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5.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6.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7.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8.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9.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10.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1.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2.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3.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14.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15.xml" ContentType="application/vnd.openxmlformats-officedocument.theme+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theme/theme16.xml" ContentType="application/vnd.openxmlformats-officedocument.theme+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theme/theme17.xml" ContentType="application/vnd.openxmlformats-officedocument.theme+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theme/theme18.xml" ContentType="application/vnd.openxmlformats-officedocument.theme+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theme/theme19.xml" ContentType="application/vnd.openxmlformats-officedocument.theme+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theme/theme20.xml" ContentType="application/vnd.openxmlformats-officedocument.theme+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theme/theme21.xml" ContentType="application/vnd.openxmlformats-officedocument.theme+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theme/theme22.xml" ContentType="application/vnd.openxmlformats-officedocument.theme+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theme/theme23.xml" ContentType="application/vnd.openxmlformats-officedocument.theme+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60" r:id="rId5"/>
    <p:sldMasterId id="2147484289" r:id="rId6"/>
    <p:sldMasterId id="2147484317" r:id="rId7"/>
    <p:sldMasterId id="2147484344" r:id="rId8"/>
    <p:sldMasterId id="2147484425" r:id="rId9"/>
    <p:sldMasterId id="2147484457" r:id="rId10"/>
    <p:sldMasterId id="2147484544" r:id="rId11"/>
    <p:sldMasterId id="2147484571" r:id="rId12"/>
    <p:sldMasterId id="2147484599" r:id="rId13"/>
    <p:sldMasterId id="2147484627" r:id="rId14"/>
    <p:sldMasterId id="2147484659" r:id="rId15"/>
    <p:sldMasterId id="2147484694" r:id="rId16"/>
    <p:sldMasterId id="2147484727" r:id="rId17"/>
    <p:sldMasterId id="2147484754" r:id="rId18"/>
    <p:sldMasterId id="2147484774" r:id="rId19"/>
    <p:sldMasterId id="2147484802" r:id="rId20"/>
    <p:sldMasterId id="2147484835" r:id="rId21"/>
    <p:sldMasterId id="2147484865" r:id="rId22"/>
    <p:sldMasterId id="2147484884" r:id="rId23"/>
    <p:sldMasterId id="2147484901" r:id="rId24"/>
    <p:sldMasterId id="2147484920" r:id="rId25"/>
    <p:sldMasterId id="2147484982" r:id="rId26"/>
    <p:sldMasterId id="2147485013" r:id="rId27"/>
    <p:sldMasterId id="2147485043" r:id="rId28"/>
  </p:sldMasterIdLst>
  <p:notesMasterIdLst>
    <p:notesMasterId r:id="rId77"/>
  </p:notesMasterIdLst>
  <p:handoutMasterIdLst>
    <p:handoutMasterId r:id="rId78"/>
  </p:handoutMasterIdLst>
  <p:sldIdLst>
    <p:sldId id="460" r:id="rId29"/>
    <p:sldId id="461" r:id="rId30"/>
    <p:sldId id="462" r:id="rId31"/>
    <p:sldId id="466" r:id="rId32"/>
    <p:sldId id="409" r:id="rId33"/>
    <p:sldId id="424" r:id="rId34"/>
    <p:sldId id="425" r:id="rId35"/>
    <p:sldId id="429" r:id="rId36"/>
    <p:sldId id="430" r:id="rId37"/>
    <p:sldId id="432" r:id="rId38"/>
    <p:sldId id="427" r:id="rId39"/>
    <p:sldId id="434" r:id="rId40"/>
    <p:sldId id="436" r:id="rId41"/>
    <p:sldId id="421" r:id="rId42"/>
    <p:sldId id="439" r:id="rId43"/>
    <p:sldId id="440" r:id="rId44"/>
    <p:sldId id="422" r:id="rId45"/>
    <p:sldId id="423" r:id="rId46"/>
    <p:sldId id="410" r:id="rId47"/>
    <p:sldId id="467" r:id="rId48"/>
    <p:sldId id="468" r:id="rId49"/>
    <p:sldId id="381" r:id="rId50"/>
    <p:sldId id="469" r:id="rId51"/>
    <p:sldId id="382" r:id="rId52"/>
    <p:sldId id="383" r:id="rId53"/>
    <p:sldId id="415" r:id="rId54"/>
    <p:sldId id="470" r:id="rId55"/>
    <p:sldId id="471" r:id="rId56"/>
    <p:sldId id="472" r:id="rId57"/>
    <p:sldId id="418" r:id="rId58"/>
    <p:sldId id="420" r:id="rId59"/>
    <p:sldId id="444" r:id="rId60"/>
    <p:sldId id="411" r:id="rId61"/>
    <p:sldId id="473" r:id="rId62"/>
    <p:sldId id="474" r:id="rId63"/>
    <p:sldId id="475" r:id="rId64"/>
    <p:sldId id="445" r:id="rId65"/>
    <p:sldId id="450" r:id="rId66"/>
    <p:sldId id="453" r:id="rId67"/>
    <p:sldId id="454" r:id="rId68"/>
    <p:sldId id="455" r:id="rId69"/>
    <p:sldId id="456" r:id="rId70"/>
    <p:sldId id="458" r:id="rId71"/>
    <p:sldId id="476" r:id="rId72"/>
    <p:sldId id="477" r:id="rId73"/>
    <p:sldId id="464" r:id="rId74"/>
    <p:sldId id="465" r:id="rId75"/>
    <p:sldId id="378" r:id="rId76"/>
  </p:sldIdLst>
  <p:sldSz cx="12436475" cy="6994525"/>
  <p:notesSz cx="7010400" cy="9296400"/>
  <p:defaultTextStyle>
    <a:defPPr>
      <a:defRPr lang="en-US"/>
    </a:defPPr>
    <a:lvl1pPr marL="0" algn="l" defTabSz="931461" rtl="0" eaLnBrk="1" latinLnBrk="0" hangingPunct="1">
      <a:defRPr sz="1800" kern="1200">
        <a:solidFill>
          <a:schemeClr val="tx1"/>
        </a:solidFill>
        <a:latin typeface="+mn-lt"/>
        <a:ea typeface="+mn-ea"/>
        <a:cs typeface="+mn-cs"/>
      </a:defRPr>
    </a:lvl1pPr>
    <a:lvl2pPr marL="465727" algn="l" defTabSz="931461" rtl="0" eaLnBrk="1" latinLnBrk="0" hangingPunct="1">
      <a:defRPr sz="1800" kern="1200">
        <a:solidFill>
          <a:schemeClr val="tx1"/>
        </a:solidFill>
        <a:latin typeface="+mn-lt"/>
        <a:ea typeface="+mn-ea"/>
        <a:cs typeface="+mn-cs"/>
      </a:defRPr>
    </a:lvl2pPr>
    <a:lvl3pPr marL="931461" algn="l" defTabSz="931461" rtl="0" eaLnBrk="1" latinLnBrk="0" hangingPunct="1">
      <a:defRPr sz="1800" kern="1200">
        <a:solidFill>
          <a:schemeClr val="tx1"/>
        </a:solidFill>
        <a:latin typeface="+mn-lt"/>
        <a:ea typeface="+mn-ea"/>
        <a:cs typeface="+mn-cs"/>
      </a:defRPr>
    </a:lvl3pPr>
    <a:lvl4pPr marL="1397188" algn="l" defTabSz="931461" rtl="0" eaLnBrk="1" latinLnBrk="0" hangingPunct="1">
      <a:defRPr sz="1800" kern="1200">
        <a:solidFill>
          <a:schemeClr val="tx1"/>
        </a:solidFill>
        <a:latin typeface="+mn-lt"/>
        <a:ea typeface="+mn-ea"/>
        <a:cs typeface="+mn-cs"/>
      </a:defRPr>
    </a:lvl4pPr>
    <a:lvl5pPr marL="1862920" algn="l" defTabSz="931461" rtl="0" eaLnBrk="1" latinLnBrk="0" hangingPunct="1">
      <a:defRPr sz="1800" kern="1200">
        <a:solidFill>
          <a:schemeClr val="tx1"/>
        </a:solidFill>
        <a:latin typeface="+mn-lt"/>
        <a:ea typeface="+mn-ea"/>
        <a:cs typeface="+mn-cs"/>
      </a:defRPr>
    </a:lvl5pPr>
    <a:lvl6pPr marL="2328644" algn="l" defTabSz="931461" rtl="0" eaLnBrk="1" latinLnBrk="0" hangingPunct="1">
      <a:defRPr sz="1800" kern="1200">
        <a:solidFill>
          <a:schemeClr val="tx1"/>
        </a:solidFill>
        <a:latin typeface="+mn-lt"/>
        <a:ea typeface="+mn-ea"/>
        <a:cs typeface="+mn-cs"/>
      </a:defRPr>
    </a:lvl6pPr>
    <a:lvl7pPr marL="2794372" algn="l" defTabSz="931461" rtl="0" eaLnBrk="1" latinLnBrk="0" hangingPunct="1">
      <a:defRPr sz="1800" kern="1200">
        <a:solidFill>
          <a:schemeClr val="tx1"/>
        </a:solidFill>
        <a:latin typeface="+mn-lt"/>
        <a:ea typeface="+mn-ea"/>
        <a:cs typeface="+mn-cs"/>
      </a:defRPr>
    </a:lvl7pPr>
    <a:lvl8pPr marL="3260101" algn="l" defTabSz="931461" rtl="0" eaLnBrk="1" latinLnBrk="0" hangingPunct="1">
      <a:defRPr sz="1800" kern="1200">
        <a:solidFill>
          <a:schemeClr val="tx1"/>
        </a:solidFill>
        <a:latin typeface="+mn-lt"/>
        <a:ea typeface="+mn-ea"/>
        <a:cs typeface="+mn-cs"/>
      </a:defRPr>
    </a:lvl8pPr>
    <a:lvl9pPr marL="3725832" algn="l" defTabSz="93146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
          <p15:clr>
            <a:srgbClr val="A4A3A4"/>
          </p15:clr>
        </p15:guide>
        <p15:guide id="2" orient="horz" pos="763">
          <p15:clr>
            <a:srgbClr val="A4A3A4"/>
          </p15:clr>
        </p15:guide>
        <p15:guide id="3" orient="horz" pos="4218">
          <p15:clr>
            <a:srgbClr val="A4A3A4"/>
          </p15:clr>
        </p15:guide>
        <p15:guide id="4" orient="horz" pos="2520">
          <p15:clr>
            <a:srgbClr val="A4A3A4"/>
          </p15:clr>
        </p15:guide>
        <p15:guide id="5" pos="173">
          <p15:clr>
            <a:srgbClr val="A4A3A4"/>
          </p15:clr>
        </p15:guide>
        <p15:guide id="6" pos="7661">
          <p15:clr>
            <a:srgbClr val="A4A3A4"/>
          </p15:clr>
        </p15:guide>
        <p15:guide id="7" pos="3917">
          <p15:clr>
            <a:srgbClr val="A4A3A4"/>
          </p15:clr>
        </p15:guide>
        <p15:guide id="8" pos="7833">
          <p15:clr>
            <a:srgbClr val="A4A3A4"/>
          </p15:clr>
        </p15:guide>
        <p15:guide id="9" pos="473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CDCCCB"/>
    <a:srgbClr val="185FAB"/>
    <a:srgbClr val="008ED6"/>
    <a:srgbClr val="262626"/>
    <a:srgbClr val="56585A"/>
    <a:srgbClr val="007FDE"/>
    <a:srgbClr val="68217A"/>
    <a:srgbClr val="442359"/>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19" autoAdjust="0"/>
    <p:restoredTop sz="85742" autoAdjust="0"/>
  </p:normalViewPr>
  <p:slideViewPr>
    <p:cSldViewPr snapToGrid="0" snapToObjects="1">
      <p:cViewPr varScale="1">
        <p:scale>
          <a:sx n="106" d="100"/>
          <a:sy n="106" d="100"/>
        </p:scale>
        <p:origin x="106" y="110"/>
      </p:cViewPr>
      <p:guideLst>
        <p:guide orient="horz" pos="188"/>
        <p:guide orient="horz" pos="763"/>
        <p:guide orient="horz" pos="4218"/>
        <p:guide orient="horz" pos="2520"/>
        <p:guide pos="173"/>
        <p:guide pos="7661"/>
        <p:guide pos="3917"/>
        <p:guide pos="7833"/>
        <p:guide pos="4737"/>
      </p:guideLst>
    </p:cSldViewPr>
  </p:slideViewPr>
  <p:outlineViewPr>
    <p:cViewPr>
      <p:scale>
        <a:sx n="33" d="100"/>
        <a:sy n="33" d="100"/>
      </p:scale>
      <p:origin x="0" y="29"/>
    </p:cViewPr>
  </p:outlineViewPr>
  <p:notesTextViewPr>
    <p:cViewPr>
      <p:scale>
        <a:sx n="3" d="2"/>
        <a:sy n="3" d="2"/>
      </p:scale>
      <p:origin x="0" y="0"/>
    </p:cViewPr>
  </p:notesTextViewPr>
  <p:sorterViewPr>
    <p:cViewPr varScale="1">
      <p:scale>
        <a:sx n="1" d="1"/>
        <a:sy n="1" d="1"/>
      </p:scale>
      <p:origin x="0" y="-4632"/>
    </p:cViewPr>
  </p:sorterViewPr>
  <p:notesViewPr>
    <p:cSldViewPr snapToGrid="0" snapToObjects="1" showGuides="1">
      <p:cViewPr>
        <p:scale>
          <a:sx n="268" d="100"/>
          <a:sy n="268" d="100"/>
        </p:scale>
        <p:origin x="480" y="10614"/>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Master" Target="slideMasters/slideMaster22.xml"/><Relationship Id="rId39" Type="http://schemas.openxmlformats.org/officeDocument/2006/relationships/slide" Target="slides/slide11.xml"/><Relationship Id="rId21" Type="http://schemas.openxmlformats.org/officeDocument/2006/relationships/slideMaster" Target="slideMasters/slideMaster17.xml"/><Relationship Id="rId34" Type="http://schemas.openxmlformats.org/officeDocument/2006/relationships/slide" Target="slides/slide6.xml"/><Relationship Id="rId42" Type="http://schemas.openxmlformats.org/officeDocument/2006/relationships/slide" Target="slides/slide14.xml"/><Relationship Id="rId47" Type="http://schemas.openxmlformats.org/officeDocument/2006/relationships/slide" Target="slides/slide19.xml"/><Relationship Id="rId50" Type="http://schemas.openxmlformats.org/officeDocument/2006/relationships/slide" Target="slides/slide22.xml"/><Relationship Id="rId55" Type="http://schemas.openxmlformats.org/officeDocument/2006/relationships/slide" Target="slides/slide27.xml"/><Relationship Id="rId63" Type="http://schemas.openxmlformats.org/officeDocument/2006/relationships/slide" Target="slides/slide35.xml"/><Relationship Id="rId68" Type="http://schemas.openxmlformats.org/officeDocument/2006/relationships/slide" Target="slides/slide40.xml"/><Relationship Id="rId76" Type="http://schemas.openxmlformats.org/officeDocument/2006/relationships/slide" Target="slides/slide48.xml"/><Relationship Id="rId7" Type="http://schemas.openxmlformats.org/officeDocument/2006/relationships/slideMaster" Target="slideMasters/slideMaster3.xml"/><Relationship Id="rId71" Type="http://schemas.openxmlformats.org/officeDocument/2006/relationships/slide" Target="slides/slide43.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1.xml"/><Relationship Id="rId11" Type="http://schemas.openxmlformats.org/officeDocument/2006/relationships/slideMaster" Target="slideMasters/slideMaster7.xml"/><Relationship Id="rId24" Type="http://schemas.openxmlformats.org/officeDocument/2006/relationships/slideMaster" Target="slideMasters/slideMaster20.xml"/><Relationship Id="rId32" Type="http://schemas.openxmlformats.org/officeDocument/2006/relationships/slide" Target="slides/slide4.xml"/><Relationship Id="rId37" Type="http://schemas.openxmlformats.org/officeDocument/2006/relationships/slide" Target="slides/slide9.xml"/><Relationship Id="rId40" Type="http://schemas.openxmlformats.org/officeDocument/2006/relationships/slide" Target="slides/slide12.xml"/><Relationship Id="rId45" Type="http://schemas.openxmlformats.org/officeDocument/2006/relationships/slide" Target="slides/slide17.xml"/><Relationship Id="rId53" Type="http://schemas.openxmlformats.org/officeDocument/2006/relationships/slide" Target="slides/slide25.xml"/><Relationship Id="rId58" Type="http://schemas.openxmlformats.org/officeDocument/2006/relationships/slide" Target="slides/slide30.xml"/><Relationship Id="rId66" Type="http://schemas.openxmlformats.org/officeDocument/2006/relationships/slide" Target="slides/slide38.xml"/><Relationship Id="rId74" Type="http://schemas.openxmlformats.org/officeDocument/2006/relationships/slide" Target="slides/slide46.xml"/><Relationship Id="rId79" Type="http://schemas.openxmlformats.org/officeDocument/2006/relationships/commentAuthors" Target="commentAuthors.xml"/><Relationship Id="rId5" Type="http://schemas.openxmlformats.org/officeDocument/2006/relationships/slideMaster" Target="slideMasters/slideMaster1.xml"/><Relationship Id="rId61" Type="http://schemas.openxmlformats.org/officeDocument/2006/relationships/slide" Target="slides/slide33.xml"/><Relationship Id="rId82" Type="http://schemas.openxmlformats.org/officeDocument/2006/relationships/theme" Target="theme/theme1.xml"/><Relationship Id="rId10" Type="http://schemas.openxmlformats.org/officeDocument/2006/relationships/slideMaster" Target="slideMasters/slideMaster6.xml"/><Relationship Id="rId19" Type="http://schemas.openxmlformats.org/officeDocument/2006/relationships/slideMaster" Target="slideMasters/slideMaster15.xml"/><Relationship Id="rId31" Type="http://schemas.openxmlformats.org/officeDocument/2006/relationships/slide" Target="slides/slide3.xml"/><Relationship Id="rId44" Type="http://schemas.openxmlformats.org/officeDocument/2006/relationships/slide" Target="slides/slide16.xml"/><Relationship Id="rId52" Type="http://schemas.openxmlformats.org/officeDocument/2006/relationships/slide" Target="slides/slide24.xml"/><Relationship Id="rId60" Type="http://schemas.openxmlformats.org/officeDocument/2006/relationships/slide" Target="slides/slide32.xml"/><Relationship Id="rId65" Type="http://schemas.openxmlformats.org/officeDocument/2006/relationships/slide" Target="slides/slide37.xml"/><Relationship Id="rId73" Type="http://schemas.openxmlformats.org/officeDocument/2006/relationships/slide" Target="slides/slide45.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Master" Target="slideMasters/slideMaster23.xml"/><Relationship Id="rId30" Type="http://schemas.openxmlformats.org/officeDocument/2006/relationships/slide" Target="slides/slide2.xml"/><Relationship Id="rId35" Type="http://schemas.openxmlformats.org/officeDocument/2006/relationships/slide" Target="slides/slide7.xml"/><Relationship Id="rId43" Type="http://schemas.openxmlformats.org/officeDocument/2006/relationships/slide" Target="slides/slide15.xml"/><Relationship Id="rId48" Type="http://schemas.openxmlformats.org/officeDocument/2006/relationships/slide" Target="slides/slide20.xml"/><Relationship Id="rId56" Type="http://schemas.openxmlformats.org/officeDocument/2006/relationships/slide" Target="slides/slide28.xml"/><Relationship Id="rId64" Type="http://schemas.openxmlformats.org/officeDocument/2006/relationships/slide" Target="slides/slide36.xml"/><Relationship Id="rId69" Type="http://schemas.openxmlformats.org/officeDocument/2006/relationships/slide" Target="slides/slide41.xml"/><Relationship Id="rId77" Type="http://schemas.openxmlformats.org/officeDocument/2006/relationships/notesMaster" Target="notesMasters/notesMaster1.xml"/><Relationship Id="rId8" Type="http://schemas.openxmlformats.org/officeDocument/2006/relationships/slideMaster" Target="slideMasters/slideMaster4.xml"/><Relationship Id="rId51" Type="http://schemas.openxmlformats.org/officeDocument/2006/relationships/slide" Target="slides/slide23.xml"/><Relationship Id="rId72" Type="http://schemas.openxmlformats.org/officeDocument/2006/relationships/slide" Target="slides/slide44.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Master" Target="slideMasters/slideMaster21.xml"/><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slide" Target="slides/slide18.xml"/><Relationship Id="rId59" Type="http://schemas.openxmlformats.org/officeDocument/2006/relationships/slide" Target="slides/slide31.xml"/><Relationship Id="rId67" Type="http://schemas.openxmlformats.org/officeDocument/2006/relationships/slide" Target="slides/slide39.xml"/><Relationship Id="rId20" Type="http://schemas.openxmlformats.org/officeDocument/2006/relationships/slideMaster" Target="slideMasters/slideMaster16.xml"/><Relationship Id="rId41" Type="http://schemas.openxmlformats.org/officeDocument/2006/relationships/slide" Target="slides/slide13.xml"/><Relationship Id="rId54" Type="http://schemas.openxmlformats.org/officeDocument/2006/relationships/slide" Target="slides/slide26.xml"/><Relationship Id="rId62" Type="http://schemas.openxmlformats.org/officeDocument/2006/relationships/slide" Target="slides/slide34.xml"/><Relationship Id="rId70" Type="http://schemas.openxmlformats.org/officeDocument/2006/relationships/slide" Target="slides/slide42.xml"/><Relationship Id="rId75" Type="http://schemas.openxmlformats.org/officeDocument/2006/relationships/slide" Target="slides/slide47.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Master" Target="slideMasters/slideMaster24.xml"/><Relationship Id="rId36" Type="http://schemas.openxmlformats.org/officeDocument/2006/relationships/slide" Target="slides/slide8.xml"/><Relationship Id="rId49" Type="http://schemas.openxmlformats.org/officeDocument/2006/relationships/slide" Target="slides/slide21.xml"/><Relationship Id="rId57" Type="http://schemas.openxmlformats.org/officeDocument/2006/relationships/slide" Target="slides/slide29.xml"/></Relationships>
</file>

<file path=ppt/diagrams/_rels/data1.xml.rels><?xml version="1.0" encoding="UTF-8" standalone="yes"?>
<Relationships xmlns="http://schemas.openxmlformats.org/package/2006/relationships"><Relationship Id="rId1" Type="http://schemas.openxmlformats.org/officeDocument/2006/relationships/image" Target="../media/image71.png"/></Relationships>
</file>

<file path=ppt/diagrams/_rels/data2.xml.rels><?xml version="1.0" encoding="UTF-8" standalone="yes"?>
<Relationships xmlns="http://schemas.openxmlformats.org/package/2006/relationships"><Relationship Id="rId1" Type="http://schemas.openxmlformats.org/officeDocument/2006/relationships/image" Target="../media/image72.png"/></Relationships>
</file>

<file path=ppt/diagrams/_rels/data3.xml.rels><?xml version="1.0" encoding="UTF-8" standalone="yes"?>
<Relationships xmlns="http://schemas.openxmlformats.org/package/2006/relationships"><Relationship Id="rId1" Type="http://schemas.openxmlformats.org/officeDocument/2006/relationships/image" Target="../media/image73.png"/></Relationships>
</file>

<file path=ppt/diagrams/_rels/data4.xml.rels><?xml version="1.0" encoding="UTF-8" standalone="yes"?>
<Relationships xmlns="http://schemas.openxmlformats.org/package/2006/relationships"><Relationship Id="rId1" Type="http://schemas.openxmlformats.org/officeDocument/2006/relationships/image" Target="../media/image74.png"/></Relationships>
</file>

<file path=ppt/diagrams/_rels/data5.xml.rels><?xml version="1.0" encoding="UTF-8" standalone="yes"?>
<Relationships xmlns="http://schemas.openxmlformats.org/package/2006/relationships"><Relationship Id="rId1" Type="http://schemas.openxmlformats.org/officeDocument/2006/relationships/image" Target="../media/image77.png"/></Relationships>
</file>

<file path=ppt/diagrams/_rels/data6.xml.rels><?xml version="1.0" encoding="UTF-8" standalone="yes"?>
<Relationships xmlns="http://schemas.openxmlformats.org/package/2006/relationships"><Relationship Id="rId1" Type="http://schemas.openxmlformats.org/officeDocument/2006/relationships/image" Target="../media/image78.png"/></Relationships>
</file>

<file path=ppt/diagrams/_rels/data7.xml.rels><?xml version="1.0" encoding="UTF-8" standalone="yes"?>
<Relationships xmlns="http://schemas.openxmlformats.org/package/2006/relationships"><Relationship Id="rId1" Type="http://schemas.openxmlformats.org/officeDocument/2006/relationships/image" Target="../media/image79.png"/></Relationships>
</file>

<file path=ppt/diagrams/_rels/data8.xml.rels><?xml version="1.0" encoding="UTF-8" standalone="yes"?>
<Relationships xmlns="http://schemas.openxmlformats.org/package/2006/relationships"><Relationship Id="rId1" Type="http://schemas.openxmlformats.org/officeDocument/2006/relationships/image" Target="../media/image80.png"/></Relationships>
</file>

<file path=ppt/diagrams/_rels/drawing1.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2.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3.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4.xml.rels><?xml version="1.0" encoding="UTF-8" standalone="yes"?>
<Relationships xmlns="http://schemas.openxmlformats.org/package/2006/relationships"><Relationship Id="rId1" Type="http://schemas.openxmlformats.org/officeDocument/2006/relationships/image" Target="../media/image74.png"/></Relationships>
</file>

<file path=ppt/diagrams/_rels/drawing5.xml.rels><?xml version="1.0" encoding="UTF-8" standalone="yes"?>
<Relationships xmlns="http://schemas.openxmlformats.org/package/2006/relationships"><Relationship Id="rId1" Type="http://schemas.openxmlformats.org/officeDocument/2006/relationships/image" Target="../media/image77.png"/></Relationships>
</file>

<file path=ppt/diagrams/_rels/drawing6.xml.rels><?xml version="1.0" encoding="UTF-8" standalone="yes"?>
<Relationships xmlns="http://schemas.openxmlformats.org/package/2006/relationships"><Relationship Id="rId1" Type="http://schemas.openxmlformats.org/officeDocument/2006/relationships/image" Target="../media/image78.png"/></Relationships>
</file>

<file path=ppt/diagrams/_rels/drawing7.xml.rels><?xml version="1.0" encoding="UTF-8" standalone="yes"?>
<Relationships xmlns="http://schemas.openxmlformats.org/package/2006/relationships"><Relationship Id="rId1" Type="http://schemas.openxmlformats.org/officeDocument/2006/relationships/image" Target="../media/image79.png"/></Relationships>
</file>

<file path=ppt/diagrams/_rels/drawing8.xml.rels><?xml version="1.0" encoding="UTF-8" standalone="yes"?>
<Relationships xmlns="http://schemas.openxmlformats.org/package/2006/relationships"><Relationship Id="rId1" Type="http://schemas.openxmlformats.org/officeDocument/2006/relationships/image" Target="../media/image8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a:noFill/>
        </a:ln>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C1069291-9D68-4715-867F-1A4DA5643C47}" type="presOf" srcId="{C0281889-47E3-4FCF-B048-44D1E229A3C4}" destId="{46D36D89-423D-4446-B477-AB475692CC3D}" srcOrd="0" destOrd="0" presId="urn:microsoft.com/office/officeart/2008/layout/CircularPictureCallout"/>
    <dgm:cxn modelId="{B8CAF61C-A955-4348-971B-B2DF344DD091}" type="presOf" srcId="{46AB99D6-83BC-4C8D-8A5C-033EDB4E386F}" destId="{79D7CEDB-8104-4451-ACE4-9C54728C8F31}" srcOrd="0" destOrd="0" presId="urn:microsoft.com/office/officeart/2008/layout/CircularPictureCallout"/>
    <dgm:cxn modelId="{887C39F8-4BB9-4235-861F-E595F7E0CFF0}" type="presOf" srcId="{A5B64BFC-6D51-4FD0-8EB5-7F0CFF12ED8E}" destId="{62FCCB03-E374-451D-98F2-5D828F934070}" srcOrd="0" destOrd="0" presId="urn:microsoft.com/office/officeart/2008/layout/CircularPictureCallout"/>
    <dgm:cxn modelId="{A59A13D4-83F3-4AAF-9AFA-F68BEDD98487}" type="presParOf" srcId="{62FCCB03-E374-451D-98F2-5D828F934070}" destId="{8ADE9732-7F45-49AD-A367-88683D9353B9}" srcOrd="0" destOrd="0" presId="urn:microsoft.com/office/officeart/2008/layout/CircularPictureCallout"/>
    <dgm:cxn modelId="{C55BBA7F-EE74-438E-A1C3-66EB1260467E}" type="presParOf" srcId="{8ADE9732-7F45-49AD-A367-88683D9353B9}" destId="{FC274685-C9F5-4094-86C4-B75E27DE907C}" srcOrd="0" destOrd="0" presId="urn:microsoft.com/office/officeart/2008/layout/CircularPictureCallout"/>
    <dgm:cxn modelId="{20E07096-FDF6-4B51-BDCB-0487543530BB}" type="presParOf" srcId="{FC274685-C9F5-4094-86C4-B75E27DE907C}" destId="{46D36D89-423D-4446-B477-AB475692CC3D}" srcOrd="0" destOrd="0" presId="urn:microsoft.com/office/officeart/2008/layout/CircularPictureCallout"/>
    <dgm:cxn modelId="{D2BA18DF-4033-4142-8913-3865B29C893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8CAD86A-F6C7-468D-A9CE-A73546F9539B}" type="doc">
      <dgm:prSet loTypeId="urn:microsoft.com/office/officeart/2005/8/layout/hChevron3" loCatId="process" qsTypeId="urn:microsoft.com/office/officeart/2005/8/quickstyle/simple1" qsCatId="simple" csTypeId="urn:microsoft.com/office/officeart/2005/8/colors/accent3_1" csCatId="accent3" phldr="1"/>
      <dgm:spPr/>
    </dgm:pt>
    <dgm:pt modelId="{73D7FDA8-C2CE-4C0A-93B8-4D37D2D32424}">
      <dgm:prSet phldrT="[Text]" custT="1"/>
      <dgm:spPr>
        <a:xfrm>
          <a:off x="1829" y="0"/>
          <a:ext cx="1146802" cy="274320"/>
        </a:xfrm>
        <a:solidFill>
          <a:srgbClr val="FFFFFF"/>
        </a:solidFill>
        <a:ln w="10795" cap="flat" cmpd="sng" algn="ctr">
          <a:solidFill>
            <a:srgbClr val="0078D7"/>
          </a:solidFill>
          <a:prstDash val="solid"/>
        </a:ln>
        <a:effectLst/>
      </dgm:spPr>
      <dgm:t>
        <a:bodyPr/>
        <a:lstStyle/>
        <a:p>
          <a:r>
            <a:rPr lang="en-US" sz="1600" dirty="0" smtClean="0">
              <a:solidFill>
                <a:srgbClr val="0078D7"/>
              </a:solidFill>
              <a:latin typeface="Segoe UI"/>
              <a:ea typeface="+mn-ea"/>
              <a:cs typeface="+mn-cs"/>
            </a:rPr>
            <a:t>2009</a:t>
          </a:r>
          <a:endParaRPr lang="en-US" sz="1600" dirty="0">
            <a:solidFill>
              <a:srgbClr val="0078D7"/>
            </a:solidFill>
            <a:latin typeface="Segoe UI"/>
            <a:ea typeface="+mn-ea"/>
            <a:cs typeface="+mn-cs"/>
          </a:endParaRPr>
        </a:p>
      </dgm:t>
    </dgm:pt>
    <dgm:pt modelId="{162C9738-09EE-408A-AA15-7B3B676487D7}" type="parTrans" cxnId="{7D64830E-C1B1-4739-A6A2-A2A125C96E4D}">
      <dgm:prSet/>
      <dgm:spPr/>
      <dgm:t>
        <a:bodyPr/>
        <a:lstStyle/>
        <a:p>
          <a:endParaRPr lang="en-US">
            <a:solidFill>
              <a:schemeClr val="bg2"/>
            </a:solidFill>
          </a:endParaRPr>
        </a:p>
      </dgm:t>
    </dgm:pt>
    <dgm:pt modelId="{F176DDBB-0957-4CC1-8F9A-F8F8C6B372E0}" type="sibTrans" cxnId="{7D64830E-C1B1-4739-A6A2-A2A125C96E4D}">
      <dgm:prSet/>
      <dgm:spPr/>
      <dgm:t>
        <a:bodyPr/>
        <a:lstStyle/>
        <a:p>
          <a:endParaRPr lang="en-US">
            <a:solidFill>
              <a:schemeClr val="bg2"/>
            </a:solidFill>
          </a:endParaRPr>
        </a:p>
      </dgm:t>
    </dgm:pt>
    <dgm:pt modelId="{0D8C8762-3D3D-4C51-AC2D-C4C77A1C5022}">
      <dgm:prSet phldrT="[Text]" custT="1"/>
      <dgm:spPr>
        <a:xfrm>
          <a:off x="919271" y="0"/>
          <a:ext cx="1146802" cy="274320"/>
        </a:xfrm>
        <a:solidFill>
          <a:srgbClr val="FFFFFF"/>
        </a:solidFill>
        <a:ln w="10795" cap="flat" cmpd="sng" algn="ctr">
          <a:solidFill>
            <a:srgbClr val="0078D7"/>
          </a:solidFill>
          <a:prstDash val="solid"/>
        </a:ln>
        <a:effectLst/>
      </dgm:spPr>
      <dgm:t>
        <a:bodyPr/>
        <a:lstStyle/>
        <a:p>
          <a:r>
            <a:rPr lang="en-US" sz="1600" dirty="0" smtClean="0">
              <a:solidFill>
                <a:srgbClr val="0078D7"/>
              </a:solidFill>
              <a:latin typeface="Segoe UI"/>
              <a:ea typeface="+mn-ea"/>
              <a:cs typeface="+mn-cs"/>
            </a:rPr>
            <a:t>2010</a:t>
          </a:r>
          <a:endParaRPr lang="en-US" sz="1600" dirty="0">
            <a:solidFill>
              <a:srgbClr val="0078D7"/>
            </a:solidFill>
            <a:latin typeface="Segoe UI"/>
            <a:ea typeface="+mn-ea"/>
            <a:cs typeface="+mn-cs"/>
          </a:endParaRPr>
        </a:p>
      </dgm:t>
    </dgm:pt>
    <dgm:pt modelId="{9FD137B0-E21E-4796-A89C-F4A5C61653A8}" type="parTrans" cxnId="{A3EBF81C-9E5E-48BF-90ED-570A9EB59AC6}">
      <dgm:prSet/>
      <dgm:spPr/>
      <dgm:t>
        <a:bodyPr/>
        <a:lstStyle/>
        <a:p>
          <a:endParaRPr lang="en-US">
            <a:solidFill>
              <a:schemeClr val="bg2"/>
            </a:solidFill>
          </a:endParaRPr>
        </a:p>
      </dgm:t>
    </dgm:pt>
    <dgm:pt modelId="{5A6FDB41-690F-4141-9434-417BA7D62C88}" type="sibTrans" cxnId="{A3EBF81C-9E5E-48BF-90ED-570A9EB59AC6}">
      <dgm:prSet/>
      <dgm:spPr/>
      <dgm:t>
        <a:bodyPr/>
        <a:lstStyle/>
        <a:p>
          <a:endParaRPr lang="en-US">
            <a:solidFill>
              <a:schemeClr val="bg2"/>
            </a:solidFill>
          </a:endParaRPr>
        </a:p>
      </dgm:t>
    </dgm:pt>
    <dgm:pt modelId="{0528DCAF-D952-4228-8ED5-F2DACE809133}">
      <dgm:prSet phldrT="[Text]" custT="1"/>
      <dgm:spPr>
        <a:xfrm>
          <a:off x="1836713" y="0"/>
          <a:ext cx="1146802" cy="274320"/>
        </a:xfrm>
        <a:solidFill>
          <a:srgbClr val="FFFFFF"/>
        </a:solidFill>
        <a:ln w="10795" cap="flat" cmpd="sng" algn="ctr">
          <a:solidFill>
            <a:srgbClr val="0078D7"/>
          </a:solidFill>
          <a:prstDash val="solid"/>
        </a:ln>
        <a:effectLst/>
      </dgm:spPr>
      <dgm:t>
        <a:bodyPr/>
        <a:lstStyle/>
        <a:p>
          <a:r>
            <a:rPr lang="en-US" sz="1600" dirty="0" smtClean="0">
              <a:solidFill>
                <a:srgbClr val="0078D7"/>
              </a:solidFill>
              <a:latin typeface="Segoe UI"/>
              <a:ea typeface="+mn-ea"/>
              <a:cs typeface="+mn-cs"/>
            </a:rPr>
            <a:t>2011</a:t>
          </a:r>
          <a:endParaRPr lang="en-US" sz="1600" dirty="0">
            <a:solidFill>
              <a:srgbClr val="0078D7"/>
            </a:solidFill>
            <a:latin typeface="Segoe UI"/>
            <a:ea typeface="+mn-ea"/>
            <a:cs typeface="+mn-cs"/>
          </a:endParaRPr>
        </a:p>
      </dgm:t>
    </dgm:pt>
    <dgm:pt modelId="{743A00E8-C676-476E-91DF-F26ABFB2CE67}" type="parTrans" cxnId="{BC89CB23-9618-42D8-80D8-A506737F37A9}">
      <dgm:prSet/>
      <dgm:spPr/>
      <dgm:t>
        <a:bodyPr/>
        <a:lstStyle/>
        <a:p>
          <a:endParaRPr lang="en-US">
            <a:solidFill>
              <a:schemeClr val="bg2"/>
            </a:solidFill>
          </a:endParaRPr>
        </a:p>
      </dgm:t>
    </dgm:pt>
    <dgm:pt modelId="{DFA6B292-3095-4BEB-B6B5-0CD05BD9AB17}" type="sibTrans" cxnId="{BC89CB23-9618-42D8-80D8-A506737F37A9}">
      <dgm:prSet/>
      <dgm:spPr/>
      <dgm:t>
        <a:bodyPr/>
        <a:lstStyle/>
        <a:p>
          <a:endParaRPr lang="en-US">
            <a:solidFill>
              <a:schemeClr val="bg2"/>
            </a:solidFill>
          </a:endParaRPr>
        </a:p>
      </dgm:t>
    </dgm:pt>
    <dgm:pt modelId="{32B9A16F-1651-4BFA-BAF2-ECF1E562C938}">
      <dgm:prSet phldrT="[Text]" custT="1"/>
      <dgm:spPr>
        <a:xfrm>
          <a:off x="2754155" y="0"/>
          <a:ext cx="1146802" cy="274320"/>
        </a:xfrm>
        <a:solidFill>
          <a:srgbClr val="FFFFFF"/>
        </a:solidFill>
        <a:ln w="10795" cap="flat" cmpd="sng" algn="ctr">
          <a:solidFill>
            <a:srgbClr val="0078D7"/>
          </a:solidFill>
          <a:prstDash val="solid"/>
        </a:ln>
        <a:effectLst/>
      </dgm:spPr>
      <dgm:t>
        <a:bodyPr/>
        <a:lstStyle/>
        <a:p>
          <a:r>
            <a:rPr lang="en-US" sz="1600" dirty="0" smtClean="0">
              <a:solidFill>
                <a:srgbClr val="0078D7"/>
              </a:solidFill>
              <a:latin typeface="Segoe UI"/>
              <a:ea typeface="+mn-ea"/>
              <a:cs typeface="+mn-cs"/>
            </a:rPr>
            <a:t>2012</a:t>
          </a:r>
          <a:endParaRPr lang="en-US" sz="1600" dirty="0">
            <a:solidFill>
              <a:srgbClr val="0078D7"/>
            </a:solidFill>
            <a:latin typeface="Segoe UI"/>
            <a:ea typeface="+mn-ea"/>
            <a:cs typeface="+mn-cs"/>
          </a:endParaRPr>
        </a:p>
      </dgm:t>
    </dgm:pt>
    <dgm:pt modelId="{3E0AE3D2-39CD-46E7-A650-3FD6CE3B0759}" type="parTrans" cxnId="{07DC306D-B842-4ED4-90D1-AE11DF1ED7BF}">
      <dgm:prSet/>
      <dgm:spPr/>
      <dgm:t>
        <a:bodyPr/>
        <a:lstStyle/>
        <a:p>
          <a:endParaRPr lang="en-US">
            <a:solidFill>
              <a:schemeClr val="bg2"/>
            </a:solidFill>
          </a:endParaRPr>
        </a:p>
      </dgm:t>
    </dgm:pt>
    <dgm:pt modelId="{2957DB7F-8193-45EE-9F91-B7CF55AF804D}" type="sibTrans" cxnId="{07DC306D-B842-4ED4-90D1-AE11DF1ED7BF}">
      <dgm:prSet/>
      <dgm:spPr/>
      <dgm:t>
        <a:bodyPr/>
        <a:lstStyle/>
        <a:p>
          <a:endParaRPr lang="en-US">
            <a:solidFill>
              <a:schemeClr val="bg2"/>
            </a:solidFill>
          </a:endParaRPr>
        </a:p>
      </dgm:t>
    </dgm:pt>
    <dgm:pt modelId="{DDF7607A-9C82-44E9-80F8-A2E172A8DD5E}">
      <dgm:prSet phldrT="[Text]" custT="1"/>
      <dgm:spPr>
        <a:xfrm>
          <a:off x="3671597" y="0"/>
          <a:ext cx="1146802" cy="274320"/>
        </a:xfrm>
        <a:solidFill>
          <a:srgbClr val="FFFFFF"/>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2013</a:t>
          </a:r>
          <a:endParaRPr lang="en-US" sz="1400" dirty="0">
            <a:solidFill>
              <a:srgbClr val="0078D7"/>
            </a:solidFill>
            <a:latin typeface="Segoe UI"/>
            <a:ea typeface="+mn-ea"/>
            <a:cs typeface="+mn-cs"/>
          </a:endParaRPr>
        </a:p>
      </dgm:t>
    </dgm:pt>
    <dgm:pt modelId="{6A054B87-66F5-4BFF-8CD5-786EF317EFAF}" type="parTrans" cxnId="{97A7F077-89C3-423B-9B4C-EDDCFDAFAB4E}">
      <dgm:prSet/>
      <dgm:spPr/>
      <dgm:t>
        <a:bodyPr/>
        <a:lstStyle/>
        <a:p>
          <a:endParaRPr lang="en-US">
            <a:solidFill>
              <a:schemeClr val="bg2"/>
            </a:solidFill>
          </a:endParaRPr>
        </a:p>
      </dgm:t>
    </dgm:pt>
    <dgm:pt modelId="{CC1E4F5D-DEC1-46E2-902E-C7BEA5B21E47}" type="sibTrans" cxnId="{97A7F077-89C3-423B-9B4C-EDDCFDAFAB4E}">
      <dgm:prSet/>
      <dgm:spPr/>
      <dgm:t>
        <a:bodyPr/>
        <a:lstStyle/>
        <a:p>
          <a:endParaRPr lang="en-US">
            <a:solidFill>
              <a:schemeClr val="bg2"/>
            </a:solidFill>
          </a:endParaRPr>
        </a:p>
      </dgm:t>
    </dgm:pt>
    <dgm:pt modelId="{CA72285C-E748-45DE-A686-770C4A6030C8}">
      <dgm:prSet phldrT="[Text]" custT="1"/>
      <dgm:spPr>
        <a:xfrm>
          <a:off x="4589040" y="0"/>
          <a:ext cx="1146802" cy="274320"/>
        </a:xfrm>
        <a:solidFill>
          <a:srgbClr val="FFFFFF"/>
        </a:solidFill>
        <a:ln w="10795" cap="flat" cmpd="sng" algn="ctr">
          <a:solidFill>
            <a:srgbClr val="0078D7"/>
          </a:solidFill>
          <a:prstDash val="solid"/>
        </a:ln>
        <a:effectLst/>
      </dgm:spPr>
      <dgm:t>
        <a:bodyPr/>
        <a:lstStyle/>
        <a:p>
          <a:r>
            <a:rPr lang="en-US" sz="1600" dirty="0" smtClean="0">
              <a:solidFill>
                <a:srgbClr val="0078D7"/>
              </a:solidFill>
              <a:latin typeface="Segoe UI"/>
              <a:ea typeface="+mn-ea"/>
              <a:cs typeface="+mn-cs"/>
            </a:rPr>
            <a:t>2014</a:t>
          </a:r>
          <a:endParaRPr lang="en-US" sz="1600" dirty="0">
            <a:solidFill>
              <a:srgbClr val="0078D7"/>
            </a:solidFill>
            <a:latin typeface="Segoe UI"/>
            <a:ea typeface="+mn-ea"/>
            <a:cs typeface="+mn-cs"/>
          </a:endParaRPr>
        </a:p>
      </dgm:t>
    </dgm:pt>
    <dgm:pt modelId="{B1143315-A312-419D-B8AD-1BB779E9156A}" type="parTrans" cxnId="{84F86A81-221C-41EB-BE0C-44640C2B9239}">
      <dgm:prSet/>
      <dgm:spPr/>
      <dgm:t>
        <a:bodyPr/>
        <a:lstStyle/>
        <a:p>
          <a:endParaRPr lang="en-US">
            <a:solidFill>
              <a:schemeClr val="bg2"/>
            </a:solidFill>
          </a:endParaRPr>
        </a:p>
      </dgm:t>
    </dgm:pt>
    <dgm:pt modelId="{C8FE16C3-BE73-4BD3-BD04-E678514EF9BD}" type="sibTrans" cxnId="{84F86A81-221C-41EB-BE0C-44640C2B9239}">
      <dgm:prSet/>
      <dgm:spPr/>
      <dgm:t>
        <a:bodyPr/>
        <a:lstStyle/>
        <a:p>
          <a:endParaRPr lang="en-US">
            <a:solidFill>
              <a:schemeClr val="bg2"/>
            </a:solidFill>
          </a:endParaRPr>
        </a:p>
      </dgm:t>
    </dgm:pt>
    <dgm:pt modelId="{841ACB84-3443-4358-BA7D-A341594BEC64}">
      <dgm:prSet phldrT="[Text]" custT="1"/>
      <dgm:spPr>
        <a:xfrm>
          <a:off x="5506482" y="0"/>
          <a:ext cx="1146802" cy="274320"/>
        </a:xfrm>
        <a:solidFill>
          <a:srgbClr val="FFFFFF"/>
        </a:solidFill>
        <a:ln w="10795" cap="flat" cmpd="sng" algn="ctr">
          <a:solidFill>
            <a:srgbClr val="0078D7"/>
          </a:solidFill>
          <a:prstDash val="solid"/>
        </a:ln>
        <a:effectLst/>
      </dgm:spPr>
      <dgm:t>
        <a:bodyPr/>
        <a:lstStyle/>
        <a:p>
          <a:r>
            <a:rPr lang="en-US" sz="1600" dirty="0" smtClean="0">
              <a:solidFill>
                <a:srgbClr val="0078D7"/>
              </a:solidFill>
              <a:latin typeface="Segoe UI"/>
              <a:ea typeface="+mn-ea"/>
              <a:cs typeface="+mn-cs"/>
            </a:rPr>
            <a:t>2015</a:t>
          </a:r>
          <a:endParaRPr lang="en-US" sz="1600" dirty="0">
            <a:solidFill>
              <a:srgbClr val="0078D7"/>
            </a:solidFill>
            <a:latin typeface="Segoe UI"/>
            <a:ea typeface="+mn-ea"/>
            <a:cs typeface="+mn-cs"/>
          </a:endParaRPr>
        </a:p>
      </dgm:t>
    </dgm:pt>
    <dgm:pt modelId="{E460E621-6843-40E9-8259-66C51B15EE30}" type="parTrans" cxnId="{9C0562CD-9004-45C6-B2BA-A76CC7E558FC}">
      <dgm:prSet/>
      <dgm:spPr/>
      <dgm:t>
        <a:bodyPr/>
        <a:lstStyle/>
        <a:p>
          <a:endParaRPr lang="en-US">
            <a:solidFill>
              <a:schemeClr val="bg2"/>
            </a:solidFill>
          </a:endParaRPr>
        </a:p>
      </dgm:t>
    </dgm:pt>
    <dgm:pt modelId="{34D23477-7BA7-4E14-A99D-38E5D4865C61}" type="sibTrans" cxnId="{9C0562CD-9004-45C6-B2BA-A76CC7E558FC}">
      <dgm:prSet/>
      <dgm:spPr/>
      <dgm:t>
        <a:bodyPr/>
        <a:lstStyle/>
        <a:p>
          <a:endParaRPr lang="en-US">
            <a:solidFill>
              <a:schemeClr val="bg2"/>
            </a:solidFill>
          </a:endParaRPr>
        </a:p>
      </dgm:t>
    </dgm:pt>
    <dgm:pt modelId="{1C0358D4-27DA-4D77-9523-21F13613CB51}">
      <dgm:prSet phldrT="[Text]" custT="1"/>
      <dgm:spPr>
        <a:xfrm>
          <a:off x="6423924" y="0"/>
          <a:ext cx="1146802" cy="274320"/>
        </a:xfrm>
        <a:solidFill>
          <a:srgbClr val="FFFFFF"/>
        </a:solidFill>
        <a:ln w="10795" cap="flat" cmpd="sng" algn="ctr">
          <a:solidFill>
            <a:srgbClr val="0078D7"/>
          </a:solidFill>
          <a:prstDash val="solid"/>
        </a:ln>
        <a:effectLst/>
      </dgm:spPr>
      <dgm:t>
        <a:bodyPr/>
        <a:lstStyle/>
        <a:p>
          <a:r>
            <a:rPr lang="en-US" sz="1600" dirty="0" smtClean="0">
              <a:solidFill>
                <a:srgbClr val="0078D7"/>
              </a:solidFill>
              <a:latin typeface="Segoe UI"/>
              <a:ea typeface="+mn-ea"/>
              <a:cs typeface="+mn-cs"/>
            </a:rPr>
            <a:t>2016</a:t>
          </a:r>
          <a:endParaRPr lang="en-US" sz="1600" dirty="0">
            <a:solidFill>
              <a:srgbClr val="0078D7"/>
            </a:solidFill>
            <a:latin typeface="Segoe UI"/>
            <a:ea typeface="+mn-ea"/>
            <a:cs typeface="+mn-cs"/>
          </a:endParaRPr>
        </a:p>
      </dgm:t>
    </dgm:pt>
    <dgm:pt modelId="{99ACF728-F740-47D9-A88E-D28DAAE3A76F}" type="parTrans" cxnId="{320F6B82-D9D9-40A0-908D-1786959E4AB4}">
      <dgm:prSet/>
      <dgm:spPr/>
      <dgm:t>
        <a:bodyPr/>
        <a:lstStyle/>
        <a:p>
          <a:endParaRPr lang="en-US">
            <a:solidFill>
              <a:schemeClr val="bg2"/>
            </a:solidFill>
          </a:endParaRPr>
        </a:p>
      </dgm:t>
    </dgm:pt>
    <dgm:pt modelId="{F3C852E0-699C-4EF3-B325-1FC1576FBC5F}" type="sibTrans" cxnId="{320F6B82-D9D9-40A0-908D-1786959E4AB4}">
      <dgm:prSet/>
      <dgm:spPr/>
      <dgm:t>
        <a:bodyPr/>
        <a:lstStyle/>
        <a:p>
          <a:endParaRPr lang="en-US">
            <a:solidFill>
              <a:schemeClr val="bg2"/>
            </a:solidFill>
          </a:endParaRPr>
        </a:p>
      </dgm:t>
    </dgm:pt>
    <dgm:pt modelId="{57AA46FC-EED9-4242-9F99-3621176CD739}">
      <dgm:prSet phldrT="[Text]" custT="1"/>
      <dgm:spPr>
        <a:xfrm>
          <a:off x="7341366" y="0"/>
          <a:ext cx="1146802" cy="274320"/>
        </a:xfrm>
        <a:solidFill>
          <a:srgbClr val="FFFFFF"/>
        </a:solidFill>
        <a:ln w="10795" cap="flat" cmpd="sng" algn="ctr">
          <a:solidFill>
            <a:srgbClr val="0078D7"/>
          </a:solidFill>
          <a:prstDash val="solid"/>
        </a:ln>
        <a:effectLst/>
      </dgm:spPr>
      <dgm:t>
        <a:bodyPr/>
        <a:lstStyle/>
        <a:p>
          <a:r>
            <a:rPr lang="en-US" sz="1600" dirty="0" smtClean="0">
              <a:solidFill>
                <a:srgbClr val="0078D7"/>
              </a:solidFill>
              <a:latin typeface="Segoe UI"/>
              <a:ea typeface="+mn-ea"/>
              <a:cs typeface="+mn-cs"/>
            </a:rPr>
            <a:t>2017</a:t>
          </a:r>
          <a:endParaRPr lang="en-US" sz="1600" dirty="0">
            <a:solidFill>
              <a:srgbClr val="0078D7"/>
            </a:solidFill>
            <a:latin typeface="Segoe UI"/>
            <a:ea typeface="+mn-ea"/>
            <a:cs typeface="+mn-cs"/>
          </a:endParaRPr>
        </a:p>
      </dgm:t>
    </dgm:pt>
    <dgm:pt modelId="{AFA5929E-4C71-4485-9AF1-339ED8B5321F}" type="parTrans" cxnId="{5CA953D5-B486-45FA-90C6-AEE1517C5D4F}">
      <dgm:prSet/>
      <dgm:spPr/>
      <dgm:t>
        <a:bodyPr/>
        <a:lstStyle/>
        <a:p>
          <a:endParaRPr lang="en-US">
            <a:solidFill>
              <a:schemeClr val="bg2"/>
            </a:solidFill>
          </a:endParaRPr>
        </a:p>
      </dgm:t>
    </dgm:pt>
    <dgm:pt modelId="{AE2D37DF-58EC-4981-81FD-82AA1FE9DFF8}" type="sibTrans" cxnId="{5CA953D5-B486-45FA-90C6-AEE1517C5D4F}">
      <dgm:prSet/>
      <dgm:spPr/>
      <dgm:t>
        <a:bodyPr/>
        <a:lstStyle/>
        <a:p>
          <a:endParaRPr lang="en-US">
            <a:solidFill>
              <a:schemeClr val="bg2"/>
            </a:solidFill>
          </a:endParaRPr>
        </a:p>
      </dgm:t>
    </dgm:pt>
    <dgm:pt modelId="{01673946-8447-41E7-ADA1-9E84150A30B8}">
      <dgm:prSet phldrT="[Text]" custT="1"/>
      <dgm:spPr>
        <a:xfrm>
          <a:off x="8258808" y="0"/>
          <a:ext cx="1146802" cy="274320"/>
        </a:xfrm>
        <a:solidFill>
          <a:srgbClr val="FFFFFF"/>
        </a:solidFill>
        <a:ln w="10795" cap="flat" cmpd="sng" algn="ctr">
          <a:solidFill>
            <a:srgbClr val="0078D7"/>
          </a:solidFill>
          <a:prstDash val="solid"/>
        </a:ln>
        <a:effectLst/>
      </dgm:spPr>
      <dgm:t>
        <a:bodyPr/>
        <a:lstStyle/>
        <a:p>
          <a:r>
            <a:rPr lang="en-US" sz="1600" dirty="0" smtClean="0">
              <a:solidFill>
                <a:srgbClr val="0078D7"/>
              </a:solidFill>
              <a:latin typeface="Segoe UI"/>
              <a:ea typeface="+mn-ea"/>
              <a:cs typeface="+mn-cs"/>
            </a:rPr>
            <a:t>2018</a:t>
          </a:r>
          <a:endParaRPr lang="en-US" sz="1600" dirty="0">
            <a:solidFill>
              <a:srgbClr val="0078D7"/>
            </a:solidFill>
            <a:latin typeface="Segoe UI"/>
            <a:ea typeface="+mn-ea"/>
            <a:cs typeface="+mn-cs"/>
          </a:endParaRPr>
        </a:p>
      </dgm:t>
    </dgm:pt>
    <dgm:pt modelId="{F4B007B5-DFBD-40E8-B6F8-B4FC0F82FA21}" type="parTrans" cxnId="{4FF7CE69-22C8-43E9-9E70-7CE8DF38EB95}">
      <dgm:prSet/>
      <dgm:spPr/>
      <dgm:t>
        <a:bodyPr/>
        <a:lstStyle/>
        <a:p>
          <a:endParaRPr lang="en-US">
            <a:solidFill>
              <a:schemeClr val="bg2"/>
            </a:solidFill>
          </a:endParaRPr>
        </a:p>
      </dgm:t>
    </dgm:pt>
    <dgm:pt modelId="{9C6A8D7D-D545-4BD9-BA64-2CBF7A4D03A4}" type="sibTrans" cxnId="{4FF7CE69-22C8-43E9-9E70-7CE8DF38EB95}">
      <dgm:prSet/>
      <dgm:spPr/>
      <dgm:t>
        <a:bodyPr/>
        <a:lstStyle/>
        <a:p>
          <a:endParaRPr lang="en-US">
            <a:solidFill>
              <a:schemeClr val="bg2"/>
            </a:solidFill>
          </a:endParaRPr>
        </a:p>
      </dgm:t>
    </dgm:pt>
    <dgm:pt modelId="{19F86B02-614D-4585-A173-829F686F0E45}">
      <dgm:prSet phldrT="[Text]" custT="1"/>
      <dgm:spPr>
        <a:xfrm>
          <a:off x="9176251" y="0"/>
          <a:ext cx="1146802" cy="274320"/>
        </a:xfrm>
        <a:solidFill>
          <a:srgbClr val="FFFFFF"/>
        </a:solidFill>
        <a:ln w="10795" cap="flat" cmpd="sng" algn="ctr">
          <a:solidFill>
            <a:srgbClr val="0078D7"/>
          </a:solidFill>
          <a:prstDash val="solid"/>
        </a:ln>
        <a:effectLst/>
      </dgm:spPr>
      <dgm:t>
        <a:bodyPr/>
        <a:lstStyle/>
        <a:p>
          <a:r>
            <a:rPr lang="en-US" sz="1600" dirty="0" smtClean="0">
              <a:solidFill>
                <a:srgbClr val="0078D7"/>
              </a:solidFill>
              <a:latin typeface="Segoe UI"/>
              <a:ea typeface="+mn-ea"/>
              <a:cs typeface="+mn-cs"/>
            </a:rPr>
            <a:t>2019</a:t>
          </a:r>
          <a:endParaRPr lang="en-US" sz="1600" dirty="0">
            <a:solidFill>
              <a:srgbClr val="0078D7"/>
            </a:solidFill>
            <a:latin typeface="Segoe UI"/>
            <a:ea typeface="+mn-ea"/>
            <a:cs typeface="+mn-cs"/>
          </a:endParaRPr>
        </a:p>
      </dgm:t>
    </dgm:pt>
    <dgm:pt modelId="{168FA977-F757-4BD7-8D6F-F21A1A75448D}" type="parTrans" cxnId="{D132A2DD-90DD-467C-9771-4DDE25ED46D9}">
      <dgm:prSet/>
      <dgm:spPr/>
      <dgm:t>
        <a:bodyPr/>
        <a:lstStyle/>
        <a:p>
          <a:endParaRPr lang="en-US">
            <a:solidFill>
              <a:schemeClr val="bg2"/>
            </a:solidFill>
          </a:endParaRPr>
        </a:p>
      </dgm:t>
    </dgm:pt>
    <dgm:pt modelId="{AF252C56-8B83-4972-960B-E43390EA095C}" type="sibTrans" cxnId="{D132A2DD-90DD-467C-9771-4DDE25ED46D9}">
      <dgm:prSet/>
      <dgm:spPr/>
      <dgm:t>
        <a:bodyPr/>
        <a:lstStyle/>
        <a:p>
          <a:endParaRPr lang="en-US">
            <a:solidFill>
              <a:schemeClr val="bg2"/>
            </a:solidFill>
          </a:endParaRPr>
        </a:p>
      </dgm:t>
    </dgm:pt>
    <dgm:pt modelId="{DF310555-D696-43EB-9CCD-6346CF183774}">
      <dgm:prSet phldrT="[Text]" custT="1"/>
      <dgm:spPr>
        <a:xfrm>
          <a:off x="10093693" y="0"/>
          <a:ext cx="1146802" cy="274320"/>
        </a:xfrm>
        <a:solidFill>
          <a:srgbClr val="FFFFFF"/>
        </a:solidFill>
        <a:ln w="10795" cap="flat" cmpd="sng" algn="ctr">
          <a:solidFill>
            <a:srgbClr val="0078D7"/>
          </a:solidFill>
          <a:prstDash val="solid"/>
        </a:ln>
        <a:effectLst/>
      </dgm:spPr>
      <dgm:t>
        <a:bodyPr/>
        <a:lstStyle/>
        <a:p>
          <a:r>
            <a:rPr lang="en-US" sz="1600" dirty="0" smtClean="0">
              <a:solidFill>
                <a:srgbClr val="0078D7"/>
              </a:solidFill>
              <a:latin typeface="Segoe UI"/>
              <a:ea typeface="+mn-ea"/>
              <a:cs typeface="+mn-cs"/>
            </a:rPr>
            <a:t>2020</a:t>
          </a:r>
          <a:endParaRPr lang="en-US" sz="1600" dirty="0">
            <a:solidFill>
              <a:srgbClr val="0078D7"/>
            </a:solidFill>
            <a:latin typeface="Segoe UI"/>
            <a:ea typeface="+mn-ea"/>
            <a:cs typeface="+mn-cs"/>
          </a:endParaRPr>
        </a:p>
      </dgm:t>
    </dgm:pt>
    <dgm:pt modelId="{0CF6A5E9-F4F2-4DF5-AE7F-CAF9BA3B9897}" type="parTrans" cxnId="{FC5CF689-8256-4CB8-A838-454FDDEDD1CA}">
      <dgm:prSet/>
      <dgm:spPr/>
      <dgm:t>
        <a:bodyPr/>
        <a:lstStyle/>
        <a:p>
          <a:endParaRPr lang="en-US">
            <a:solidFill>
              <a:schemeClr val="bg2"/>
            </a:solidFill>
          </a:endParaRPr>
        </a:p>
      </dgm:t>
    </dgm:pt>
    <dgm:pt modelId="{B086CF05-37E1-4FB5-B971-28449AFF4C85}" type="sibTrans" cxnId="{FC5CF689-8256-4CB8-A838-454FDDEDD1CA}">
      <dgm:prSet/>
      <dgm:spPr/>
      <dgm:t>
        <a:bodyPr/>
        <a:lstStyle/>
        <a:p>
          <a:endParaRPr lang="en-US">
            <a:solidFill>
              <a:schemeClr val="bg2"/>
            </a:solidFill>
          </a:endParaRPr>
        </a:p>
      </dgm:t>
    </dgm:pt>
    <dgm:pt modelId="{393CF5F1-AAA3-4332-A1E8-BEE88CE2BF61}">
      <dgm:prSet phldrT="[Text]" custT="1"/>
      <dgm:spPr>
        <a:xfrm>
          <a:off x="11011135" y="0"/>
          <a:ext cx="730295" cy="274320"/>
        </a:xfrm>
        <a:solidFill>
          <a:srgbClr val="FFFFFF"/>
        </a:solidFill>
        <a:ln w="10795" cap="flat" cmpd="sng" algn="ctr">
          <a:solidFill>
            <a:srgbClr val="0078D7"/>
          </a:solidFill>
          <a:prstDash val="lgDash"/>
        </a:ln>
        <a:effectLst/>
      </dgm:spPr>
      <dgm:t>
        <a:bodyPr/>
        <a:lstStyle/>
        <a:p>
          <a:endParaRPr lang="en-US" sz="1600" dirty="0">
            <a:solidFill>
              <a:srgbClr val="0078D7"/>
            </a:solidFill>
            <a:latin typeface="Segoe UI"/>
            <a:ea typeface="+mn-ea"/>
            <a:cs typeface="+mn-cs"/>
          </a:endParaRPr>
        </a:p>
      </dgm:t>
    </dgm:pt>
    <dgm:pt modelId="{66794AF5-C071-4C5C-B979-CA2C312BC2F7}" type="parTrans" cxnId="{C9210E52-BD7D-4424-96D7-901600A27FAC}">
      <dgm:prSet/>
      <dgm:spPr/>
      <dgm:t>
        <a:bodyPr/>
        <a:lstStyle/>
        <a:p>
          <a:endParaRPr lang="en-US">
            <a:solidFill>
              <a:schemeClr val="bg2"/>
            </a:solidFill>
          </a:endParaRPr>
        </a:p>
      </dgm:t>
    </dgm:pt>
    <dgm:pt modelId="{1D7EF04E-0D67-44F3-B935-4E0DE7557993}" type="sibTrans" cxnId="{C9210E52-BD7D-4424-96D7-901600A27FAC}">
      <dgm:prSet/>
      <dgm:spPr/>
      <dgm:t>
        <a:bodyPr/>
        <a:lstStyle/>
        <a:p>
          <a:endParaRPr lang="en-US">
            <a:solidFill>
              <a:schemeClr val="bg2"/>
            </a:solidFill>
          </a:endParaRPr>
        </a:p>
      </dgm:t>
    </dgm:pt>
    <dgm:pt modelId="{F35C4BB0-62F7-4490-88E4-7FE69A0001BE}" type="pres">
      <dgm:prSet presAssocID="{38CAD86A-F6C7-468D-A9CE-A73546F9539B}" presName="Name0" presStyleCnt="0">
        <dgm:presLayoutVars>
          <dgm:dir/>
          <dgm:resizeHandles val="exact"/>
        </dgm:presLayoutVars>
      </dgm:prSet>
      <dgm:spPr/>
    </dgm:pt>
    <dgm:pt modelId="{DBF86D97-850C-4A9E-961D-5C10D883BFD8}" type="pres">
      <dgm:prSet presAssocID="{73D7FDA8-C2CE-4C0A-93B8-4D37D2D32424}" presName="parTxOnly" presStyleLbl="node1" presStyleIdx="0" presStyleCnt="13" custScaleY="104581" custLinFactNeighborY="-2615">
        <dgm:presLayoutVars>
          <dgm:bulletEnabled val="1"/>
        </dgm:presLayoutVars>
      </dgm:prSet>
      <dgm:spPr>
        <a:prstGeom prst="homePlate">
          <a:avLst/>
        </a:prstGeom>
      </dgm:spPr>
      <dgm:t>
        <a:bodyPr/>
        <a:lstStyle/>
        <a:p>
          <a:endParaRPr lang="en-US"/>
        </a:p>
      </dgm:t>
    </dgm:pt>
    <dgm:pt modelId="{55F1223B-3846-448D-98F5-50C75942DBF7}" type="pres">
      <dgm:prSet presAssocID="{F176DDBB-0957-4CC1-8F9A-F8F8C6B372E0}" presName="parSpace" presStyleCnt="0"/>
      <dgm:spPr/>
    </dgm:pt>
    <dgm:pt modelId="{7E899192-C72A-481D-9DF4-B9714219B990}" type="pres">
      <dgm:prSet presAssocID="{0D8C8762-3D3D-4C51-AC2D-C4C77A1C5022}" presName="parTxOnly" presStyleLbl="node1" presStyleIdx="1" presStyleCnt="13" custScaleY="104581">
        <dgm:presLayoutVars>
          <dgm:bulletEnabled val="1"/>
        </dgm:presLayoutVars>
      </dgm:prSet>
      <dgm:spPr>
        <a:prstGeom prst="chevron">
          <a:avLst/>
        </a:prstGeom>
      </dgm:spPr>
      <dgm:t>
        <a:bodyPr/>
        <a:lstStyle/>
        <a:p>
          <a:endParaRPr lang="en-US"/>
        </a:p>
      </dgm:t>
    </dgm:pt>
    <dgm:pt modelId="{795E46A9-8B13-451D-9A8F-BF61238A2144}" type="pres">
      <dgm:prSet presAssocID="{5A6FDB41-690F-4141-9434-417BA7D62C88}" presName="parSpace" presStyleCnt="0"/>
      <dgm:spPr/>
    </dgm:pt>
    <dgm:pt modelId="{10D3851B-B529-4B1F-BF1C-AE5F239AC5B7}" type="pres">
      <dgm:prSet presAssocID="{0528DCAF-D952-4228-8ED5-F2DACE809133}" presName="parTxOnly" presStyleLbl="node1" presStyleIdx="2" presStyleCnt="13" custScaleY="104581">
        <dgm:presLayoutVars>
          <dgm:bulletEnabled val="1"/>
        </dgm:presLayoutVars>
      </dgm:prSet>
      <dgm:spPr>
        <a:prstGeom prst="chevron">
          <a:avLst/>
        </a:prstGeom>
      </dgm:spPr>
      <dgm:t>
        <a:bodyPr/>
        <a:lstStyle/>
        <a:p>
          <a:endParaRPr lang="en-US"/>
        </a:p>
      </dgm:t>
    </dgm:pt>
    <dgm:pt modelId="{BE9067FE-8482-49C5-9DB5-1123DC059BFD}" type="pres">
      <dgm:prSet presAssocID="{DFA6B292-3095-4BEB-B6B5-0CD05BD9AB17}" presName="parSpace" presStyleCnt="0"/>
      <dgm:spPr/>
    </dgm:pt>
    <dgm:pt modelId="{4FD40A6C-7E25-4B8B-A1FA-A197D3B1956D}" type="pres">
      <dgm:prSet presAssocID="{32B9A16F-1651-4BFA-BAF2-ECF1E562C938}" presName="parTxOnly" presStyleLbl="node1" presStyleIdx="3" presStyleCnt="13" custScaleY="104581">
        <dgm:presLayoutVars>
          <dgm:bulletEnabled val="1"/>
        </dgm:presLayoutVars>
      </dgm:prSet>
      <dgm:spPr>
        <a:prstGeom prst="chevron">
          <a:avLst/>
        </a:prstGeom>
      </dgm:spPr>
      <dgm:t>
        <a:bodyPr/>
        <a:lstStyle/>
        <a:p>
          <a:endParaRPr lang="en-US"/>
        </a:p>
      </dgm:t>
    </dgm:pt>
    <dgm:pt modelId="{17CEA01A-900A-4EA4-88C7-00BDBB2506B0}" type="pres">
      <dgm:prSet presAssocID="{2957DB7F-8193-45EE-9F91-B7CF55AF804D}" presName="parSpace" presStyleCnt="0"/>
      <dgm:spPr/>
    </dgm:pt>
    <dgm:pt modelId="{849EA090-BAF1-4959-BB5D-520ACF34A091}" type="pres">
      <dgm:prSet presAssocID="{DDF7607A-9C82-44E9-80F8-A2E172A8DD5E}" presName="parTxOnly" presStyleLbl="node1" presStyleIdx="4" presStyleCnt="13" custScaleY="104581">
        <dgm:presLayoutVars>
          <dgm:bulletEnabled val="1"/>
        </dgm:presLayoutVars>
      </dgm:prSet>
      <dgm:spPr>
        <a:prstGeom prst="chevron">
          <a:avLst/>
        </a:prstGeom>
      </dgm:spPr>
      <dgm:t>
        <a:bodyPr/>
        <a:lstStyle/>
        <a:p>
          <a:endParaRPr lang="en-US"/>
        </a:p>
      </dgm:t>
    </dgm:pt>
    <dgm:pt modelId="{0AE5058F-BE21-4441-ADE3-B878D9ACCD85}" type="pres">
      <dgm:prSet presAssocID="{CC1E4F5D-DEC1-46E2-902E-C7BEA5B21E47}" presName="parSpace" presStyleCnt="0"/>
      <dgm:spPr/>
    </dgm:pt>
    <dgm:pt modelId="{37134B18-3A20-4DC5-A345-DA186E01BC6F}" type="pres">
      <dgm:prSet presAssocID="{CA72285C-E748-45DE-A686-770C4A6030C8}" presName="parTxOnly" presStyleLbl="node1" presStyleIdx="5" presStyleCnt="13" custScaleY="104581">
        <dgm:presLayoutVars>
          <dgm:bulletEnabled val="1"/>
        </dgm:presLayoutVars>
      </dgm:prSet>
      <dgm:spPr>
        <a:prstGeom prst="chevron">
          <a:avLst/>
        </a:prstGeom>
      </dgm:spPr>
      <dgm:t>
        <a:bodyPr/>
        <a:lstStyle/>
        <a:p>
          <a:endParaRPr lang="en-US"/>
        </a:p>
      </dgm:t>
    </dgm:pt>
    <dgm:pt modelId="{410806DE-DE50-4628-9C50-619383A894DB}" type="pres">
      <dgm:prSet presAssocID="{C8FE16C3-BE73-4BD3-BD04-E678514EF9BD}" presName="parSpace" presStyleCnt="0"/>
      <dgm:spPr/>
    </dgm:pt>
    <dgm:pt modelId="{67C2B716-AD78-476C-89E5-F7448D6494BA}" type="pres">
      <dgm:prSet presAssocID="{841ACB84-3443-4358-BA7D-A341594BEC64}" presName="parTxOnly" presStyleLbl="node1" presStyleIdx="6" presStyleCnt="13" custScaleY="104581">
        <dgm:presLayoutVars>
          <dgm:bulletEnabled val="1"/>
        </dgm:presLayoutVars>
      </dgm:prSet>
      <dgm:spPr>
        <a:prstGeom prst="chevron">
          <a:avLst/>
        </a:prstGeom>
      </dgm:spPr>
      <dgm:t>
        <a:bodyPr/>
        <a:lstStyle/>
        <a:p>
          <a:endParaRPr lang="en-US"/>
        </a:p>
      </dgm:t>
    </dgm:pt>
    <dgm:pt modelId="{4729A718-74E4-46FB-A9EF-068ED768E2EF}" type="pres">
      <dgm:prSet presAssocID="{34D23477-7BA7-4E14-A99D-38E5D4865C61}" presName="parSpace" presStyleCnt="0"/>
      <dgm:spPr/>
    </dgm:pt>
    <dgm:pt modelId="{49C47B59-67BF-42D0-9695-90C375C22F86}" type="pres">
      <dgm:prSet presAssocID="{1C0358D4-27DA-4D77-9523-21F13613CB51}" presName="parTxOnly" presStyleLbl="node1" presStyleIdx="7" presStyleCnt="13" custScaleY="104581">
        <dgm:presLayoutVars>
          <dgm:bulletEnabled val="1"/>
        </dgm:presLayoutVars>
      </dgm:prSet>
      <dgm:spPr>
        <a:prstGeom prst="chevron">
          <a:avLst/>
        </a:prstGeom>
      </dgm:spPr>
      <dgm:t>
        <a:bodyPr/>
        <a:lstStyle/>
        <a:p>
          <a:endParaRPr lang="en-US"/>
        </a:p>
      </dgm:t>
    </dgm:pt>
    <dgm:pt modelId="{4D491787-7632-4A39-A002-8371167E4B4E}" type="pres">
      <dgm:prSet presAssocID="{F3C852E0-699C-4EF3-B325-1FC1576FBC5F}" presName="parSpace" presStyleCnt="0"/>
      <dgm:spPr/>
    </dgm:pt>
    <dgm:pt modelId="{8B6D69BB-4215-458E-A8BB-65B98019CA28}" type="pres">
      <dgm:prSet presAssocID="{57AA46FC-EED9-4242-9F99-3621176CD739}" presName="parTxOnly" presStyleLbl="node1" presStyleIdx="8" presStyleCnt="13" custScaleY="104581">
        <dgm:presLayoutVars>
          <dgm:bulletEnabled val="1"/>
        </dgm:presLayoutVars>
      </dgm:prSet>
      <dgm:spPr>
        <a:prstGeom prst="chevron">
          <a:avLst/>
        </a:prstGeom>
      </dgm:spPr>
      <dgm:t>
        <a:bodyPr/>
        <a:lstStyle/>
        <a:p>
          <a:endParaRPr lang="en-US"/>
        </a:p>
      </dgm:t>
    </dgm:pt>
    <dgm:pt modelId="{1A970DE6-0D1F-404F-9F72-6344B4E2C322}" type="pres">
      <dgm:prSet presAssocID="{AE2D37DF-58EC-4981-81FD-82AA1FE9DFF8}" presName="parSpace" presStyleCnt="0"/>
      <dgm:spPr/>
    </dgm:pt>
    <dgm:pt modelId="{BD47CF75-CA03-4DCC-A135-F4855D3342C3}" type="pres">
      <dgm:prSet presAssocID="{01673946-8447-41E7-ADA1-9E84150A30B8}" presName="parTxOnly" presStyleLbl="node1" presStyleIdx="9" presStyleCnt="13" custScaleY="104581">
        <dgm:presLayoutVars>
          <dgm:bulletEnabled val="1"/>
        </dgm:presLayoutVars>
      </dgm:prSet>
      <dgm:spPr>
        <a:prstGeom prst="chevron">
          <a:avLst/>
        </a:prstGeom>
      </dgm:spPr>
      <dgm:t>
        <a:bodyPr/>
        <a:lstStyle/>
        <a:p>
          <a:endParaRPr lang="en-US"/>
        </a:p>
      </dgm:t>
    </dgm:pt>
    <dgm:pt modelId="{1D23040F-0CD1-4650-9A56-09BA7BA7CBC6}" type="pres">
      <dgm:prSet presAssocID="{9C6A8D7D-D545-4BD9-BA64-2CBF7A4D03A4}" presName="parSpace" presStyleCnt="0"/>
      <dgm:spPr/>
    </dgm:pt>
    <dgm:pt modelId="{54B75C99-7FBB-4350-9D98-DFAD6585CDE3}" type="pres">
      <dgm:prSet presAssocID="{19F86B02-614D-4585-A173-829F686F0E45}" presName="parTxOnly" presStyleLbl="node1" presStyleIdx="10" presStyleCnt="13" custScaleY="104581">
        <dgm:presLayoutVars>
          <dgm:bulletEnabled val="1"/>
        </dgm:presLayoutVars>
      </dgm:prSet>
      <dgm:spPr>
        <a:prstGeom prst="chevron">
          <a:avLst/>
        </a:prstGeom>
      </dgm:spPr>
      <dgm:t>
        <a:bodyPr/>
        <a:lstStyle/>
        <a:p>
          <a:endParaRPr lang="en-US"/>
        </a:p>
      </dgm:t>
    </dgm:pt>
    <dgm:pt modelId="{232C9647-4EA6-4785-B069-502A4E3AAA81}" type="pres">
      <dgm:prSet presAssocID="{AF252C56-8B83-4972-960B-E43390EA095C}" presName="parSpace" presStyleCnt="0"/>
      <dgm:spPr/>
    </dgm:pt>
    <dgm:pt modelId="{568B3847-626E-4005-887C-2AEBC942C0AA}" type="pres">
      <dgm:prSet presAssocID="{DF310555-D696-43EB-9CCD-6346CF183774}" presName="parTxOnly" presStyleLbl="node1" presStyleIdx="11" presStyleCnt="13" custScaleY="104581">
        <dgm:presLayoutVars>
          <dgm:bulletEnabled val="1"/>
        </dgm:presLayoutVars>
      </dgm:prSet>
      <dgm:spPr>
        <a:prstGeom prst="chevron">
          <a:avLst/>
        </a:prstGeom>
      </dgm:spPr>
      <dgm:t>
        <a:bodyPr/>
        <a:lstStyle/>
        <a:p>
          <a:endParaRPr lang="en-US"/>
        </a:p>
      </dgm:t>
    </dgm:pt>
    <dgm:pt modelId="{A38E9AB4-6C18-45C9-9A47-380AA5A52696}" type="pres">
      <dgm:prSet presAssocID="{B086CF05-37E1-4FB5-B971-28449AFF4C85}" presName="parSpace" presStyleCnt="0"/>
      <dgm:spPr/>
    </dgm:pt>
    <dgm:pt modelId="{6DBB7C25-D595-467F-BE9D-3C4580908ACA}" type="pres">
      <dgm:prSet presAssocID="{393CF5F1-AAA3-4332-A1E8-BEE88CE2BF61}" presName="parTxOnly" presStyleLbl="node1" presStyleIdx="12" presStyleCnt="13" custScaleX="63681" custScaleY="104581">
        <dgm:presLayoutVars>
          <dgm:bulletEnabled val="1"/>
        </dgm:presLayoutVars>
      </dgm:prSet>
      <dgm:spPr>
        <a:prstGeom prst="chevron">
          <a:avLst/>
        </a:prstGeom>
      </dgm:spPr>
      <dgm:t>
        <a:bodyPr/>
        <a:lstStyle/>
        <a:p>
          <a:endParaRPr lang="en-US"/>
        </a:p>
      </dgm:t>
    </dgm:pt>
  </dgm:ptLst>
  <dgm:cxnLst>
    <dgm:cxn modelId="{276CEBA0-F25E-4E43-A054-D7D40EF339AD}" type="presOf" srcId="{0528DCAF-D952-4228-8ED5-F2DACE809133}" destId="{10D3851B-B529-4B1F-BF1C-AE5F239AC5B7}" srcOrd="0" destOrd="0" presId="urn:microsoft.com/office/officeart/2005/8/layout/hChevron3"/>
    <dgm:cxn modelId="{3D2F7562-8660-4CB3-887A-3725C09E1660}" type="presOf" srcId="{393CF5F1-AAA3-4332-A1E8-BEE88CE2BF61}" destId="{6DBB7C25-D595-467F-BE9D-3C4580908ACA}" srcOrd="0" destOrd="0" presId="urn:microsoft.com/office/officeart/2005/8/layout/hChevron3"/>
    <dgm:cxn modelId="{7D21FF09-4C40-46DC-8ADC-6AAEF793E63D}" type="presOf" srcId="{CA72285C-E748-45DE-A686-770C4A6030C8}" destId="{37134B18-3A20-4DC5-A345-DA186E01BC6F}" srcOrd="0" destOrd="0" presId="urn:microsoft.com/office/officeart/2005/8/layout/hChevron3"/>
    <dgm:cxn modelId="{0046CAC5-2C80-4B11-B8F7-3332E5E94AA6}" type="presOf" srcId="{DDF7607A-9C82-44E9-80F8-A2E172A8DD5E}" destId="{849EA090-BAF1-4959-BB5D-520ACF34A091}" srcOrd="0" destOrd="0" presId="urn:microsoft.com/office/officeart/2005/8/layout/hChevron3"/>
    <dgm:cxn modelId="{D132A2DD-90DD-467C-9771-4DDE25ED46D9}" srcId="{38CAD86A-F6C7-468D-A9CE-A73546F9539B}" destId="{19F86B02-614D-4585-A173-829F686F0E45}" srcOrd="10" destOrd="0" parTransId="{168FA977-F757-4BD7-8D6F-F21A1A75448D}" sibTransId="{AF252C56-8B83-4972-960B-E43390EA095C}"/>
    <dgm:cxn modelId="{320F6B82-D9D9-40A0-908D-1786959E4AB4}" srcId="{38CAD86A-F6C7-468D-A9CE-A73546F9539B}" destId="{1C0358D4-27DA-4D77-9523-21F13613CB51}" srcOrd="7" destOrd="0" parTransId="{99ACF728-F740-47D9-A88E-D28DAAE3A76F}" sibTransId="{F3C852E0-699C-4EF3-B325-1FC1576FBC5F}"/>
    <dgm:cxn modelId="{CF9A5BAD-55DB-4A8C-A455-8C2B04B5DE01}" type="presOf" srcId="{0D8C8762-3D3D-4C51-AC2D-C4C77A1C5022}" destId="{7E899192-C72A-481D-9DF4-B9714219B990}" srcOrd="0" destOrd="0" presId="urn:microsoft.com/office/officeart/2005/8/layout/hChevron3"/>
    <dgm:cxn modelId="{4FF7CE69-22C8-43E9-9E70-7CE8DF38EB95}" srcId="{38CAD86A-F6C7-468D-A9CE-A73546F9539B}" destId="{01673946-8447-41E7-ADA1-9E84150A30B8}" srcOrd="9" destOrd="0" parTransId="{F4B007B5-DFBD-40E8-B6F8-B4FC0F82FA21}" sibTransId="{9C6A8D7D-D545-4BD9-BA64-2CBF7A4D03A4}"/>
    <dgm:cxn modelId="{857930AA-45A5-41D8-9763-AB895045FDA4}" type="presOf" srcId="{73D7FDA8-C2CE-4C0A-93B8-4D37D2D32424}" destId="{DBF86D97-850C-4A9E-961D-5C10D883BFD8}" srcOrd="0" destOrd="0" presId="urn:microsoft.com/office/officeart/2005/8/layout/hChevron3"/>
    <dgm:cxn modelId="{C9210E52-BD7D-4424-96D7-901600A27FAC}" srcId="{38CAD86A-F6C7-468D-A9CE-A73546F9539B}" destId="{393CF5F1-AAA3-4332-A1E8-BEE88CE2BF61}" srcOrd="12" destOrd="0" parTransId="{66794AF5-C071-4C5C-B979-CA2C312BC2F7}" sibTransId="{1D7EF04E-0D67-44F3-B935-4E0DE7557993}"/>
    <dgm:cxn modelId="{0C098830-9587-4131-BEDD-4FEA9A50DED8}" type="presOf" srcId="{1C0358D4-27DA-4D77-9523-21F13613CB51}" destId="{49C47B59-67BF-42D0-9695-90C375C22F86}" srcOrd="0" destOrd="0" presId="urn:microsoft.com/office/officeart/2005/8/layout/hChevron3"/>
    <dgm:cxn modelId="{84F86A81-221C-41EB-BE0C-44640C2B9239}" srcId="{38CAD86A-F6C7-468D-A9CE-A73546F9539B}" destId="{CA72285C-E748-45DE-A686-770C4A6030C8}" srcOrd="5" destOrd="0" parTransId="{B1143315-A312-419D-B8AD-1BB779E9156A}" sibTransId="{C8FE16C3-BE73-4BD3-BD04-E678514EF9BD}"/>
    <dgm:cxn modelId="{08DB1EEF-19F8-4BB6-802E-C8C940D18940}" type="presOf" srcId="{19F86B02-614D-4585-A173-829F686F0E45}" destId="{54B75C99-7FBB-4350-9D98-DFAD6585CDE3}" srcOrd="0" destOrd="0" presId="urn:microsoft.com/office/officeart/2005/8/layout/hChevron3"/>
    <dgm:cxn modelId="{DA970D4B-D9D2-4260-9AB2-088FC1941F57}" type="presOf" srcId="{32B9A16F-1651-4BFA-BAF2-ECF1E562C938}" destId="{4FD40A6C-7E25-4B8B-A1FA-A197D3B1956D}" srcOrd="0" destOrd="0" presId="urn:microsoft.com/office/officeart/2005/8/layout/hChevron3"/>
    <dgm:cxn modelId="{97A7F077-89C3-423B-9B4C-EDDCFDAFAB4E}" srcId="{38CAD86A-F6C7-468D-A9CE-A73546F9539B}" destId="{DDF7607A-9C82-44E9-80F8-A2E172A8DD5E}" srcOrd="4" destOrd="0" parTransId="{6A054B87-66F5-4BFF-8CD5-786EF317EFAF}" sibTransId="{CC1E4F5D-DEC1-46E2-902E-C7BEA5B21E47}"/>
    <dgm:cxn modelId="{F4EAE642-D821-4932-BF6C-B1F76F60B9A5}" type="presOf" srcId="{841ACB84-3443-4358-BA7D-A341594BEC64}" destId="{67C2B716-AD78-476C-89E5-F7448D6494BA}" srcOrd="0" destOrd="0" presId="urn:microsoft.com/office/officeart/2005/8/layout/hChevron3"/>
    <dgm:cxn modelId="{9B256EC0-96C5-4058-9395-01BBAF9CCC5A}" type="presOf" srcId="{38CAD86A-F6C7-468D-A9CE-A73546F9539B}" destId="{F35C4BB0-62F7-4490-88E4-7FE69A0001BE}" srcOrd="0" destOrd="0" presId="urn:microsoft.com/office/officeart/2005/8/layout/hChevron3"/>
    <dgm:cxn modelId="{5CA953D5-B486-45FA-90C6-AEE1517C5D4F}" srcId="{38CAD86A-F6C7-468D-A9CE-A73546F9539B}" destId="{57AA46FC-EED9-4242-9F99-3621176CD739}" srcOrd="8" destOrd="0" parTransId="{AFA5929E-4C71-4485-9AF1-339ED8B5321F}" sibTransId="{AE2D37DF-58EC-4981-81FD-82AA1FE9DFF8}"/>
    <dgm:cxn modelId="{1D19A397-0194-4CFC-ABFD-A0506E9D8354}" type="presOf" srcId="{DF310555-D696-43EB-9CCD-6346CF183774}" destId="{568B3847-626E-4005-887C-2AEBC942C0AA}" srcOrd="0" destOrd="0" presId="urn:microsoft.com/office/officeart/2005/8/layout/hChevron3"/>
    <dgm:cxn modelId="{07DC306D-B842-4ED4-90D1-AE11DF1ED7BF}" srcId="{38CAD86A-F6C7-468D-A9CE-A73546F9539B}" destId="{32B9A16F-1651-4BFA-BAF2-ECF1E562C938}" srcOrd="3" destOrd="0" parTransId="{3E0AE3D2-39CD-46E7-A650-3FD6CE3B0759}" sibTransId="{2957DB7F-8193-45EE-9F91-B7CF55AF804D}"/>
    <dgm:cxn modelId="{843D4991-EA24-493A-B9D3-CD1C7E2BA75A}" type="presOf" srcId="{57AA46FC-EED9-4242-9F99-3621176CD739}" destId="{8B6D69BB-4215-458E-A8BB-65B98019CA28}" srcOrd="0" destOrd="0" presId="urn:microsoft.com/office/officeart/2005/8/layout/hChevron3"/>
    <dgm:cxn modelId="{FC5CF689-8256-4CB8-A838-454FDDEDD1CA}" srcId="{38CAD86A-F6C7-468D-A9CE-A73546F9539B}" destId="{DF310555-D696-43EB-9CCD-6346CF183774}" srcOrd="11" destOrd="0" parTransId="{0CF6A5E9-F4F2-4DF5-AE7F-CAF9BA3B9897}" sibTransId="{B086CF05-37E1-4FB5-B971-28449AFF4C85}"/>
    <dgm:cxn modelId="{A3EBF81C-9E5E-48BF-90ED-570A9EB59AC6}" srcId="{38CAD86A-F6C7-468D-A9CE-A73546F9539B}" destId="{0D8C8762-3D3D-4C51-AC2D-C4C77A1C5022}" srcOrd="1" destOrd="0" parTransId="{9FD137B0-E21E-4796-A89C-F4A5C61653A8}" sibTransId="{5A6FDB41-690F-4141-9434-417BA7D62C88}"/>
    <dgm:cxn modelId="{BC89CB23-9618-42D8-80D8-A506737F37A9}" srcId="{38CAD86A-F6C7-468D-A9CE-A73546F9539B}" destId="{0528DCAF-D952-4228-8ED5-F2DACE809133}" srcOrd="2" destOrd="0" parTransId="{743A00E8-C676-476E-91DF-F26ABFB2CE67}" sibTransId="{DFA6B292-3095-4BEB-B6B5-0CD05BD9AB17}"/>
    <dgm:cxn modelId="{7D64830E-C1B1-4739-A6A2-A2A125C96E4D}" srcId="{38CAD86A-F6C7-468D-A9CE-A73546F9539B}" destId="{73D7FDA8-C2CE-4C0A-93B8-4D37D2D32424}" srcOrd="0" destOrd="0" parTransId="{162C9738-09EE-408A-AA15-7B3B676487D7}" sibTransId="{F176DDBB-0957-4CC1-8F9A-F8F8C6B372E0}"/>
    <dgm:cxn modelId="{9C0562CD-9004-45C6-B2BA-A76CC7E558FC}" srcId="{38CAD86A-F6C7-468D-A9CE-A73546F9539B}" destId="{841ACB84-3443-4358-BA7D-A341594BEC64}" srcOrd="6" destOrd="0" parTransId="{E460E621-6843-40E9-8259-66C51B15EE30}" sibTransId="{34D23477-7BA7-4E14-A99D-38E5D4865C61}"/>
    <dgm:cxn modelId="{5E6647C8-B281-4CC1-BC13-788BB17D352D}" type="presOf" srcId="{01673946-8447-41E7-ADA1-9E84150A30B8}" destId="{BD47CF75-CA03-4DCC-A135-F4855D3342C3}" srcOrd="0" destOrd="0" presId="urn:microsoft.com/office/officeart/2005/8/layout/hChevron3"/>
    <dgm:cxn modelId="{52AA9623-8A6E-4A93-AF6C-6160B5177B11}" type="presParOf" srcId="{F35C4BB0-62F7-4490-88E4-7FE69A0001BE}" destId="{DBF86D97-850C-4A9E-961D-5C10D883BFD8}" srcOrd="0" destOrd="0" presId="urn:microsoft.com/office/officeart/2005/8/layout/hChevron3"/>
    <dgm:cxn modelId="{92285CB5-A7A1-413F-850E-A2FBFE2740C7}" type="presParOf" srcId="{F35C4BB0-62F7-4490-88E4-7FE69A0001BE}" destId="{55F1223B-3846-448D-98F5-50C75942DBF7}" srcOrd="1" destOrd="0" presId="urn:microsoft.com/office/officeart/2005/8/layout/hChevron3"/>
    <dgm:cxn modelId="{D3C2F06E-9F53-4FA8-AF28-C2A0CD656592}" type="presParOf" srcId="{F35C4BB0-62F7-4490-88E4-7FE69A0001BE}" destId="{7E899192-C72A-481D-9DF4-B9714219B990}" srcOrd="2" destOrd="0" presId="urn:microsoft.com/office/officeart/2005/8/layout/hChevron3"/>
    <dgm:cxn modelId="{4A0E08FB-0ED0-42D6-81B9-A3941EEF6119}" type="presParOf" srcId="{F35C4BB0-62F7-4490-88E4-7FE69A0001BE}" destId="{795E46A9-8B13-451D-9A8F-BF61238A2144}" srcOrd="3" destOrd="0" presId="urn:microsoft.com/office/officeart/2005/8/layout/hChevron3"/>
    <dgm:cxn modelId="{5982BBC8-DDFA-4831-B99D-EE05DAA3D265}" type="presParOf" srcId="{F35C4BB0-62F7-4490-88E4-7FE69A0001BE}" destId="{10D3851B-B529-4B1F-BF1C-AE5F239AC5B7}" srcOrd="4" destOrd="0" presId="urn:microsoft.com/office/officeart/2005/8/layout/hChevron3"/>
    <dgm:cxn modelId="{820C933B-4408-47A4-9E3E-049228EA7856}" type="presParOf" srcId="{F35C4BB0-62F7-4490-88E4-7FE69A0001BE}" destId="{BE9067FE-8482-49C5-9DB5-1123DC059BFD}" srcOrd="5" destOrd="0" presId="urn:microsoft.com/office/officeart/2005/8/layout/hChevron3"/>
    <dgm:cxn modelId="{992C8990-BAB0-4750-AF12-8C6BC3E31A05}" type="presParOf" srcId="{F35C4BB0-62F7-4490-88E4-7FE69A0001BE}" destId="{4FD40A6C-7E25-4B8B-A1FA-A197D3B1956D}" srcOrd="6" destOrd="0" presId="urn:microsoft.com/office/officeart/2005/8/layout/hChevron3"/>
    <dgm:cxn modelId="{1685DE6B-6FC4-4D73-A0E3-B6BAD9BC6270}" type="presParOf" srcId="{F35C4BB0-62F7-4490-88E4-7FE69A0001BE}" destId="{17CEA01A-900A-4EA4-88C7-00BDBB2506B0}" srcOrd="7" destOrd="0" presId="urn:microsoft.com/office/officeart/2005/8/layout/hChevron3"/>
    <dgm:cxn modelId="{26FFDCE4-8958-46A9-B73B-561A313FA5A0}" type="presParOf" srcId="{F35C4BB0-62F7-4490-88E4-7FE69A0001BE}" destId="{849EA090-BAF1-4959-BB5D-520ACF34A091}" srcOrd="8" destOrd="0" presId="urn:microsoft.com/office/officeart/2005/8/layout/hChevron3"/>
    <dgm:cxn modelId="{0EC2C736-AC60-43FA-9003-24F9887EB0F4}" type="presParOf" srcId="{F35C4BB0-62F7-4490-88E4-7FE69A0001BE}" destId="{0AE5058F-BE21-4441-ADE3-B878D9ACCD85}" srcOrd="9" destOrd="0" presId="urn:microsoft.com/office/officeart/2005/8/layout/hChevron3"/>
    <dgm:cxn modelId="{752A1313-861E-4A4F-A26E-DEA82856EFAB}" type="presParOf" srcId="{F35C4BB0-62F7-4490-88E4-7FE69A0001BE}" destId="{37134B18-3A20-4DC5-A345-DA186E01BC6F}" srcOrd="10" destOrd="0" presId="urn:microsoft.com/office/officeart/2005/8/layout/hChevron3"/>
    <dgm:cxn modelId="{5E43AD71-6D31-4329-BFE0-62E402ECF561}" type="presParOf" srcId="{F35C4BB0-62F7-4490-88E4-7FE69A0001BE}" destId="{410806DE-DE50-4628-9C50-619383A894DB}" srcOrd="11" destOrd="0" presId="urn:microsoft.com/office/officeart/2005/8/layout/hChevron3"/>
    <dgm:cxn modelId="{9940439E-2D62-486B-8A76-D92220C36BC0}" type="presParOf" srcId="{F35C4BB0-62F7-4490-88E4-7FE69A0001BE}" destId="{67C2B716-AD78-476C-89E5-F7448D6494BA}" srcOrd="12" destOrd="0" presId="urn:microsoft.com/office/officeart/2005/8/layout/hChevron3"/>
    <dgm:cxn modelId="{39D5CF3C-830A-48FF-A627-DBE87C24E84F}" type="presParOf" srcId="{F35C4BB0-62F7-4490-88E4-7FE69A0001BE}" destId="{4729A718-74E4-46FB-A9EF-068ED768E2EF}" srcOrd="13" destOrd="0" presId="urn:microsoft.com/office/officeart/2005/8/layout/hChevron3"/>
    <dgm:cxn modelId="{5B09294A-3542-4947-B88A-E2A102F3E3A7}" type="presParOf" srcId="{F35C4BB0-62F7-4490-88E4-7FE69A0001BE}" destId="{49C47B59-67BF-42D0-9695-90C375C22F86}" srcOrd="14" destOrd="0" presId="urn:microsoft.com/office/officeart/2005/8/layout/hChevron3"/>
    <dgm:cxn modelId="{A1666E50-7ED6-49C6-9488-58C920AFC6D7}" type="presParOf" srcId="{F35C4BB0-62F7-4490-88E4-7FE69A0001BE}" destId="{4D491787-7632-4A39-A002-8371167E4B4E}" srcOrd="15" destOrd="0" presId="urn:microsoft.com/office/officeart/2005/8/layout/hChevron3"/>
    <dgm:cxn modelId="{B82AC644-CD27-4140-B2B5-1BF124C37BD4}" type="presParOf" srcId="{F35C4BB0-62F7-4490-88E4-7FE69A0001BE}" destId="{8B6D69BB-4215-458E-A8BB-65B98019CA28}" srcOrd="16" destOrd="0" presId="urn:microsoft.com/office/officeart/2005/8/layout/hChevron3"/>
    <dgm:cxn modelId="{30F0086B-A11D-49B8-886A-8713642A70E5}" type="presParOf" srcId="{F35C4BB0-62F7-4490-88E4-7FE69A0001BE}" destId="{1A970DE6-0D1F-404F-9F72-6344B4E2C322}" srcOrd="17" destOrd="0" presId="urn:microsoft.com/office/officeart/2005/8/layout/hChevron3"/>
    <dgm:cxn modelId="{1BC4D556-3C81-4E06-AFA8-064C73A9FE53}" type="presParOf" srcId="{F35C4BB0-62F7-4490-88E4-7FE69A0001BE}" destId="{BD47CF75-CA03-4DCC-A135-F4855D3342C3}" srcOrd="18" destOrd="0" presId="urn:microsoft.com/office/officeart/2005/8/layout/hChevron3"/>
    <dgm:cxn modelId="{9CB4EFAC-C52A-4F1B-9BE1-652E7CBAF915}" type="presParOf" srcId="{F35C4BB0-62F7-4490-88E4-7FE69A0001BE}" destId="{1D23040F-0CD1-4650-9A56-09BA7BA7CBC6}" srcOrd="19" destOrd="0" presId="urn:microsoft.com/office/officeart/2005/8/layout/hChevron3"/>
    <dgm:cxn modelId="{4323C93E-9A31-4FAB-9509-C000D256C800}" type="presParOf" srcId="{F35C4BB0-62F7-4490-88E4-7FE69A0001BE}" destId="{54B75C99-7FBB-4350-9D98-DFAD6585CDE3}" srcOrd="20" destOrd="0" presId="urn:microsoft.com/office/officeart/2005/8/layout/hChevron3"/>
    <dgm:cxn modelId="{19D0C136-ED64-465E-B665-3F88012E6ED4}" type="presParOf" srcId="{F35C4BB0-62F7-4490-88E4-7FE69A0001BE}" destId="{232C9647-4EA6-4785-B069-502A4E3AAA81}" srcOrd="21" destOrd="0" presId="urn:microsoft.com/office/officeart/2005/8/layout/hChevron3"/>
    <dgm:cxn modelId="{1B2C3709-F32B-4763-8813-ADEC3BE0539D}" type="presParOf" srcId="{F35C4BB0-62F7-4490-88E4-7FE69A0001BE}" destId="{568B3847-626E-4005-887C-2AEBC942C0AA}" srcOrd="22" destOrd="0" presId="urn:microsoft.com/office/officeart/2005/8/layout/hChevron3"/>
    <dgm:cxn modelId="{767D8941-2D7B-40AE-AE8B-32F555D4ED8D}" type="presParOf" srcId="{F35C4BB0-62F7-4490-88E4-7FE69A0001BE}" destId="{A38E9AB4-6C18-45C9-9A47-380AA5A52696}" srcOrd="23" destOrd="0" presId="urn:microsoft.com/office/officeart/2005/8/layout/hChevron3"/>
    <dgm:cxn modelId="{21015ED2-D58A-401F-89C8-0A93F634BFD6}" type="presParOf" srcId="{F35C4BB0-62F7-4490-88E4-7FE69A0001BE}" destId="{6DBB7C25-D595-467F-BE9D-3C4580908ACA}" srcOrd="24" destOrd="0" presId="urn:microsoft.com/office/officeart/2005/8/layout/hChevron3"/>
  </dgm:cxnLst>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A7B38C6-EF34-4FA7-B8E3-72D447B1846E}" type="doc">
      <dgm:prSet loTypeId="urn:microsoft.com/office/officeart/2005/8/layout/arrow4" loCatId="relationship" qsTypeId="urn:microsoft.com/office/officeart/2005/8/quickstyle/simple1" qsCatId="simple" csTypeId="urn:microsoft.com/office/officeart/2005/8/colors/accent3_4" csCatId="accent3" phldr="1"/>
      <dgm:spPr/>
      <dgm:t>
        <a:bodyPr/>
        <a:lstStyle/>
        <a:p>
          <a:endParaRPr lang="en-US"/>
        </a:p>
      </dgm:t>
    </dgm:pt>
    <dgm:pt modelId="{E10B0CCA-D8A2-47A3-8A3C-1DCE754C5771}">
      <dgm:prSet phldrT="[Text]"/>
      <dgm:spPr/>
      <dgm:t>
        <a:bodyPr/>
        <a:lstStyle/>
        <a:p>
          <a:r>
            <a:rPr lang="en-US" smtClean="0">
              <a:latin typeface="+mn-lt"/>
            </a:rPr>
            <a:t>Upgrading web apps to modern standards is the best long-term solution</a:t>
          </a:r>
          <a:endParaRPr lang="en-US" dirty="0">
            <a:latin typeface="+mn-lt"/>
          </a:endParaRPr>
        </a:p>
      </dgm:t>
    </dgm:pt>
    <dgm:pt modelId="{AFF7B8B7-5A97-4649-8C8B-2DC3A0A04C5A}" type="parTrans" cxnId="{AA800CFF-18B1-45AA-A957-76EFFB239CED}">
      <dgm:prSet/>
      <dgm:spPr/>
      <dgm:t>
        <a:bodyPr/>
        <a:lstStyle/>
        <a:p>
          <a:endParaRPr lang="en-US">
            <a:solidFill>
              <a:schemeClr val="tx1"/>
            </a:solidFill>
            <a:latin typeface="+mn-lt"/>
          </a:endParaRPr>
        </a:p>
      </dgm:t>
    </dgm:pt>
    <dgm:pt modelId="{0FEC15CB-5EB1-40A1-8A81-6BF2B922CFEE}" type="sibTrans" cxnId="{AA800CFF-18B1-45AA-A957-76EFFB239CED}">
      <dgm:prSet/>
      <dgm:spPr/>
      <dgm:t>
        <a:bodyPr/>
        <a:lstStyle/>
        <a:p>
          <a:endParaRPr lang="en-US">
            <a:solidFill>
              <a:schemeClr val="tx1"/>
            </a:solidFill>
            <a:latin typeface="+mn-lt"/>
          </a:endParaRPr>
        </a:p>
      </dgm:t>
    </dgm:pt>
    <dgm:pt modelId="{329D1777-FD29-4890-9899-E1467E93B92A}">
      <dgm:prSet phldrT="[Text]"/>
      <dgm:spPr/>
      <dgm:t>
        <a:bodyPr/>
        <a:lstStyle/>
        <a:p>
          <a:r>
            <a:rPr lang="en-US" smtClean="0">
              <a:latin typeface="+mn-lt"/>
            </a:rPr>
            <a:t>Leveraging browser backward compatibility can be a cost-effective, if temporary, solution</a:t>
          </a:r>
          <a:endParaRPr lang="en-US" dirty="0">
            <a:latin typeface="+mn-lt"/>
          </a:endParaRPr>
        </a:p>
      </dgm:t>
    </dgm:pt>
    <dgm:pt modelId="{D140E45A-DF6E-4039-A8EA-AF382327830E}" type="parTrans" cxnId="{E1DF9164-C0C8-4BF4-84D1-520F040CEB02}">
      <dgm:prSet/>
      <dgm:spPr/>
      <dgm:t>
        <a:bodyPr/>
        <a:lstStyle/>
        <a:p>
          <a:endParaRPr lang="en-US">
            <a:solidFill>
              <a:schemeClr val="tx1"/>
            </a:solidFill>
            <a:latin typeface="+mn-lt"/>
          </a:endParaRPr>
        </a:p>
      </dgm:t>
    </dgm:pt>
    <dgm:pt modelId="{3CC76DBF-1DCC-4615-BE20-18F0DCF7FFD1}" type="sibTrans" cxnId="{E1DF9164-C0C8-4BF4-84D1-520F040CEB02}">
      <dgm:prSet/>
      <dgm:spPr/>
      <dgm:t>
        <a:bodyPr/>
        <a:lstStyle/>
        <a:p>
          <a:endParaRPr lang="en-US">
            <a:solidFill>
              <a:schemeClr val="tx1"/>
            </a:solidFill>
            <a:latin typeface="+mn-lt"/>
          </a:endParaRPr>
        </a:p>
      </dgm:t>
    </dgm:pt>
    <dgm:pt modelId="{43C0E017-4EAB-4363-AFEC-C99FE8EAEA37}" type="pres">
      <dgm:prSet presAssocID="{1A7B38C6-EF34-4FA7-B8E3-72D447B1846E}" presName="compositeShape" presStyleCnt="0">
        <dgm:presLayoutVars>
          <dgm:chMax val="2"/>
          <dgm:dir/>
          <dgm:resizeHandles val="exact"/>
        </dgm:presLayoutVars>
      </dgm:prSet>
      <dgm:spPr/>
      <dgm:t>
        <a:bodyPr/>
        <a:lstStyle/>
        <a:p>
          <a:endParaRPr lang="en-US"/>
        </a:p>
      </dgm:t>
    </dgm:pt>
    <dgm:pt modelId="{8209C118-ECBF-4D25-A1C7-254B141C4327}" type="pres">
      <dgm:prSet presAssocID="{E10B0CCA-D8A2-47A3-8A3C-1DCE754C5771}" presName="upArrow" presStyleLbl="node1" presStyleIdx="0" presStyleCnt="2"/>
      <dgm:spPr/>
      <dgm:t>
        <a:bodyPr/>
        <a:lstStyle/>
        <a:p>
          <a:endParaRPr lang="en-US"/>
        </a:p>
      </dgm:t>
    </dgm:pt>
    <dgm:pt modelId="{D057E9E7-E6CF-4B35-BA4E-26081B286942}" type="pres">
      <dgm:prSet presAssocID="{E10B0CCA-D8A2-47A3-8A3C-1DCE754C5771}" presName="upArrowText" presStyleLbl="revTx" presStyleIdx="0" presStyleCnt="2">
        <dgm:presLayoutVars>
          <dgm:chMax val="0"/>
          <dgm:bulletEnabled val="1"/>
        </dgm:presLayoutVars>
      </dgm:prSet>
      <dgm:spPr/>
      <dgm:t>
        <a:bodyPr/>
        <a:lstStyle/>
        <a:p>
          <a:endParaRPr lang="en-US"/>
        </a:p>
      </dgm:t>
    </dgm:pt>
    <dgm:pt modelId="{6F520D9B-474D-4504-9149-86C045CC1A22}" type="pres">
      <dgm:prSet presAssocID="{329D1777-FD29-4890-9899-E1467E93B92A}" presName="downArrow" presStyleLbl="node1" presStyleIdx="1" presStyleCnt="2"/>
      <dgm:spPr/>
      <dgm:t>
        <a:bodyPr/>
        <a:lstStyle/>
        <a:p>
          <a:endParaRPr lang="en-US"/>
        </a:p>
      </dgm:t>
    </dgm:pt>
    <dgm:pt modelId="{7690F8B2-BE9F-4085-ABEF-1598A858275C}" type="pres">
      <dgm:prSet presAssocID="{329D1777-FD29-4890-9899-E1467E93B92A}" presName="downArrowText" presStyleLbl="revTx" presStyleIdx="1" presStyleCnt="2">
        <dgm:presLayoutVars>
          <dgm:chMax val="0"/>
          <dgm:bulletEnabled val="1"/>
        </dgm:presLayoutVars>
      </dgm:prSet>
      <dgm:spPr/>
      <dgm:t>
        <a:bodyPr/>
        <a:lstStyle/>
        <a:p>
          <a:endParaRPr lang="en-US"/>
        </a:p>
      </dgm:t>
    </dgm:pt>
  </dgm:ptLst>
  <dgm:cxnLst>
    <dgm:cxn modelId="{05918FEF-B7DC-4FD9-8FA9-68475F3C12C1}" type="presOf" srcId="{329D1777-FD29-4890-9899-E1467E93B92A}" destId="{7690F8B2-BE9F-4085-ABEF-1598A858275C}" srcOrd="0" destOrd="0" presId="urn:microsoft.com/office/officeart/2005/8/layout/arrow4"/>
    <dgm:cxn modelId="{FBAA9F8E-6343-4F79-951F-9996433A91A5}" type="presOf" srcId="{E10B0CCA-D8A2-47A3-8A3C-1DCE754C5771}" destId="{D057E9E7-E6CF-4B35-BA4E-26081B286942}" srcOrd="0" destOrd="0" presId="urn:microsoft.com/office/officeart/2005/8/layout/arrow4"/>
    <dgm:cxn modelId="{AA800CFF-18B1-45AA-A957-76EFFB239CED}" srcId="{1A7B38C6-EF34-4FA7-B8E3-72D447B1846E}" destId="{E10B0CCA-D8A2-47A3-8A3C-1DCE754C5771}" srcOrd="0" destOrd="0" parTransId="{AFF7B8B7-5A97-4649-8C8B-2DC3A0A04C5A}" sibTransId="{0FEC15CB-5EB1-40A1-8A81-6BF2B922CFEE}"/>
    <dgm:cxn modelId="{ADE78315-4F21-4A78-9CAA-82A6E6CF30AA}" type="presOf" srcId="{1A7B38C6-EF34-4FA7-B8E3-72D447B1846E}" destId="{43C0E017-4EAB-4363-AFEC-C99FE8EAEA37}" srcOrd="0" destOrd="0" presId="urn:microsoft.com/office/officeart/2005/8/layout/arrow4"/>
    <dgm:cxn modelId="{E1DF9164-C0C8-4BF4-84D1-520F040CEB02}" srcId="{1A7B38C6-EF34-4FA7-B8E3-72D447B1846E}" destId="{329D1777-FD29-4890-9899-E1467E93B92A}" srcOrd="1" destOrd="0" parTransId="{D140E45A-DF6E-4039-A8EA-AF382327830E}" sibTransId="{3CC76DBF-1DCC-4615-BE20-18F0DCF7FFD1}"/>
    <dgm:cxn modelId="{C1436356-AA8F-49C2-A870-7569E7928554}" type="presParOf" srcId="{43C0E017-4EAB-4363-AFEC-C99FE8EAEA37}" destId="{8209C118-ECBF-4D25-A1C7-254B141C4327}" srcOrd="0" destOrd="0" presId="urn:microsoft.com/office/officeart/2005/8/layout/arrow4"/>
    <dgm:cxn modelId="{57048DF5-3259-44AA-A0FC-6E40815660E8}" type="presParOf" srcId="{43C0E017-4EAB-4363-AFEC-C99FE8EAEA37}" destId="{D057E9E7-E6CF-4B35-BA4E-26081B286942}" srcOrd="1" destOrd="0" presId="urn:microsoft.com/office/officeart/2005/8/layout/arrow4"/>
    <dgm:cxn modelId="{AD957A93-CA26-4A37-8613-F79D4CECC2BC}" type="presParOf" srcId="{43C0E017-4EAB-4363-AFEC-C99FE8EAEA37}" destId="{6F520D9B-474D-4504-9149-86C045CC1A22}" srcOrd="2" destOrd="0" presId="urn:microsoft.com/office/officeart/2005/8/layout/arrow4"/>
    <dgm:cxn modelId="{079748A6-AE3A-4AC3-9DB0-F5B87BE6FE65}" type="presParOf" srcId="{43C0E017-4EAB-4363-AFEC-C99FE8EAEA37}" destId="{7690F8B2-BE9F-4085-ABEF-1598A858275C}"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DFFB0087-2243-4B85-95C1-1C7BF849ABB1}" type="presOf" srcId="{F9557509-5BC1-4E4A-96D8-803B7A4F2E6B}" destId="{E8D7E571-1B69-4553-931B-9C71F837AFF1}" srcOrd="0" destOrd="0" presId="urn:microsoft.com/office/officeart/2005/8/layout/chart3"/>
    <dgm:cxn modelId="{2AB6B38E-E9CF-4C79-A2D3-FA51B274B06B}" type="presOf" srcId="{82C3D154-9931-40BB-8E1F-08234A5BCF9B}" destId="{407EF6B5-974D-4F77-A2C4-293FD72EBE79}" srcOrd="0"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60639C5C-6F6C-4A31-AC17-C001F5A1DB12}" type="presOf" srcId="{A8793DB5-CD17-44B6-B3EE-C361D941EE5B}" destId="{70FF1515-2BB5-4F57-AF7D-2FB03F0C9FEE}"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7B127480-F8CF-4FD0-A928-3F6364517435}" type="presOf" srcId="{CBC0E0F5-938D-46D3-A268-FB6EAAA84864}" destId="{D8A27DA7-C8B5-4804-8A27-23E18449662B}" srcOrd="0" destOrd="0" presId="urn:microsoft.com/office/officeart/2005/8/layout/chart3"/>
    <dgm:cxn modelId="{B9688260-8D14-46F8-B48C-EFE82030CCD7}" type="presOf" srcId="{1332526E-A2A5-4ABF-83EE-856915AEA525}" destId="{BE544001-B459-4917-9771-2E188FEA5DF6}" srcOrd="0" destOrd="0" presId="urn:microsoft.com/office/officeart/2005/8/layout/chart3"/>
    <dgm:cxn modelId="{2A0B0163-0572-45DB-ABA3-7F8EF20CA7AD}" type="presOf" srcId="{4ED783A4-12AC-4EA1-9ADA-2D6ED031B3CF}" destId="{96A2ABAB-D0C6-4681-AE89-C571B45A61E2}" srcOrd="0" destOrd="0" presId="urn:microsoft.com/office/officeart/2005/8/layout/chart3"/>
    <dgm:cxn modelId="{76BD5248-C121-49FA-9452-0E5474C868DC}" type="presOf" srcId="{CBC0E0F5-938D-46D3-A268-FB6EAAA84864}" destId="{A1C5005E-0DC7-47FF-A7F7-38A46AED8C08}" srcOrd="1" destOrd="0" presId="urn:microsoft.com/office/officeart/2005/8/layout/chart3"/>
    <dgm:cxn modelId="{EC51E2E8-9D79-4901-A85F-DA0CC97AB0C9}" type="presOf" srcId="{31450FA7-78DF-4C10-8DDC-FC7AE70E22B7}" destId="{177E0B9A-BEDE-45F4-B3C0-2AFA2B06C85E}" srcOrd="1" destOrd="0" presId="urn:microsoft.com/office/officeart/2005/8/layout/chart3"/>
    <dgm:cxn modelId="{6944D923-CB52-49E6-8EEC-14948D608559}" type="presOf" srcId="{82C3D154-9931-40BB-8E1F-08234A5BCF9B}" destId="{52D7CA66-9C3E-496F-9AD1-90177EB6AA2F}"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9C2C33FF-63C1-4EDB-811A-9176701CC86B}" type="presOf" srcId="{31450FA7-78DF-4C10-8DDC-FC7AE70E22B7}" destId="{A6D4CCA4-C53C-4F05-BA39-AB62D4D49967}" srcOrd="0" destOrd="0" presId="urn:microsoft.com/office/officeart/2005/8/layout/chart3"/>
    <dgm:cxn modelId="{F1677511-239A-4F16-B3F5-E708A671B8ED}" type="presOf" srcId="{4ED783A4-12AC-4EA1-9ADA-2D6ED031B3CF}" destId="{CB464710-BD87-4006-A435-1F1F4FD3DAA8}" srcOrd="1"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57B17225-30B3-4EAB-8356-D9F1CBED06EB}" type="presOf" srcId="{1332526E-A2A5-4ABF-83EE-856915AEA525}" destId="{0E3B1684-5843-48CC-8EE5-1003A7CD23A2}" srcOrd="1" destOrd="0" presId="urn:microsoft.com/office/officeart/2005/8/layout/chart3"/>
    <dgm:cxn modelId="{11B0C1F5-9071-48AE-8552-691F833CA890}" type="presOf" srcId="{A8793DB5-CD17-44B6-B3EE-C361D941EE5B}" destId="{1924E8FF-9FB7-4724-8466-EB40D4973D25}" srcOrd="1" destOrd="0" presId="urn:microsoft.com/office/officeart/2005/8/layout/chart3"/>
    <dgm:cxn modelId="{0DF601D5-8CF8-4F23-A8DD-187CF2886F8C}" type="presParOf" srcId="{E8D7E571-1B69-4553-931B-9C71F837AFF1}" destId="{A6D4CCA4-C53C-4F05-BA39-AB62D4D49967}" srcOrd="0" destOrd="0" presId="urn:microsoft.com/office/officeart/2005/8/layout/chart3"/>
    <dgm:cxn modelId="{34C3F101-8BD9-4450-9558-22A0DFA77A07}" type="presParOf" srcId="{E8D7E571-1B69-4553-931B-9C71F837AFF1}" destId="{177E0B9A-BEDE-45F4-B3C0-2AFA2B06C85E}" srcOrd="1" destOrd="0" presId="urn:microsoft.com/office/officeart/2005/8/layout/chart3"/>
    <dgm:cxn modelId="{3CDC3979-22B2-48BB-B8DA-64CE66A499E6}" type="presParOf" srcId="{E8D7E571-1B69-4553-931B-9C71F837AFF1}" destId="{D8A27DA7-C8B5-4804-8A27-23E18449662B}" srcOrd="2" destOrd="0" presId="urn:microsoft.com/office/officeart/2005/8/layout/chart3"/>
    <dgm:cxn modelId="{42F88246-A4C2-4DC4-9D3F-322BA229CB92}" type="presParOf" srcId="{E8D7E571-1B69-4553-931B-9C71F837AFF1}" destId="{A1C5005E-0DC7-47FF-A7F7-38A46AED8C08}" srcOrd="3" destOrd="0" presId="urn:microsoft.com/office/officeart/2005/8/layout/chart3"/>
    <dgm:cxn modelId="{629359C7-6899-4475-A5C4-6EE9AC67E1B9}" type="presParOf" srcId="{E8D7E571-1B69-4553-931B-9C71F837AFF1}" destId="{BE544001-B459-4917-9771-2E188FEA5DF6}" srcOrd="4" destOrd="0" presId="urn:microsoft.com/office/officeart/2005/8/layout/chart3"/>
    <dgm:cxn modelId="{48F6FF34-9529-474A-BDCC-FC6A79DBB610}" type="presParOf" srcId="{E8D7E571-1B69-4553-931B-9C71F837AFF1}" destId="{0E3B1684-5843-48CC-8EE5-1003A7CD23A2}" srcOrd="5" destOrd="0" presId="urn:microsoft.com/office/officeart/2005/8/layout/chart3"/>
    <dgm:cxn modelId="{9B49EA39-676C-4F55-8894-FD411D7E2BCE}" type="presParOf" srcId="{E8D7E571-1B69-4553-931B-9C71F837AFF1}" destId="{96A2ABAB-D0C6-4681-AE89-C571B45A61E2}" srcOrd="6" destOrd="0" presId="urn:microsoft.com/office/officeart/2005/8/layout/chart3"/>
    <dgm:cxn modelId="{3BB05C0E-928A-47BA-AF52-E94018559AC1}" type="presParOf" srcId="{E8D7E571-1B69-4553-931B-9C71F837AFF1}" destId="{CB464710-BD87-4006-A435-1F1F4FD3DAA8}" srcOrd="7" destOrd="0" presId="urn:microsoft.com/office/officeart/2005/8/layout/chart3"/>
    <dgm:cxn modelId="{D504F508-F3EF-4FA1-8A28-D7BA3505A4A6}" type="presParOf" srcId="{E8D7E571-1B69-4553-931B-9C71F837AFF1}" destId="{70FF1515-2BB5-4F57-AF7D-2FB03F0C9FEE}" srcOrd="8" destOrd="0" presId="urn:microsoft.com/office/officeart/2005/8/layout/chart3"/>
    <dgm:cxn modelId="{D0027FDB-3896-4B2F-9D42-A92A9AA6EF64}" type="presParOf" srcId="{E8D7E571-1B69-4553-931B-9C71F837AFF1}" destId="{1924E8FF-9FB7-4724-8466-EB40D4973D25}" srcOrd="9" destOrd="0" presId="urn:microsoft.com/office/officeart/2005/8/layout/chart3"/>
    <dgm:cxn modelId="{38B6EF1F-DA54-4815-B159-37CA5986FE9E}" type="presParOf" srcId="{E8D7E571-1B69-4553-931B-9C71F837AFF1}" destId="{407EF6B5-974D-4F77-A2C4-293FD72EBE79}" srcOrd="10" destOrd="0" presId="urn:microsoft.com/office/officeart/2005/8/layout/chart3"/>
    <dgm:cxn modelId="{8B4E9A03-D0F5-4D1D-B5D5-AD8EA8F8A227}"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68763224-715D-4EE9-A94A-4EB5240F447B}" type="presOf" srcId="{CBC0E0F5-938D-46D3-A268-FB6EAAA84864}" destId="{A1C5005E-0DC7-47FF-A7F7-38A46AED8C08}" srcOrd="1"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9D13C67E-3577-4DAA-83DD-E12A7C00C951}" type="presOf" srcId="{1332526E-A2A5-4ABF-83EE-856915AEA525}" destId="{0E3B1684-5843-48CC-8EE5-1003A7CD23A2}" srcOrd="1"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ED38471A-8F75-4EB5-905B-592DA47651BB}" type="presOf" srcId="{82C3D154-9931-40BB-8E1F-08234A5BCF9B}" destId="{407EF6B5-974D-4F77-A2C4-293FD72EBE79}" srcOrd="0" destOrd="0" presId="urn:microsoft.com/office/officeart/2005/8/layout/chart3"/>
    <dgm:cxn modelId="{65F3CF36-D0BB-452B-9855-63043A539C66}" type="presOf" srcId="{31450FA7-78DF-4C10-8DDC-FC7AE70E22B7}" destId="{177E0B9A-BEDE-45F4-B3C0-2AFA2B06C85E}" srcOrd="1" destOrd="0" presId="urn:microsoft.com/office/officeart/2005/8/layout/chart3"/>
    <dgm:cxn modelId="{1E73BEB6-9AE8-4F54-A1EB-CFAC34E2B42C}" type="presOf" srcId="{4ED783A4-12AC-4EA1-9ADA-2D6ED031B3CF}" destId="{CB464710-BD87-4006-A435-1F1F4FD3DAA8}" srcOrd="1" destOrd="0" presId="urn:microsoft.com/office/officeart/2005/8/layout/chart3"/>
    <dgm:cxn modelId="{89D4456B-7AE3-4FB8-9450-A7D21031BA2B}" type="presOf" srcId="{82C3D154-9931-40BB-8E1F-08234A5BCF9B}" destId="{52D7CA66-9C3E-496F-9AD1-90177EB6AA2F}" srcOrd="1" destOrd="0" presId="urn:microsoft.com/office/officeart/2005/8/layout/chart3"/>
    <dgm:cxn modelId="{6CDFE00C-7D1C-4F07-9FAA-9A002165EF16}" type="presOf" srcId="{A8793DB5-CD17-44B6-B3EE-C361D941EE5B}" destId="{70FF1515-2BB5-4F57-AF7D-2FB03F0C9FEE}" srcOrd="0"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58C376B8-4419-4760-A9CA-4DED87E164B6}" type="presOf" srcId="{4ED783A4-12AC-4EA1-9ADA-2D6ED031B3CF}" destId="{96A2ABAB-D0C6-4681-AE89-C571B45A61E2}" srcOrd="0" destOrd="0" presId="urn:microsoft.com/office/officeart/2005/8/layout/chart3"/>
    <dgm:cxn modelId="{37DCB119-B187-496A-8CEA-1E6163F353AE}" type="presOf" srcId="{F9557509-5BC1-4E4A-96D8-803B7A4F2E6B}" destId="{E8D7E571-1B69-4553-931B-9C71F837AFF1}" srcOrd="0" destOrd="0" presId="urn:microsoft.com/office/officeart/2005/8/layout/chart3"/>
    <dgm:cxn modelId="{0CBCC744-9A65-43AC-92E7-722F3D37F24E}" type="presOf" srcId="{31450FA7-78DF-4C10-8DDC-FC7AE70E22B7}" destId="{A6D4CCA4-C53C-4F05-BA39-AB62D4D49967}" srcOrd="0" destOrd="0" presId="urn:microsoft.com/office/officeart/2005/8/layout/chart3"/>
    <dgm:cxn modelId="{BAC0DD48-F77B-4DF4-BD1E-9C0BD19EBCAE}" type="presOf" srcId="{CBC0E0F5-938D-46D3-A268-FB6EAAA84864}" destId="{D8A27DA7-C8B5-4804-8A27-23E18449662B}"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59A6911E-DDC3-4FCD-9B92-58EA19D0AF66}" type="presOf" srcId="{A8793DB5-CD17-44B6-B3EE-C361D941EE5B}" destId="{1924E8FF-9FB7-4724-8466-EB40D4973D25}" srcOrd="1" destOrd="0" presId="urn:microsoft.com/office/officeart/2005/8/layout/chart3"/>
    <dgm:cxn modelId="{DC1044EF-59C1-4DCC-817E-7DFE27B0C628}" type="presOf" srcId="{1332526E-A2A5-4ABF-83EE-856915AEA525}" destId="{BE544001-B459-4917-9771-2E188FEA5DF6}" srcOrd="0" destOrd="0" presId="urn:microsoft.com/office/officeart/2005/8/layout/chart3"/>
    <dgm:cxn modelId="{80AAE9CD-3D09-46B8-A3F6-325ED0435A1F}" type="presParOf" srcId="{E8D7E571-1B69-4553-931B-9C71F837AFF1}" destId="{A6D4CCA4-C53C-4F05-BA39-AB62D4D49967}" srcOrd="0" destOrd="0" presId="urn:microsoft.com/office/officeart/2005/8/layout/chart3"/>
    <dgm:cxn modelId="{54E94599-81A6-4A33-8615-0BA06CCC69E0}" type="presParOf" srcId="{E8D7E571-1B69-4553-931B-9C71F837AFF1}" destId="{177E0B9A-BEDE-45F4-B3C0-2AFA2B06C85E}" srcOrd="1" destOrd="0" presId="urn:microsoft.com/office/officeart/2005/8/layout/chart3"/>
    <dgm:cxn modelId="{FAF1A926-6EB6-4A40-A3CC-820595E32372}" type="presParOf" srcId="{E8D7E571-1B69-4553-931B-9C71F837AFF1}" destId="{D8A27DA7-C8B5-4804-8A27-23E18449662B}" srcOrd="2" destOrd="0" presId="urn:microsoft.com/office/officeart/2005/8/layout/chart3"/>
    <dgm:cxn modelId="{E9BC938C-8E22-4FE1-AE82-10B71D4A67BA}" type="presParOf" srcId="{E8D7E571-1B69-4553-931B-9C71F837AFF1}" destId="{A1C5005E-0DC7-47FF-A7F7-38A46AED8C08}" srcOrd="3" destOrd="0" presId="urn:microsoft.com/office/officeart/2005/8/layout/chart3"/>
    <dgm:cxn modelId="{E243E41D-F124-4FFD-9754-0B64CC917515}" type="presParOf" srcId="{E8D7E571-1B69-4553-931B-9C71F837AFF1}" destId="{BE544001-B459-4917-9771-2E188FEA5DF6}" srcOrd="4" destOrd="0" presId="urn:microsoft.com/office/officeart/2005/8/layout/chart3"/>
    <dgm:cxn modelId="{C3072CB0-2CEC-4C4D-AE58-BB1CBB575F71}" type="presParOf" srcId="{E8D7E571-1B69-4553-931B-9C71F837AFF1}" destId="{0E3B1684-5843-48CC-8EE5-1003A7CD23A2}" srcOrd="5" destOrd="0" presId="urn:microsoft.com/office/officeart/2005/8/layout/chart3"/>
    <dgm:cxn modelId="{E3071374-05F0-4D13-AEBE-08D17061C9D2}" type="presParOf" srcId="{E8D7E571-1B69-4553-931B-9C71F837AFF1}" destId="{96A2ABAB-D0C6-4681-AE89-C571B45A61E2}" srcOrd="6" destOrd="0" presId="urn:microsoft.com/office/officeart/2005/8/layout/chart3"/>
    <dgm:cxn modelId="{04408227-23CF-40EA-BA36-DBCF88611A21}" type="presParOf" srcId="{E8D7E571-1B69-4553-931B-9C71F837AFF1}" destId="{CB464710-BD87-4006-A435-1F1F4FD3DAA8}" srcOrd="7" destOrd="0" presId="urn:microsoft.com/office/officeart/2005/8/layout/chart3"/>
    <dgm:cxn modelId="{E8992BDC-6D25-4236-A7A4-1AAF6450A238}" type="presParOf" srcId="{E8D7E571-1B69-4553-931B-9C71F837AFF1}" destId="{70FF1515-2BB5-4F57-AF7D-2FB03F0C9FEE}" srcOrd="8" destOrd="0" presId="urn:microsoft.com/office/officeart/2005/8/layout/chart3"/>
    <dgm:cxn modelId="{D0F13BAC-D715-4D87-ABD3-C7B54D4F89FE}" type="presParOf" srcId="{E8D7E571-1B69-4553-931B-9C71F837AFF1}" destId="{1924E8FF-9FB7-4724-8466-EB40D4973D25}" srcOrd="9" destOrd="0" presId="urn:microsoft.com/office/officeart/2005/8/layout/chart3"/>
    <dgm:cxn modelId="{3B06732F-C6D9-489D-A847-4AB7467B8659}" type="presParOf" srcId="{E8D7E571-1B69-4553-931B-9C71F837AFF1}" destId="{407EF6B5-974D-4F77-A2C4-293FD72EBE79}" srcOrd="10" destOrd="0" presId="urn:microsoft.com/office/officeart/2005/8/layout/chart3"/>
    <dgm:cxn modelId="{02D73E72-F384-4877-8911-0D5D1AE9FE70}"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D795193A-8FA9-4F6F-86BA-8033D7672E1B}" type="presOf" srcId="{A8793DB5-CD17-44B6-B3EE-C361D941EE5B}" destId="{70FF1515-2BB5-4F57-AF7D-2FB03F0C9FEE}" srcOrd="0" destOrd="0" presId="urn:microsoft.com/office/officeart/2005/8/layout/chart3"/>
    <dgm:cxn modelId="{3732FA64-717A-4D9E-B45D-28B524DC89A1}" type="presOf" srcId="{CBC0E0F5-938D-46D3-A268-FB6EAAA84864}" destId="{D8A27DA7-C8B5-4804-8A27-23E18449662B}" srcOrd="0"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7A024325-0396-45CF-B349-775783A9B491}" type="presOf" srcId="{CBC0E0F5-938D-46D3-A268-FB6EAAA84864}" destId="{A1C5005E-0DC7-47FF-A7F7-38A46AED8C08}" srcOrd="1"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A1708963-CB40-482C-9C3F-8A90048354B9}" type="presOf" srcId="{1332526E-A2A5-4ABF-83EE-856915AEA525}" destId="{0E3B1684-5843-48CC-8EE5-1003A7CD23A2}" srcOrd="1" destOrd="0" presId="urn:microsoft.com/office/officeart/2005/8/layout/chart3"/>
    <dgm:cxn modelId="{9ABCAAC3-6D95-4CDD-A1C4-3DA0E5EF28FA}" type="presOf" srcId="{82C3D154-9931-40BB-8E1F-08234A5BCF9B}" destId="{407EF6B5-974D-4F77-A2C4-293FD72EBE79}" srcOrd="0"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AAEB6A8F-5D2D-4374-97C6-1D2E240777ED}" type="presOf" srcId="{31450FA7-78DF-4C10-8DDC-FC7AE70E22B7}" destId="{177E0B9A-BEDE-45F4-B3C0-2AFA2B06C85E}" srcOrd="1" destOrd="0" presId="urn:microsoft.com/office/officeart/2005/8/layout/chart3"/>
    <dgm:cxn modelId="{6B63E62C-8275-4407-8072-60EDE9597619}" type="presOf" srcId="{4ED783A4-12AC-4EA1-9ADA-2D6ED031B3CF}" destId="{96A2ABAB-D0C6-4681-AE89-C571B45A61E2}" srcOrd="0" destOrd="0" presId="urn:microsoft.com/office/officeart/2005/8/layout/chart3"/>
    <dgm:cxn modelId="{7FBE8578-C50B-41B8-99FE-8BCF33E6E2B9}" type="presOf" srcId="{A8793DB5-CD17-44B6-B3EE-C361D941EE5B}" destId="{1924E8FF-9FB7-4724-8466-EB40D4973D25}" srcOrd="1" destOrd="0" presId="urn:microsoft.com/office/officeart/2005/8/layout/chart3"/>
    <dgm:cxn modelId="{FC37A5DC-B127-488D-9D3E-7CB2531EEA90}" type="presOf" srcId="{F9557509-5BC1-4E4A-96D8-803B7A4F2E6B}" destId="{E8D7E571-1B69-4553-931B-9C71F837AFF1}"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2CCA5303-59B8-48A5-AAFA-24F017F311B8}" type="presOf" srcId="{31450FA7-78DF-4C10-8DDC-FC7AE70E22B7}" destId="{A6D4CCA4-C53C-4F05-BA39-AB62D4D49967}" srcOrd="0" destOrd="0" presId="urn:microsoft.com/office/officeart/2005/8/layout/chart3"/>
    <dgm:cxn modelId="{8C61DBB1-8D8F-477C-AA68-8BCE97911C6D}" type="presOf" srcId="{1332526E-A2A5-4ABF-83EE-856915AEA525}" destId="{BE544001-B459-4917-9771-2E188FEA5DF6}" srcOrd="0" destOrd="0" presId="urn:microsoft.com/office/officeart/2005/8/layout/chart3"/>
    <dgm:cxn modelId="{6DB6DD18-21BA-44D6-B3AF-CD0E6808B7E2}" type="presOf" srcId="{82C3D154-9931-40BB-8E1F-08234A5BCF9B}" destId="{52D7CA66-9C3E-496F-9AD1-90177EB6AA2F}" srcOrd="1" destOrd="0" presId="urn:microsoft.com/office/officeart/2005/8/layout/chart3"/>
    <dgm:cxn modelId="{C42EE828-8394-40F9-B70F-F23C11760FDA}" type="presOf" srcId="{4ED783A4-12AC-4EA1-9ADA-2D6ED031B3CF}" destId="{CB464710-BD87-4006-A435-1F1F4FD3DAA8}" srcOrd="1" destOrd="0" presId="urn:microsoft.com/office/officeart/2005/8/layout/chart3"/>
    <dgm:cxn modelId="{3570B18C-A023-4E22-8663-5A22E4566666}" type="presParOf" srcId="{E8D7E571-1B69-4553-931B-9C71F837AFF1}" destId="{A6D4CCA4-C53C-4F05-BA39-AB62D4D49967}" srcOrd="0" destOrd="0" presId="urn:microsoft.com/office/officeart/2005/8/layout/chart3"/>
    <dgm:cxn modelId="{A5057606-1D0C-4397-A597-6084F7982046}" type="presParOf" srcId="{E8D7E571-1B69-4553-931B-9C71F837AFF1}" destId="{177E0B9A-BEDE-45F4-B3C0-2AFA2B06C85E}" srcOrd="1" destOrd="0" presId="urn:microsoft.com/office/officeart/2005/8/layout/chart3"/>
    <dgm:cxn modelId="{2756C53A-5ECC-4E3D-A856-B1416C38FD22}" type="presParOf" srcId="{E8D7E571-1B69-4553-931B-9C71F837AFF1}" destId="{D8A27DA7-C8B5-4804-8A27-23E18449662B}" srcOrd="2" destOrd="0" presId="urn:microsoft.com/office/officeart/2005/8/layout/chart3"/>
    <dgm:cxn modelId="{99360FBC-1A79-4B64-AF8F-F24B6E51AA1F}" type="presParOf" srcId="{E8D7E571-1B69-4553-931B-9C71F837AFF1}" destId="{A1C5005E-0DC7-47FF-A7F7-38A46AED8C08}" srcOrd="3" destOrd="0" presId="urn:microsoft.com/office/officeart/2005/8/layout/chart3"/>
    <dgm:cxn modelId="{44E1EA58-1A87-41EF-9DF6-C704CBDEA436}" type="presParOf" srcId="{E8D7E571-1B69-4553-931B-9C71F837AFF1}" destId="{BE544001-B459-4917-9771-2E188FEA5DF6}" srcOrd="4" destOrd="0" presId="urn:microsoft.com/office/officeart/2005/8/layout/chart3"/>
    <dgm:cxn modelId="{EFE733AE-F245-431E-9576-54AB10A7BE43}" type="presParOf" srcId="{E8D7E571-1B69-4553-931B-9C71F837AFF1}" destId="{0E3B1684-5843-48CC-8EE5-1003A7CD23A2}" srcOrd="5" destOrd="0" presId="urn:microsoft.com/office/officeart/2005/8/layout/chart3"/>
    <dgm:cxn modelId="{895190CB-9909-4E80-B20C-B0A7A24D360C}" type="presParOf" srcId="{E8D7E571-1B69-4553-931B-9C71F837AFF1}" destId="{96A2ABAB-D0C6-4681-AE89-C571B45A61E2}" srcOrd="6" destOrd="0" presId="urn:microsoft.com/office/officeart/2005/8/layout/chart3"/>
    <dgm:cxn modelId="{1AD3FC2D-E138-4C92-AAE7-3341A35179C8}" type="presParOf" srcId="{E8D7E571-1B69-4553-931B-9C71F837AFF1}" destId="{CB464710-BD87-4006-A435-1F1F4FD3DAA8}" srcOrd="7" destOrd="0" presId="urn:microsoft.com/office/officeart/2005/8/layout/chart3"/>
    <dgm:cxn modelId="{52ED9453-258C-4DD8-8DD7-820C4D7EF8E2}" type="presParOf" srcId="{E8D7E571-1B69-4553-931B-9C71F837AFF1}" destId="{70FF1515-2BB5-4F57-AF7D-2FB03F0C9FEE}" srcOrd="8" destOrd="0" presId="urn:microsoft.com/office/officeart/2005/8/layout/chart3"/>
    <dgm:cxn modelId="{3F48B834-FF75-4A0C-8A25-26F669B143D3}" type="presParOf" srcId="{E8D7E571-1B69-4553-931B-9C71F837AFF1}" destId="{1924E8FF-9FB7-4724-8466-EB40D4973D25}" srcOrd="9" destOrd="0" presId="urn:microsoft.com/office/officeart/2005/8/layout/chart3"/>
    <dgm:cxn modelId="{85E7054C-FFC5-4076-A922-3E1529A25500}" type="presParOf" srcId="{E8D7E571-1B69-4553-931B-9C71F837AFF1}" destId="{407EF6B5-974D-4F77-A2C4-293FD72EBE79}" srcOrd="10" destOrd="0" presId="urn:microsoft.com/office/officeart/2005/8/layout/chart3"/>
    <dgm:cxn modelId="{D177FE4B-784C-4192-BDA0-45EC6797AB81}"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a:noFill/>
        </a:ln>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BA76E47C-D998-48AA-AE4B-37F25C44E3C3}" type="presOf" srcId="{9830AC34-8BEB-44A5-B545-497E7C2B9546}" destId="{7B7E01F2-483A-4155-B3BF-14C3DB5E76A6}" srcOrd="0" destOrd="0" presId="urn:microsoft.com/office/officeart/2008/layout/CircularPictureCallout"/>
    <dgm:cxn modelId="{8067FC4C-F47C-4004-97FF-2FDDC6D691DC}" type="presOf" srcId="{6047CC94-F81B-4DAA-BAD4-3A07003B6418}" destId="{306AFE9D-CCA1-4A93-9691-FC978F9CE9A1}" srcOrd="0" destOrd="0" presId="urn:microsoft.com/office/officeart/2008/layout/CircularPictureCallout"/>
    <dgm:cxn modelId="{B55C90A9-4F08-4AC8-B2D2-03E36F23C74A}" type="presOf" srcId="{CE7E0F03-BAEE-4A08-BFB5-9B8E63E586FF}" destId="{051F52C1-6139-409E-8641-EB8734128EA4}" srcOrd="0" destOrd="0" presId="urn:microsoft.com/office/officeart/2008/layout/CircularPictureCallout"/>
    <dgm:cxn modelId="{C0855675-EFB0-4C7E-BA4C-E141B0C2CDA4}" type="presParOf" srcId="{051F52C1-6139-409E-8641-EB8734128EA4}" destId="{89DA9132-4571-4405-8C90-186411EA8AD8}" srcOrd="0" destOrd="0" presId="urn:microsoft.com/office/officeart/2008/layout/CircularPictureCallout"/>
    <dgm:cxn modelId="{A94326FA-DEB8-43D6-A529-A2BB96765022}" type="presParOf" srcId="{89DA9132-4571-4405-8C90-186411EA8AD8}" destId="{04D635B6-8F99-42A1-AE01-BA1F581CA3CC}" srcOrd="0" destOrd="0" presId="urn:microsoft.com/office/officeart/2008/layout/CircularPictureCallout"/>
    <dgm:cxn modelId="{3F77907A-D8CA-4836-9167-A173718FEF41}" type="presParOf" srcId="{04D635B6-8F99-42A1-AE01-BA1F581CA3CC}" destId="{306AFE9D-CCA1-4A93-9691-FC978F9CE9A1}" srcOrd="0" destOrd="0" presId="urn:microsoft.com/office/officeart/2008/layout/CircularPictureCallout"/>
    <dgm:cxn modelId="{29D63077-2274-4CB2-B985-207B00ACB5D2}"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A3F8CC0A-F4DA-49E5-BBC2-8A6F4CC50D43}" type="presOf" srcId="{F751C726-06BB-459F-8B88-45E00F7906DC}" destId="{B90A6B99-15DE-4F71-BD33-9274A6D58730}" srcOrd="0" destOrd="0" presId="urn:microsoft.com/office/officeart/2008/layout/CircularPictureCallout"/>
    <dgm:cxn modelId="{94EE4DA1-4C1C-4392-A358-AB6F5AF2D561}" type="presOf" srcId="{471EA7B6-4D84-4F6D-818A-CE146920DA27}" destId="{F65DC68E-F7A5-4F7E-9236-6CA8F3ACDF82}"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9FB71ECC-5E7E-46AD-9B76-A2EDD41B3D48}" type="presOf" srcId="{47C348FE-1FAD-4F31-ADE0-A8D4B06FAA3C}" destId="{8D4F6EED-8521-4E37-8810-77EE6E3F5B89}" srcOrd="0" destOrd="0" presId="urn:microsoft.com/office/officeart/2008/layout/CircularPictureCallout"/>
    <dgm:cxn modelId="{B37241B7-AAE3-4D60-832A-4A47DEB2F231}" type="presParOf" srcId="{B90A6B99-15DE-4F71-BD33-9274A6D58730}" destId="{EA1AC1E5-CFBF-4BBA-AE64-805ACE736B05}" srcOrd="0" destOrd="0" presId="urn:microsoft.com/office/officeart/2008/layout/CircularPictureCallout"/>
    <dgm:cxn modelId="{1683F03C-8ADA-42C2-8235-B050CC77C718}" type="presParOf" srcId="{EA1AC1E5-CFBF-4BBA-AE64-805ACE736B05}" destId="{56BC542D-8DBB-46FD-A041-B4B308B06E2A}" srcOrd="0" destOrd="0" presId="urn:microsoft.com/office/officeart/2008/layout/CircularPictureCallout"/>
    <dgm:cxn modelId="{E4923EB2-CB2F-43EA-A7D9-178DE4CC495B}" type="presParOf" srcId="{56BC542D-8DBB-46FD-A041-B4B308B06E2A}" destId="{F65DC68E-F7A5-4F7E-9236-6CA8F3ACDF82}" srcOrd="0" destOrd="0" presId="urn:microsoft.com/office/officeart/2008/layout/CircularPictureCallout"/>
    <dgm:cxn modelId="{0769040B-73A6-4AA7-B388-98CD73E1E61D}"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A9B9BB9D-629E-4ADA-987A-DBEC9DE94F46}" type="presOf" srcId="{0EBD0570-87DE-48D4-9B05-D47A4E390D1E}" destId="{D4EFBD8C-1BD9-44D3-91C2-8814CE1EF1E9}" srcOrd="0" destOrd="0" presId="urn:microsoft.com/office/officeart/2008/layout/CircularPictureCallout"/>
    <dgm:cxn modelId="{268257A1-075B-4955-B88E-DA841041597D}" type="presOf" srcId="{918E8141-8B4B-4731-A817-C6B047531EC7}" destId="{94406756-AAED-4952-B734-D5E78ADCB029}" srcOrd="0" destOrd="0" presId="urn:microsoft.com/office/officeart/2008/layout/CircularPictureCallout"/>
    <dgm:cxn modelId="{4E859DA4-1897-4A76-98A7-BFD31C911A10}"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917EEB40-DC1E-4ED4-8ADD-4E3DA3568895}" type="presParOf" srcId="{6AE5439B-8436-4FD1-9635-8BAA6EB19DEE}" destId="{950978B9-0511-427D-B2E7-7C3DFC12B3BA}" srcOrd="0" destOrd="0" presId="urn:microsoft.com/office/officeart/2008/layout/CircularPictureCallout"/>
    <dgm:cxn modelId="{F9EC07F3-3033-4128-A561-0B7DA966D82B}" type="presParOf" srcId="{950978B9-0511-427D-B2E7-7C3DFC12B3BA}" destId="{B2605915-65ED-4D21-8E6E-6CA0E33282E5}" srcOrd="0" destOrd="0" presId="urn:microsoft.com/office/officeart/2008/layout/CircularPictureCallout"/>
    <dgm:cxn modelId="{E5E2E6FD-BB8F-4B63-AFFF-552DEBD6F642}" type="presParOf" srcId="{B2605915-65ED-4D21-8E6E-6CA0E33282E5}" destId="{D4EFBD8C-1BD9-44D3-91C2-8814CE1EF1E9}" srcOrd="0" destOrd="0" presId="urn:microsoft.com/office/officeart/2008/layout/CircularPictureCallout"/>
    <dgm:cxn modelId="{44634787-3CCF-4DB2-8D78-771D6D6771E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DA23BFD0-2966-4F7E-BF4E-E761450A57EC}" type="presOf" srcId="{9830AC34-8BEB-44A5-B545-497E7C2B9546}" destId="{7B7E01F2-483A-4155-B3BF-14C3DB5E76A6}"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CC11936A-743E-4B9C-A32E-1897C63DFC23}" type="presOf" srcId="{CE7E0F03-BAEE-4A08-BFB5-9B8E63E586FF}" destId="{051F52C1-6139-409E-8641-EB8734128EA4}" srcOrd="0" destOrd="0" presId="urn:microsoft.com/office/officeart/2008/layout/CircularPictureCallout"/>
    <dgm:cxn modelId="{E73D8EF6-F272-4576-BE58-DFE04AD2D713}" type="presOf" srcId="{6047CC94-F81B-4DAA-BAD4-3A07003B6418}" destId="{306AFE9D-CCA1-4A93-9691-FC978F9CE9A1}" srcOrd="0" destOrd="0" presId="urn:microsoft.com/office/officeart/2008/layout/CircularPictureCallout"/>
    <dgm:cxn modelId="{B440E27D-C3C6-4BC7-8C51-7229184042B2}" type="presParOf" srcId="{051F52C1-6139-409E-8641-EB8734128EA4}" destId="{89DA9132-4571-4405-8C90-186411EA8AD8}" srcOrd="0" destOrd="0" presId="urn:microsoft.com/office/officeart/2008/layout/CircularPictureCallout"/>
    <dgm:cxn modelId="{3804DB52-F7BD-48F4-945A-B54FA4CFC0AB}" type="presParOf" srcId="{89DA9132-4571-4405-8C90-186411EA8AD8}" destId="{04D635B6-8F99-42A1-AE01-BA1F581CA3CC}" srcOrd="0" destOrd="0" presId="urn:microsoft.com/office/officeart/2008/layout/CircularPictureCallout"/>
    <dgm:cxn modelId="{4A0CD6F8-2AF0-4638-8CDD-285FF9C2CD40}" type="presParOf" srcId="{04D635B6-8F99-42A1-AE01-BA1F581CA3CC}" destId="{306AFE9D-CCA1-4A93-9691-FC978F9CE9A1}" srcOrd="0" destOrd="0" presId="urn:microsoft.com/office/officeart/2008/layout/CircularPictureCallout"/>
    <dgm:cxn modelId="{1803FF50-16F9-4288-9BC5-3D71C2F330AB}"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601538DC-60A2-441F-8298-22978A74E2F2}" type="presOf" srcId="{471EA7B6-4D84-4F6D-818A-CE146920DA27}" destId="{F65DC68E-F7A5-4F7E-9236-6CA8F3ACDF82}" srcOrd="0" destOrd="0" presId="urn:microsoft.com/office/officeart/2008/layout/CircularPictureCallout"/>
    <dgm:cxn modelId="{C4699FBF-F543-4DBB-AD8F-3234001FB006}"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CECAB5AA-D7E2-4D44-BF3B-00785D398887}" type="presOf" srcId="{47C348FE-1FAD-4F31-ADE0-A8D4B06FAA3C}" destId="{8D4F6EED-8521-4E37-8810-77EE6E3F5B89}" srcOrd="0" destOrd="0" presId="urn:microsoft.com/office/officeart/2008/layout/CircularPictureCallout"/>
    <dgm:cxn modelId="{55D5F9A8-1643-4F12-A3B2-DE1C9C5C2FBD}" type="presParOf" srcId="{B90A6B99-15DE-4F71-BD33-9274A6D58730}" destId="{EA1AC1E5-CFBF-4BBA-AE64-805ACE736B05}" srcOrd="0" destOrd="0" presId="urn:microsoft.com/office/officeart/2008/layout/CircularPictureCallout"/>
    <dgm:cxn modelId="{72EFCE07-5B53-412B-BA73-FB5E6A7C46FD}" type="presParOf" srcId="{EA1AC1E5-CFBF-4BBA-AE64-805ACE736B05}" destId="{56BC542D-8DBB-46FD-A041-B4B308B06E2A}" srcOrd="0" destOrd="0" presId="urn:microsoft.com/office/officeart/2008/layout/CircularPictureCallout"/>
    <dgm:cxn modelId="{6EC9D1C5-356F-44EC-A8DC-BCCF7EFF9CEF}" type="presParOf" srcId="{56BC542D-8DBB-46FD-A041-B4B308B06E2A}" destId="{F65DC68E-F7A5-4F7E-9236-6CA8F3ACDF82}" srcOrd="0" destOrd="0" presId="urn:microsoft.com/office/officeart/2008/layout/CircularPictureCallout"/>
    <dgm:cxn modelId="{4942DA8A-9C1E-4F34-9EA8-D0891D7F0437}"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4224406-2A3A-42AE-BBB1-C82C87B58FFF}" type="presOf" srcId="{0EBD0570-87DE-48D4-9B05-D47A4E390D1E}" destId="{D4EFBD8C-1BD9-44D3-91C2-8814CE1EF1E9}" srcOrd="0" destOrd="0" presId="urn:microsoft.com/office/officeart/2008/layout/CircularPictureCallout"/>
    <dgm:cxn modelId="{5EDE6A6A-9F11-4E70-8D4B-851DA77C9055}" type="presOf" srcId="{918E8141-8B4B-4731-A817-C6B047531EC7}" destId="{94406756-AAED-4952-B734-D5E78ADCB029}" srcOrd="0" destOrd="0" presId="urn:microsoft.com/office/officeart/2008/layout/CircularPictureCallout"/>
    <dgm:cxn modelId="{15A6D13E-DCDF-409E-8AFD-BFF00F17EEA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989EBF96-91FC-4377-9C15-1B9DEB09F68A}" type="presParOf" srcId="{6AE5439B-8436-4FD1-9635-8BAA6EB19DEE}" destId="{950978B9-0511-427D-B2E7-7C3DFC12B3BA}" srcOrd="0" destOrd="0" presId="urn:microsoft.com/office/officeart/2008/layout/CircularPictureCallout"/>
    <dgm:cxn modelId="{E2FD61AC-738D-44AF-A8DB-6675AECF873E}" type="presParOf" srcId="{950978B9-0511-427D-B2E7-7C3DFC12B3BA}" destId="{B2605915-65ED-4D21-8E6E-6CA0E33282E5}" srcOrd="0" destOrd="0" presId="urn:microsoft.com/office/officeart/2008/layout/CircularPictureCallout"/>
    <dgm:cxn modelId="{89CC301E-819E-4856-B52F-9DA7F56EDB93}" type="presParOf" srcId="{B2605915-65ED-4D21-8E6E-6CA0E33282E5}" destId="{D4EFBD8C-1BD9-44D3-91C2-8814CE1EF1E9}" srcOrd="0" destOrd="0" presId="urn:microsoft.com/office/officeart/2008/layout/CircularPictureCallout"/>
    <dgm:cxn modelId="{A1C727ED-DDD7-4EF1-BC69-C83F048C4DAE}"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dirty="0" smtClean="0"/>
            <a:t> </a:t>
          </a:r>
          <a:endParaRPr lang="en-GB" dirty="0"/>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t>
        <a:bodyPr/>
        <a:lstStyle/>
        <a:p>
          <a:endParaRPr lang="en-GB"/>
        </a:p>
      </dgm:t>
    </dgm:pt>
    <dgm:pt modelId="{A1FC61A3-F195-44DF-9321-90208F096BB3}" type="pres">
      <dgm:prSet presAssocID="{09BE6551-9ED7-4489-91AE-BBC9EBD5F3F2}" presName="text_1" presStyleLbl="node1" presStyleIdx="0" presStyleCnt="0">
        <dgm:presLayoutVars>
          <dgm:bulletEnabled val="1"/>
        </dgm:presLayoutVars>
      </dgm:prSet>
      <dgm:spPr/>
      <dgm:t>
        <a:bodyPr/>
        <a:lstStyle/>
        <a:p>
          <a:endParaRPr lang="en-GB"/>
        </a:p>
      </dgm:t>
    </dgm:pt>
  </dgm:ptLst>
  <dgm:cxnLst>
    <dgm:cxn modelId="{2E110DA9-9EDF-42CD-A113-EE6CFD959AD8}" type="presOf" srcId="{BD73E5FE-DD84-4186-8421-7A1DD55C38E0}" destId="{EB1B1878-3229-439F-8B4F-BB07DADE8EA7}" srcOrd="0" destOrd="0" presId="urn:microsoft.com/office/officeart/2008/layout/CircularPictureCallout"/>
    <dgm:cxn modelId="{251B3863-09B2-42C7-A399-1D0F60EB8A50}" type="presOf" srcId="{09BE6551-9ED7-4489-91AE-BBC9EBD5F3F2}" destId="{A1FC61A3-F195-44DF-9321-90208F096BB3}" srcOrd="0" destOrd="0" presId="urn:microsoft.com/office/officeart/2008/layout/CircularPictureCallout"/>
    <dgm:cxn modelId="{A27014C1-C45D-4B99-91FE-D03BFA49BF9E}" type="presOf" srcId="{33593CCD-F4BB-483B-9DB2-BBF976E72C87}" destId="{495F538F-DBAF-492C-91E8-86BBE5CBEC1E}" srcOrd="0" destOrd="0" presId="urn:microsoft.com/office/officeart/2008/layout/CircularPictureCallout"/>
    <dgm:cxn modelId="{3163D878-5F3F-4DE4-A2EE-59AE184B1CAB}" srcId="{33593CCD-F4BB-483B-9DB2-BBF976E72C87}" destId="{09BE6551-9ED7-4489-91AE-BBC9EBD5F3F2}" srcOrd="0" destOrd="0" parTransId="{624F2C92-5053-4AD9-AD33-412DE433202F}" sibTransId="{BD73E5FE-DD84-4186-8421-7A1DD55C38E0}"/>
    <dgm:cxn modelId="{6F876A56-BCF6-44B6-BBD0-3C72864B83A2}" type="presParOf" srcId="{495F538F-DBAF-492C-91E8-86BBE5CBEC1E}" destId="{B2D5EAE1-E0F2-41B5-9F0E-609622ADB730}" srcOrd="0" destOrd="0" presId="urn:microsoft.com/office/officeart/2008/layout/CircularPictureCallout"/>
    <dgm:cxn modelId="{E0383175-0ED5-418E-948B-61FCCFA1AEBC}" type="presParOf" srcId="{B2D5EAE1-E0F2-41B5-9F0E-609622ADB730}" destId="{CEA81BA0-4775-4DF0-B9F7-E2715DD42FD6}" srcOrd="0" destOrd="0" presId="urn:microsoft.com/office/officeart/2008/layout/CircularPictureCallout"/>
    <dgm:cxn modelId="{088D9148-57FA-4F7C-B439-252B71C72ED8}" type="presParOf" srcId="{CEA81BA0-4775-4DF0-B9F7-E2715DD42FD6}" destId="{EB1B1878-3229-439F-8B4F-BB07DADE8EA7}" srcOrd="0" destOrd="0" presId="urn:microsoft.com/office/officeart/2008/layout/CircularPictureCallout"/>
    <dgm:cxn modelId="{3A1E92D7-2D00-48C4-94CE-2D5B28E036FE}"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5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8CAD86A-F6C7-468D-A9CE-A73546F9539B}" type="doc">
      <dgm:prSet loTypeId="urn:microsoft.com/office/officeart/2005/8/layout/hChevron3" loCatId="process" qsTypeId="urn:microsoft.com/office/officeart/2005/8/quickstyle/simple1" qsCatId="simple" csTypeId="urn:microsoft.com/office/officeart/2005/8/colors/accent3_1" csCatId="accent3" phldr="1"/>
      <dgm:spPr/>
    </dgm:pt>
    <dgm:pt modelId="{73D7FDA8-C2CE-4C0A-93B8-4D37D2D32424}">
      <dgm:prSet phldrT="[Text]" custT="1"/>
      <dgm:spPr>
        <a:xfrm>
          <a:off x="1829"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2009</a:t>
          </a:r>
          <a:endParaRPr lang="en-US" sz="1400" dirty="0">
            <a:solidFill>
              <a:srgbClr val="0078D7"/>
            </a:solidFill>
            <a:latin typeface="Segoe UI"/>
            <a:ea typeface="+mn-ea"/>
            <a:cs typeface="+mn-cs"/>
          </a:endParaRPr>
        </a:p>
      </dgm:t>
    </dgm:pt>
    <dgm:pt modelId="{162C9738-09EE-408A-AA15-7B3B676487D7}" type="parTrans" cxnId="{7D64830E-C1B1-4739-A6A2-A2A125C96E4D}">
      <dgm:prSet/>
      <dgm:spPr/>
      <dgm:t>
        <a:bodyPr/>
        <a:lstStyle/>
        <a:p>
          <a:endParaRPr lang="en-US" sz="1400">
            <a:solidFill>
              <a:schemeClr val="bg2"/>
            </a:solidFill>
          </a:endParaRPr>
        </a:p>
      </dgm:t>
    </dgm:pt>
    <dgm:pt modelId="{F176DDBB-0957-4CC1-8F9A-F8F8C6B372E0}" type="sibTrans" cxnId="{7D64830E-C1B1-4739-A6A2-A2A125C96E4D}">
      <dgm:prSet/>
      <dgm:spPr/>
      <dgm:t>
        <a:bodyPr/>
        <a:lstStyle/>
        <a:p>
          <a:endParaRPr lang="en-US" sz="1400">
            <a:solidFill>
              <a:schemeClr val="bg2"/>
            </a:solidFill>
          </a:endParaRPr>
        </a:p>
      </dgm:t>
    </dgm:pt>
    <dgm:pt modelId="{0D8C8762-3D3D-4C51-AC2D-C4C77A1C5022}">
      <dgm:prSet phldrT="[Text]" custT="1"/>
      <dgm:spPr>
        <a:xfrm>
          <a:off x="919271"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2010</a:t>
          </a:r>
          <a:endParaRPr lang="en-US" sz="1400" dirty="0">
            <a:solidFill>
              <a:srgbClr val="0078D7"/>
            </a:solidFill>
            <a:latin typeface="Segoe UI"/>
            <a:ea typeface="+mn-ea"/>
            <a:cs typeface="+mn-cs"/>
          </a:endParaRPr>
        </a:p>
      </dgm:t>
    </dgm:pt>
    <dgm:pt modelId="{9FD137B0-E21E-4796-A89C-F4A5C61653A8}" type="parTrans" cxnId="{A3EBF81C-9E5E-48BF-90ED-570A9EB59AC6}">
      <dgm:prSet/>
      <dgm:spPr/>
      <dgm:t>
        <a:bodyPr/>
        <a:lstStyle/>
        <a:p>
          <a:endParaRPr lang="en-US" sz="1400">
            <a:solidFill>
              <a:schemeClr val="bg2"/>
            </a:solidFill>
          </a:endParaRPr>
        </a:p>
      </dgm:t>
    </dgm:pt>
    <dgm:pt modelId="{5A6FDB41-690F-4141-9434-417BA7D62C88}" type="sibTrans" cxnId="{A3EBF81C-9E5E-48BF-90ED-570A9EB59AC6}">
      <dgm:prSet/>
      <dgm:spPr/>
      <dgm:t>
        <a:bodyPr/>
        <a:lstStyle/>
        <a:p>
          <a:endParaRPr lang="en-US" sz="1400">
            <a:solidFill>
              <a:schemeClr val="bg2"/>
            </a:solidFill>
          </a:endParaRPr>
        </a:p>
      </dgm:t>
    </dgm:pt>
    <dgm:pt modelId="{0528DCAF-D952-4228-8ED5-F2DACE809133}">
      <dgm:prSet phldrT="[Text]" custT="1"/>
      <dgm:spPr>
        <a:xfrm>
          <a:off x="1836713"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2011</a:t>
          </a:r>
          <a:endParaRPr lang="en-US" sz="1400" dirty="0">
            <a:solidFill>
              <a:srgbClr val="0078D7"/>
            </a:solidFill>
            <a:latin typeface="Segoe UI"/>
            <a:ea typeface="+mn-ea"/>
            <a:cs typeface="+mn-cs"/>
          </a:endParaRPr>
        </a:p>
      </dgm:t>
    </dgm:pt>
    <dgm:pt modelId="{743A00E8-C676-476E-91DF-F26ABFB2CE67}" type="parTrans" cxnId="{BC89CB23-9618-42D8-80D8-A506737F37A9}">
      <dgm:prSet/>
      <dgm:spPr/>
      <dgm:t>
        <a:bodyPr/>
        <a:lstStyle/>
        <a:p>
          <a:endParaRPr lang="en-US" sz="1400">
            <a:solidFill>
              <a:schemeClr val="bg2"/>
            </a:solidFill>
          </a:endParaRPr>
        </a:p>
      </dgm:t>
    </dgm:pt>
    <dgm:pt modelId="{DFA6B292-3095-4BEB-B6B5-0CD05BD9AB17}" type="sibTrans" cxnId="{BC89CB23-9618-42D8-80D8-A506737F37A9}">
      <dgm:prSet/>
      <dgm:spPr/>
      <dgm:t>
        <a:bodyPr/>
        <a:lstStyle/>
        <a:p>
          <a:endParaRPr lang="en-US" sz="1400">
            <a:solidFill>
              <a:schemeClr val="bg2"/>
            </a:solidFill>
          </a:endParaRPr>
        </a:p>
      </dgm:t>
    </dgm:pt>
    <dgm:pt modelId="{32B9A16F-1651-4BFA-BAF2-ECF1E562C938}">
      <dgm:prSet phldrT="[Text]" custT="1"/>
      <dgm:spPr>
        <a:xfrm>
          <a:off x="2754155"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2012</a:t>
          </a:r>
          <a:endParaRPr lang="en-US" sz="1400" dirty="0">
            <a:solidFill>
              <a:srgbClr val="0078D7"/>
            </a:solidFill>
            <a:latin typeface="Segoe UI"/>
            <a:ea typeface="+mn-ea"/>
            <a:cs typeface="+mn-cs"/>
          </a:endParaRPr>
        </a:p>
      </dgm:t>
    </dgm:pt>
    <dgm:pt modelId="{3E0AE3D2-39CD-46E7-A650-3FD6CE3B0759}" type="parTrans" cxnId="{07DC306D-B842-4ED4-90D1-AE11DF1ED7BF}">
      <dgm:prSet/>
      <dgm:spPr/>
      <dgm:t>
        <a:bodyPr/>
        <a:lstStyle/>
        <a:p>
          <a:endParaRPr lang="en-US" sz="1400">
            <a:solidFill>
              <a:schemeClr val="bg2"/>
            </a:solidFill>
          </a:endParaRPr>
        </a:p>
      </dgm:t>
    </dgm:pt>
    <dgm:pt modelId="{2957DB7F-8193-45EE-9F91-B7CF55AF804D}" type="sibTrans" cxnId="{07DC306D-B842-4ED4-90D1-AE11DF1ED7BF}">
      <dgm:prSet/>
      <dgm:spPr/>
      <dgm:t>
        <a:bodyPr/>
        <a:lstStyle/>
        <a:p>
          <a:endParaRPr lang="en-US" sz="1400">
            <a:solidFill>
              <a:schemeClr val="bg2"/>
            </a:solidFill>
          </a:endParaRPr>
        </a:p>
      </dgm:t>
    </dgm:pt>
    <dgm:pt modelId="{DDF7607A-9C82-44E9-80F8-A2E172A8DD5E}">
      <dgm:prSet phldrT="[Text]" custT="1"/>
      <dgm:spPr>
        <a:xfrm>
          <a:off x="3671597"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2013</a:t>
          </a:r>
          <a:endParaRPr lang="en-US" sz="1400" dirty="0">
            <a:solidFill>
              <a:srgbClr val="0078D7"/>
            </a:solidFill>
            <a:latin typeface="Segoe UI"/>
            <a:ea typeface="+mn-ea"/>
            <a:cs typeface="+mn-cs"/>
          </a:endParaRPr>
        </a:p>
      </dgm:t>
    </dgm:pt>
    <dgm:pt modelId="{6A054B87-66F5-4BFF-8CD5-786EF317EFAF}" type="parTrans" cxnId="{97A7F077-89C3-423B-9B4C-EDDCFDAFAB4E}">
      <dgm:prSet/>
      <dgm:spPr/>
      <dgm:t>
        <a:bodyPr/>
        <a:lstStyle/>
        <a:p>
          <a:endParaRPr lang="en-US" sz="1400">
            <a:solidFill>
              <a:schemeClr val="bg2"/>
            </a:solidFill>
          </a:endParaRPr>
        </a:p>
      </dgm:t>
    </dgm:pt>
    <dgm:pt modelId="{CC1E4F5D-DEC1-46E2-902E-C7BEA5B21E47}" type="sibTrans" cxnId="{97A7F077-89C3-423B-9B4C-EDDCFDAFAB4E}">
      <dgm:prSet/>
      <dgm:spPr/>
      <dgm:t>
        <a:bodyPr/>
        <a:lstStyle/>
        <a:p>
          <a:endParaRPr lang="en-US" sz="1400">
            <a:solidFill>
              <a:schemeClr val="bg2"/>
            </a:solidFill>
          </a:endParaRPr>
        </a:p>
      </dgm:t>
    </dgm:pt>
    <dgm:pt modelId="{CA72285C-E748-45DE-A686-770C4A6030C8}">
      <dgm:prSet phldrT="[Text]" custT="1"/>
      <dgm:spPr>
        <a:xfrm>
          <a:off x="4589040"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2014</a:t>
          </a:r>
          <a:endParaRPr lang="en-US" sz="1400" dirty="0">
            <a:solidFill>
              <a:srgbClr val="0078D7"/>
            </a:solidFill>
            <a:latin typeface="Segoe UI"/>
            <a:ea typeface="+mn-ea"/>
            <a:cs typeface="+mn-cs"/>
          </a:endParaRPr>
        </a:p>
      </dgm:t>
    </dgm:pt>
    <dgm:pt modelId="{B1143315-A312-419D-B8AD-1BB779E9156A}" type="parTrans" cxnId="{84F86A81-221C-41EB-BE0C-44640C2B9239}">
      <dgm:prSet/>
      <dgm:spPr/>
      <dgm:t>
        <a:bodyPr/>
        <a:lstStyle/>
        <a:p>
          <a:endParaRPr lang="en-US" sz="1400">
            <a:solidFill>
              <a:schemeClr val="bg2"/>
            </a:solidFill>
          </a:endParaRPr>
        </a:p>
      </dgm:t>
    </dgm:pt>
    <dgm:pt modelId="{C8FE16C3-BE73-4BD3-BD04-E678514EF9BD}" type="sibTrans" cxnId="{84F86A81-221C-41EB-BE0C-44640C2B9239}">
      <dgm:prSet/>
      <dgm:spPr/>
      <dgm:t>
        <a:bodyPr/>
        <a:lstStyle/>
        <a:p>
          <a:endParaRPr lang="en-US" sz="1400">
            <a:solidFill>
              <a:schemeClr val="bg2"/>
            </a:solidFill>
          </a:endParaRPr>
        </a:p>
      </dgm:t>
    </dgm:pt>
    <dgm:pt modelId="{841ACB84-3443-4358-BA7D-A341594BEC64}">
      <dgm:prSet phldrT="[Text]" custT="1"/>
      <dgm:spPr>
        <a:xfrm>
          <a:off x="5506482"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2015</a:t>
          </a:r>
          <a:endParaRPr lang="en-US" sz="1400" dirty="0">
            <a:solidFill>
              <a:srgbClr val="0078D7"/>
            </a:solidFill>
            <a:latin typeface="Segoe UI"/>
            <a:ea typeface="+mn-ea"/>
            <a:cs typeface="+mn-cs"/>
          </a:endParaRPr>
        </a:p>
      </dgm:t>
    </dgm:pt>
    <dgm:pt modelId="{E460E621-6843-40E9-8259-66C51B15EE30}" type="parTrans" cxnId="{9C0562CD-9004-45C6-B2BA-A76CC7E558FC}">
      <dgm:prSet/>
      <dgm:spPr/>
      <dgm:t>
        <a:bodyPr/>
        <a:lstStyle/>
        <a:p>
          <a:endParaRPr lang="en-US" sz="1400">
            <a:solidFill>
              <a:schemeClr val="bg2"/>
            </a:solidFill>
          </a:endParaRPr>
        </a:p>
      </dgm:t>
    </dgm:pt>
    <dgm:pt modelId="{34D23477-7BA7-4E14-A99D-38E5D4865C61}" type="sibTrans" cxnId="{9C0562CD-9004-45C6-B2BA-A76CC7E558FC}">
      <dgm:prSet/>
      <dgm:spPr/>
      <dgm:t>
        <a:bodyPr/>
        <a:lstStyle/>
        <a:p>
          <a:endParaRPr lang="en-US" sz="1400">
            <a:solidFill>
              <a:schemeClr val="bg2"/>
            </a:solidFill>
          </a:endParaRPr>
        </a:p>
      </dgm:t>
    </dgm:pt>
    <dgm:pt modelId="{1C0358D4-27DA-4D77-9523-21F13613CB51}">
      <dgm:prSet phldrT="[Text]" custT="1"/>
      <dgm:spPr>
        <a:xfrm>
          <a:off x="6423924"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2016</a:t>
          </a:r>
          <a:endParaRPr lang="en-US" sz="1400" dirty="0">
            <a:solidFill>
              <a:srgbClr val="0078D7"/>
            </a:solidFill>
            <a:latin typeface="Segoe UI"/>
            <a:ea typeface="+mn-ea"/>
            <a:cs typeface="+mn-cs"/>
          </a:endParaRPr>
        </a:p>
      </dgm:t>
    </dgm:pt>
    <dgm:pt modelId="{99ACF728-F740-47D9-A88E-D28DAAE3A76F}" type="parTrans" cxnId="{320F6B82-D9D9-40A0-908D-1786959E4AB4}">
      <dgm:prSet/>
      <dgm:spPr/>
      <dgm:t>
        <a:bodyPr/>
        <a:lstStyle/>
        <a:p>
          <a:endParaRPr lang="en-US" sz="1400">
            <a:solidFill>
              <a:schemeClr val="bg2"/>
            </a:solidFill>
          </a:endParaRPr>
        </a:p>
      </dgm:t>
    </dgm:pt>
    <dgm:pt modelId="{F3C852E0-699C-4EF3-B325-1FC1576FBC5F}" type="sibTrans" cxnId="{320F6B82-D9D9-40A0-908D-1786959E4AB4}">
      <dgm:prSet/>
      <dgm:spPr/>
      <dgm:t>
        <a:bodyPr/>
        <a:lstStyle/>
        <a:p>
          <a:endParaRPr lang="en-US" sz="1400">
            <a:solidFill>
              <a:schemeClr val="bg2"/>
            </a:solidFill>
          </a:endParaRPr>
        </a:p>
      </dgm:t>
    </dgm:pt>
    <dgm:pt modelId="{57AA46FC-EED9-4242-9F99-3621176CD739}">
      <dgm:prSet phldrT="[Text]" custT="1"/>
      <dgm:spPr>
        <a:xfrm>
          <a:off x="7341366"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2017</a:t>
          </a:r>
          <a:endParaRPr lang="en-US" sz="1400" dirty="0">
            <a:solidFill>
              <a:srgbClr val="0078D7"/>
            </a:solidFill>
            <a:latin typeface="Segoe UI"/>
            <a:ea typeface="+mn-ea"/>
            <a:cs typeface="+mn-cs"/>
          </a:endParaRPr>
        </a:p>
      </dgm:t>
    </dgm:pt>
    <dgm:pt modelId="{AFA5929E-4C71-4485-9AF1-339ED8B5321F}" type="parTrans" cxnId="{5CA953D5-B486-45FA-90C6-AEE1517C5D4F}">
      <dgm:prSet/>
      <dgm:spPr/>
      <dgm:t>
        <a:bodyPr/>
        <a:lstStyle/>
        <a:p>
          <a:endParaRPr lang="en-US" sz="1400">
            <a:solidFill>
              <a:schemeClr val="bg2"/>
            </a:solidFill>
          </a:endParaRPr>
        </a:p>
      </dgm:t>
    </dgm:pt>
    <dgm:pt modelId="{AE2D37DF-58EC-4981-81FD-82AA1FE9DFF8}" type="sibTrans" cxnId="{5CA953D5-B486-45FA-90C6-AEE1517C5D4F}">
      <dgm:prSet/>
      <dgm:spPr/>
      <dgm:t>
        <a:bodyPr/>
        <a:lstStyle/>
        <a:p>
          <a:endParaRPr lang="en-US" sz="1400">
            <a:solidFill>
              <a:schemeClr val="bg2"/>
            </a:solidFill>
          </a:endParaRPr>
        </a:p>
      </dgm:t>
    </dgm:pt>
    <dgm:pt modelId="{01673946-8447-41E7-ADA1-9E84150A30B8}">
      <dgm:prSet phldrT="[Text]" custT="1"/>
      <dgm:spPr>
        <a:xfrm>
          <a:off x="8258808"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2018</a:t>
          </a:r>
          <a:endParaRPr lang="en-US" sz="1400" dirty="0">
            <a:solidFill>
              <a:srgbClr val="0078D7"/>
            </a:solidFill>
            <a:latin typeface="Segoe UI"/>
            <a:ea typeface="+mn-ea"/>
            <a:cs typeface="+mn-cs"/>
          </a:endParaRPr>
        </a:p>
      </dgm:t>
    </dgm:pt>
    <dgm:pt modelId="{F4B007B5-DFBD-40E8-B6F8-B4FC0F82FA21}" type="parTrans" cxnId="{4FF7CE69-22C8-43E9-9E70-7CE8DF38EB95}">
      <dgm:prSet/>
      <dgm:spPr/>
      <dgm:t>
        <a:bodyPr/>
        <a:lstStyle/>
        <a:p>
          <a:endParaRPr lang="en-US" sz="1400">
            <a:solidFill>
              <a:schemeClr val="bg2"/>
            </a:solidFill>
          </a:endParaRPr>
        </a:p>
      </dgm:t>
    </dgm:pt>
    <dgm:pt modelId="{9C6A8D7D-D545-4BD9-BA64-2CBF7A4D03A4}" type="sibTrans" cxnId="{4FF7CE69-22C8-43E9-9E70-7CE8DF38EB95}">
      <dgm:prSet/>
      <dgm:spPr/>
      <dgm:t>
        <a:bodyPr/>
        <a:lstStyle/>
        <a:p>
          <a:endParaRPr lang="en-US" sz="1400">
            <a:solidFill>
              <a:schemeClr val="bg2"/>
            </a:solidFill>
          </a:endParaRPr>
        </a:p>
      </dgm:t>
    </dgm:pt>
    <dgm:pt modelId="{19F86B02-614D-4585-A173-829F686F0E45}">
      <dgm:prSet phldrT="[Text]" custT="1"/>
      <dgm:spPr>
        <a:xfrm>
          <a:off x="9176251"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2019</a:t>
          </a:r>
          <a:endParaRPr lang="en-US" sz="1400" dirty="0">
            <a:solidFill>
              <a:srgbClr val="0078D7"/>
            </a:solidFill>
            <a:latin typeface="Segoe UI"/>
            <a:ea typeface="+mn-ea"/>
            <a:cs typeface="+mn-cs"/>
          </a:endParaRPr>
        </a:p>
      </dgm:t>
    </dgm:pt>
    <dgm:pt modelId="{168FA977-F757-4BD7-8D6F-F21A1A75448D}" type="parTrans" cxnId="{D132A2DD-90DD-467C-9771-4DDE25ED46D9}">
      <dgm:prSet/>
      <dgm:spPr/>
      <dgm:t>
        <a:bodyPr/>
        <a:lstStyle/>
        <a:p>
          <a:endParaRPr lang="en-US" sz="1400">
            <a:solidFill>
              <a:schemeClr val="bg2"/>
            </a:solidFill>
          </a:endParaRPr>
        </a:p>
      </dgm:t>
    </dgm:pt>
    <dgm:pt modelId="{AF252C56-8B83-4972-960B-E43390EA095C}" type="sibTrans" cxnId="{D132A2DD-90DD-467C-9771-4DDE25ED46D9}">
      <dgm:prSet/>
      <dgm:spPr/>
      <dgm:t>
        <a:bodyPr/>
        <a:lstStyle/>
        <a:p>
          <a:endParaRPr lang="en-US" sz="1400">
            <a:solidFill>
              <a:schemeClr val="bg2"/>
            </a:solidFill>
          </a:endParaRPr>
        </a:p>
      </dgm:t>
    </dgm:pt>
    <dgm:pt modelId="{DF310555-D696-43EB-9CCD-6346CF183774}">
      <dgm:prSet phldrT="[Text]" custT="1"/>
      <dgm:spPr>
        <a:xfrm>
          <a:off x="10093693" y="0"/>
          <a:ext cx="1146802" cy="274320"/>
        </a:xfrm>
        <a:solidFill>
          <a:srgbClr val="FFFFFF">
            <a:hueOff val="0"/>
            <a:satOff val="0"/>
            <a:lumOff val="0"/>
            <a:alphaOff val="0"/>
          </a:srgbClr>
        </a:solidFill>
        <a:ln w="10795" cap="flat" cmpd="sng" algn="ctr">
          <a:solidFill>
            <a:srgbClr val="0078D7"/>
          </a:solidFill>
          <a:prstDash val="solid"/>
        </a:ln>
        <a:effectLst/>
      </dgm:spPr>
      <dgm:t>
        <a:bodyPr/>
        <a:lstStyle/>
        <a:p>
          <a:r>
            <a:rPr lang="en-US" sz="1400" dirty="0" smtClean="0">
              <a:solidFill>
                <a:srgbClr val="0078D7"/>
              </a:solidFill>
              <a:latin typeface="Segoe UI"/>
              <a:ea typeface="+mn-ea"/>
              <a:cs typeface="+mn-cs"/>
            </a:rPr>
            <a:t>2020</a:t>
          </a:r>
          <a:endParaRPr lang="en-US" sz="1400" dirty="0">
            <a:solidFill>
              <a:srgbClr val="0078D7"/>
            </a:solidFill>
            <a:latin typeface="Segoe UI"/>
            <a:ea typeface="+mn-ea"/>
            <a:cs typeface="+mn-cs"/>
          </a:endParaRPr>
        </a:p>
      </dgm:t>
    </dgm:pt>
    <dgm:pt modelId="{0CF6A5E9-F4F2-4DF5-AE7F-CAF9BA3B9897}" type="parTrans" cxnId="{FC5CF689-8256-4CB8-A838-454FDDEDD1CA}">
      <dgm:prSet/>
      <dgm:spPr/>
      <dgm:t>
        <a:bodyPr/>
        <a:lstStyle/>
        <a:p>
          <a:endParaRPr lang="en-US" sz="1400">
            <a:solidFill>
              <a:schemeClr val="bg2"/>
            </a:solidFill>
          </a:endParaRPr>
        </a:p>
      </dgm:t>
    </dgm:pt>
    <dgm:pt modelId="{B086CF05-37E1-4FB5-B971-28449AFF4C85}" type="sibTrans" cxnId="{FC5CF689-8256-4CB8-A838-454FDDEDD1CA}">
      <dgm:prSet/>
      <dgm:spPr/>
      <dgm:t>
        <a:bodyPr/>
        <a:lstStyle/>
        <a:p>
          <a:endParaRPr lang="en-US" sz="1400">
            <a:solidFill>
              <a:schemeClr val="bg2"/>
            </a:solidFill>
          </a:endParaRPr>
        </a:p>
      </dgm:t>
    </dgm:pt>
    <dgm:pt modelId="{393CF5F1-AAA3-4332-A1E8-BEE88CE2BF61}">
      <dgm:prSet phldrT="[Text]" custT="1"/>
      <dgm:spPr>
        <a:xfrm>
          <a:off x="11011135" y="0"/>
          <a:ext cx="730295" cy="274320"/>
        </a:xfrm>
        <a:solidFill>
          <a:srgbClr val="FFFFFF"/>
        </a:solidFill>
        <a:ln w="10795" cap="flat" cmpd="sng" algn="ctr">
          <a:solidFill>
            <a:srgbClr val="0078D7"/>
          </a:solidFill>
          <a:prstDash val="lgDash"/>
        </a:ln>
        <a:effectLst/>
      </dgm:spPr>
      <dgm:t>
        <a:bodyPr/>
        <a:lstStyle/>
        <a:p>
          <a:endParaRPr lang="en-US" sz="1400" dirty="0">
            <a:ln>
              <a:noFill/>
            </a:ln>
            <a:solidFill>
              <a:srgbClr val="0078D7"/>
            </a:solidFill>
            <a:latin typeface="Segoe UI"/>
            <a:ea typeface="+mn-ea"/>
            <a:cs typeface="+mn-cs"/>
          </a:endParaRPr>
        </a:p>
      </dgm:t>
    </dgm:pt>
    <dgm:pt modelId="{66794AF5-C071-4C5C-B979-CA2C312BC2F7}" type="parTrans" cxnId="{C9210E52-BD7D-4424-96D7-901600A27FAC}">
      <dgm:prSet/>
      <dgm:spPr/>
      <dgm:t>
        <a:bodyPr/>
        <a:lstStyle/>
        <a:p>
          <a:endParaRPr lang="en-US" sz="1400">
            <a:solidFill>
              <a:schemeClr val="bg2"/>
            </a:solidFill>
          </a:endParaRPr>
        </a:p>
      </dgm:t>
    </dgm:pt>
    <dgm:pt modelId="{1D7EF04E-0D67-44F3-B935-4E0DE7557993}" type="sibTrans" cxnId="{C9210E52-BD7D-4424-96D7-901600A27FAC}">
      <dgm:prSet/>
      <dgm:spPr/>
      <dgm:t>
        <a:bodyPr/>
        <a:lstStyle/>
        <a:p>
          <a:endParaRPr lang="en-US" sz="1400">
            <a:solidFill>
              <a:schemeClr val="bg2"/>
            </a:solidFill>
          </a:endParaRPr>
        </a:p>
      </dgm:t>
    </dgm:pt>
    <dgm:pt modelId="{F35C4BB0-62F7-4490-88E4-7FE69A0001BE}" type="pres">
      <dgm:prSet presAssocID="{38CAD86A-F6C7-468D-A9CE-A73546F9539B}" presName="Name0" presStyleCnt="0">
        <dgm:presLayoutVars>
          <dgm:dir/>
          <dgm:resizeHandles val="exact"/>
        </dgm:presLayoutVars>
      </dgm:prSet>
      <dgm:spPr/>
    </dgm:pt>
    <dgm:pt modelId="{DBF86D97-850C-4A9E-961D-5C10D883BFD8}" type="pres">
      <dgm:prSet presAssocID="{73D7FDA8-C2CE-4C0A-93B8-4D37D2D32424}" presName="parTxOnly" presStyleLbl="node1" presStyleIdx="0" presStyleCnt="13" custScaleY="104581">
        <dgm:presLayoutVars>
          <dgm:bulletEnabled val="1"/>
        </dgm:presLayoutVars>
      </dgm:prSet>
      <dgm:spPr>
        <a:prstGeom prst="homePlate">
          <a:avLst/>
        </a:prstGeom>
      </dgm:spPr>
      <dgm:t>
        <a:bodyPr/>
        <a:lstStyle/>
        <a:p>
          <a:endParaRPr lang="en-US"/>
        </a:p>
      </dgm:t>
    </dgm:pt>
    <dgm:pt modelId="{55F1223B-3846-448D-98F5-50C75942DBF7}" type="pres">
      <dgm:prSet presAssocID="{F176DDBB-0957-4CC1-8F9A-F8F8C6B372E0}" presName="parSpace" presStyleCnt="0"/>
      <dgm:spPr/>
    </dgm:pt>
    <dgm:pt modelId="{7E899192-C72A-481D-9DF4-B9714219B990}" type="pres">
      <dgm:prSet presAssocID="{0D8C8762-3D3D-4C51-AC2D-C4C77A1C5022}" presName="parTxOnly" presStyleLbl="node1" presStyleIdx="1" presStyleCnt="13" custScaleY="104581">
        <dgm:presLayoutVars>
          <dgm:bulletEnabled val="1"/>
        </dgm:presLayoutVars>
      </dgm:prSet>
      <dgm:spPr>
        <a:prstGeom prst="chevron">
          <a:avLst/>
        </a:prstGeom>
      </dgm:spPr>
      <dgm:t>
        <a:bodyPr/>
        <a:lstStyle/>
        <a:p>
          <a:endParaRPr lang="en-US"/>
        </a:p>
      </dgm:t>
    </dgm:pt>
    <dgm:pt modelId="{795E46A9-8B13-451D-9A8F-BF61238A2144}" type="pres">
      <dgm:prSet presAssocID="{5A6FDB41-690F-4141-9434-417BA7D62C88}" presName="parSpace" presStyleCnt="0"/>
      <dgm:spPr/>
    </dgm:pt>
    <dgm:pt modelId="{10D3851B-B529-4B1F-BF1C-AE5F239AC5B7}" type="pres">
      <dgm:prSet presAssocID="{0528DCAF-D952-4228-8ED5-F2DACE809133}" presName="parTxOnly" presStyleLbl="node1" presStyleIdx="2" presStyleCnt="13" custScaleY="104581">
        <dgm:presLayoutVars>
          <dgm:bulletEnabled val="1"/>
        </dgm:presLayoutVars>
      </dgm:prSet>
      <dgm:spPr>
        <a:prstGeom prst="chevron">
          <a:avLst/>
        </a:prstGeom>
      </dgm:spPr>
      <dgm:t>
        <a:bodyPr/>
        <a:lstStyle/>
        <a:p>
          <a:endParaRPr lang="en-US"/>
        </a:p>
      </dgm:t>
    </dgm:pt>
    <dgm:pt modelId="{BE9067FE-8482-49C5-9DB5-1123DC059BFD}" type="pres">
      <dgm:prSet presAssocID="{DFA6B292-3095-4BEB-B6B5-0CD05BD9AB17}" presName="parSpace" presStyleCnt="0"/>
      <dgm:spPr/>
    </dgm:pt>
    <dgm:pt modelId="{4FD40A6C-7E25-4B8B-A1FA-A197D3B1956D}" type="pres">
      <dgm:prSet presAssocID="{32B9A16F-1651-4BFA-BAF2-ECF1E562C938}" presName="parTxOnly" presStyleLbl="node1" presStyleIdx="3" presStyleCnt="13" custScaleY="104581">
        <dgm:presLayoutVars>
          <dgm:bulletEnabled val="1"/>
        </dgm:presLayoutVars>
      </dgm:prSet>
      <dgm:spPr>
        <a:prstGeom prst="chevron">
          <a:avLst/>
        </a:prstGeom>
      </dgm:spPr>
      <dgm:t>
        <a:bodyPr/>
        <a:lstStyle/>
        <a:p>
          <a:endParaRPr lang="en-US"/>
        </a:p>
      </dgm:t>
    </dgm:pt>
    <dgm:pt modelId="{17CEA01A-900A-4EA4-88C7-00BDBB2506B0}" type="pres">
      <dgm:prSet presAssocID="{2957DB7F-8193-45EE-9F91-B7CF55AF804D}" presName="parSpace" presStyleCnt="0"/>
      <dgm:spPr/>
    </dgm:pt>
    <dgm:pt modelId="{849EA090-BAF1-4959-BB5D-520ACF34A091}" type="pres">
      <dgm:prSet presAssocID="{DDF7607A-9C82-44E9-80F8-A2E172A8DD5E}" presName="parTxOnly" presStyleLbl="node1" presStyleIdx="4" presStyleCnt="13" custScaleY="104581">
        <dgm:presLayoutVars>
          <dgm:bulletEnabled val="1"/>
        </dgm:presLayoutVars>
      </dgm:prSet>
      <dgm:spPr>
        <a:prstGeom prst="chevron">
          <a:avLst/>
        </a:prstGeom>
      </dgm:spPr>
      <dgm:t>
        <a:bodyPr/>
        <a:lstStyle/>
        <a:p>
          <a:endParaRPr lang="en-US"/>
        </a:p>
      </dgm:t>
    </dgm:pt>
    <dgm:pt modelId="{0AE5058F-BE21-4441-ADE3-B878D9ACCD85}" type="pres">
      <dgm:prSet presAssocID="{CC1E4F5D-DEC1-46E2-902E-C7BEA5B21E47}" presName="parSpace" presStyleCnt="0"/>
      <dgm:spPr/>
    </dgm:pt>
    <dgm:pt modelId="{37134B18-3A20-4DC5-A345-DA186E01BC6F}" type="pres">
      <dgm:prSet presAssocID="{CA72285C-E748-45DE-A686-770C4A6030C8}" presName="parTxOnly" presStyleLbl="node1" presStyleIdx="5" presStyleCnt="13" custScaleY="104581">
        <dgm:presLayoutVars>
          <dgm:bulletEnabled val="1"/>
        </dgm:presLayoutVars>
      </dgm:prSet>
      <dgm:spPr>
        <a:prstGeom prst="chevron">
          <a:avLst/>
        </a:prstGeom>
      </dgm:spPr>
      <dgm:t>
        <a:bodyPr/>
        <a:lstStyle/>
        <a:p>
          <a:endParaRPr lang="en-US"/>
        </a:p>
      </dgm:t>
    </dgm:pt>
    <dgm:pt modelId="{410806DE-DE50-4628-9C50-619383A894DB}" type="pres">
      <dgm:prSet presAssocID="{C8FE16C3-BE73-4BD3-BD04-E678514EF9BD}" presName="parSpace" presStyleCnt="0"/>
      <dgm:spPr/>
    </dgm:pt>
    <dgm:pt modelId="{67C2B716-AD78-476C-89E5-F7448D6494BA}" type="pres">
      <dgm:prSet presAssocID="{841ACB84-3443-4358-BA7D-A341594BEC64}" presName="parTxOnly" presStyleLbl="node1" presStyleIdx="6" presStyleCnt="13" custScaleY="104581">
        <dgm:presLayoutVars>
          <dgm:bulletEnabled val="1"/>
        </dgm:presLayoutVars>
      </dgm:prSet>
      <dgm:spPr>
        <a:prstGeom prst="chevron">
          <a:avLst/>
        </a:prstGeom>
      </dgm:spPr>
      <dgm:t>
        <a:bodyPr/>
        <a:lstStyle/>
        <a:p>
          <a:endParaRPr lang="en-US"/>
        </a:p>
      </dgm:t>
    </dgm:pt>
    <dgm:pt modelId="{4729A718-74E4-46FB-A9EF-068ED768E2EF}" type="pres">
      <dgm:prSet presAssocID="{34D23477-7BA7-4E14-A99D-38E5D4865C61}" presName="parSpace" presStyleCnt="0"/>
      <dgm:spPr/>
    </dgm:pt>
    <dgm:pt modelId="{49C47B59-67BF-42D0-9695-90C375C22F86}" type="pres">
      <dgm:prSet presAssocID="{1C0358D4-27DA-4D77-9523-21F13613CB51}" presName="parTxOnly" presStyleLbl="node1" presStyleIdx="7" presStyleCnt="13" custScaleY="104581">
        <dgm:presLayoutVars>
          <dgm:bulletEnabled val="1"/>
        </dgm:presLayoutVars>
      </dgm:prSet>
      <dgm:spPr>
        <a:prstGeom prst="chevron">
          <a:avLst/>
        </a:prstGeom>
      </dgm:spPr>
      <dgm:t>
        <a:bodyPr/>
        <a:lstStyle/>
        <a:p>
          <a:endParaRPr lang="en-US"/>
        </a:p>
      </dgm:t>
    </dgm:pt>
    <dgm:pt modelId="{4D491787-7632-4A39-A002-8371167E4B4E}" type="pres">
      <dgm:prSet presAssocID="{F3C852E0-699C-4EF3-B325-1FC1576FBC5F}" presName="parSpace" presStyleCnt="0"/>
      <dgm:spPr/>
    </dgm:pt>
    <dgm:pt modelId="{8B6D69BB-4215-458E-A8BB-65B98019CA28}" type="pres">
      <dgm:prSet presAssocID="{57AA46FC-EED9-4242-9F99-3621176CD739}" presName="parTxOnly" presStyleLbl="node1" presStyleIdx="8" presStyleCnt="13" custScaleY="104581">
        <dgm:presLayoutVars>
          <dgm:bulletEnabled val="1"/>
        </dgm:presLayoutVars>
      </dgm:prSet>
      <dgm:spPr>
        <a:prstGeom prst="chevron">
          <a:avLst/>
        </a:prstGeom>
      </dgm:spPr>
      <dgm:t>
        <a:bodyPr/>
        <a:lstStyle/>
        <a:p>
          <a:endParaRPr lang="en-US"/>
        </a:p>
      </dgm:t>
    </dgm:pt>
    <dgm:pt modelId="{1A970DE6-0D1F-404F-9F72-6344B4E2C322}" type="pres">
      <dgm:prSet presAssocID="{AE2D37DF-58EC-4981-81FD-82AA1FE9DFF8}" presName="parSpace" presStyleCnt="0"/>
      <dgm:spPr/>
    </dgm:pt>
    <dgm:pt modelId="{BD47CF75-CA03-4DCC-A135-F4855D3342C3}" type="pres">
      <dgm:prSet presAssocID="{01673946-8447-41E7-ADA1-9E84150A30B8}" presName="parTxOnly" presStyleLbl="node1" presStyleIdx="9" presStyleCnt="13" custScaleY="104581">
        <dgm:presLayoutVars>
          <dgm:bulletEnabled val="1"/>
        </dgm:presLayoutVars>
      </dgm:prSet>
      <dgm:spPr>
        <a:prstGeom prst="chevron">
          <a:avLst/>
        </a:prstGeom>
      </dgm:spPr>
      <dgm:t>
        <a:bodyPr/>
        <a:lstStyle/>
        <a:p>
          <a:endParaRPr lang="en-US"/>
        </a:p>
      </dgm:t>
    </dgm:pt>
    <dgm:pt modelId="{1D23040F-0CD1-4650-9A56-09BA7BA7CBC6}" type="pres">
      <dgm:prSet presAssocID="{9C6A8D7D-D545-4BD9-BA64-2CBF7A4D03A4}" presName="parSpace" presStyleCnt="0"/>
      <dgm:spPr/>
    </dgm:pt>
    <dgm:pt modelId="{54B75C99-7FBB-4350-9D98-DFAD6585CDE3}" type="pres">
      <dgm:prSet presAssocID="{19F86B02-614D-4585-A173-829F686F0E45}" presName="parTxOnly" presStyleLbl="node1" presStyleIdx="10" presStyleCnt="13" custScaleY="104581">
        <dgm:presLayoutVars>
          <dgm:bulletEnabled val="1"/>
        </dgm:presLayoutVars>
      </dgm:prSet>
      <dgm:spPr>
        <a:prstGeom prst="chevron">
          <a:avLst/>
        </a:prstGeom>
      </dgm:spPr>
      <dgm:t>
        <a:bodyPr/>
        <a:lstStyle/>
        <a:p>
          <a:endParaRPr lang="en-US"/>
        </a:p>
      </dgm:t>
    </dgm:pt>
    <dgm:pt modelId="{232C9647-4EA6-4785-B069-502A4E3AAA81}" type="pres">
      <dgm:prSet presAssocID="{AF252C56-8B83-4972-960B-E43390EA095C}" presName="parSpace" presStyleCnt="0"/>
      <dgm:spPr/>
    </dgm:pt>
    <dgm:pt modelId="{568B3847-626E-4005-887C-2AEBC942C0AA}" type="pres">
      <dgm:prSet presAssocID="{DF310555-D696-43EB-9CCD-6346CF183774}" presName="parTxOnly" presStyleLbl="node1" presStyleIdx="11" presStyleCnt="13" custScaleY="104581">
        <dgm:presLayoutVars>
          <dgm:bulletEnabled val="1"/>
        </dgm:presLayoutVars>
      </dgm:prSet>
      <dgm:spPr>
        <a:prstGeom prst="chevron">
          <a:avLst/>
        </a:prstGeom>
      </dgm:spPr>
      <dgm:t>
        <a:bodyPr/>
        <a:lstStyle/>
        <a:p>
          <a:endParaRPr lang="en-US"/>
        </a:p>
      </dgm:t>
    </dgm:pt>
    <dgm:pt modelId="{A38E9AB4-6C18-45C9-9A47-380AA5A52696}" type="pres">
      <dgm:prSet presAssocID="{B086CF05-37E1-4FB5-B971-28449AFF4C85}" presName="parSpace" presStyleCnt="0"/>
      <dgm:spPr/>
    </dgm:pt>
    <dgm:pt modelId="{6DBB7C25-D595-467F-BE9D-3C4580908ACA}" type="pres">
      <dgm:prSet presAssocID="{393CF5F1-AAA3-4332-A1E8-BEE88CE2BF61}" presName="parTxOnly" presStyleLbl="node1" presStyleIdx="12" presStyleCnt="13" custScaleX="63681" custScaleY="104581">
        <dgm:presLayoutVars>
          <dgm:bulletEnabled val="1"/>
        </dgm:presLayoutVars>
      </dgm:prSet>
      <dgm:spPr>
        <a:prstGeom prst="chevron">
          <a:avLst/>
        </a:prstGeom>
      </dgm:spPr>
      <dgm:t>
        <a:bodyPr/>
        <a:lstStyle/>
        <a:p>
          <a:endParaRPr lang="en-US"/>
        </a:p>
      </dgm:t>
    </dgm:pt>
  </dgm:ptLst>
  <dgm:cxnLst>
    <dgm:cxn modelId="{6C343992-754C-4B09-BC8E-08C0C2153E2B}" type="presOf" srcId="{841ACB84-3443-4358-BA7D-A341594BEC64}" destId="{67C2B716-AD78-476C-89E5-F7448D6494BA}" srcOrd="0" destOrd="0" presId="urn:microsoft.com/office/officeart/2005/8/layout/hChevron3"/>
    <dgm:cxn modelId="{37F82AE2-2B2A-4B64-8417-02C84BEFBE66}" type="presOf" srcId="{CA72285C-E748-45DE-A686-770C4A6030C8}" destId="{37134B18-3A20-4DC5-A345-DA186E01BC6F}" srcOrd="0" destOrd="0" presId="urn:microsoft.com/office/officeart/2005/8/layout/hChevron3"/>
    <dgm:cxn modelId="{30F1E39B-02B1-4C98-ACA4-90341F114166}" type="presOf" srcId="{0D8C8762-3D3D-4C51-AC2D-C4C77A1C5022}" destId="{7E899192-C72A-481D-9DF4-B9714219B990}" srcOrd="0" destOrd="0" presId="urn:microsoft.com/office/officeart/2005/8/layout/hChevron3"/>
    <dgm:cxn modelId="{D132A2DD-90DD-467C-9771-4DDE25ED46D9}" srcId="{38CAD86A-F6C7-468D-A9CE-A73546F9539B}" destId="{19F86B02-614D-4585-A173-829F686F0E45}" srcOrd="10" destOrd="0" parTransId="{168FA977-F757-4BD7-8D6F-F21A1A75448D}" sibTransId="{AF252C56-8B83-4972-960B-E43390EA095C}"/>
    <dgm:cxn modelId="{320F6B82-D9D9-40A0-908D-1786959E4AB4}" srcId="{38CAD86A-F6C7-468D-A9CE-A73546F9539B}" destId="{1C0358D4-27DA-4D77-9523-21F13613CB51}" srcOrd="7" destOrd="0" parTransId="{99ACF728-F740-47D9-A88E-D28DAAE3A76F}" sibTransId="{F3C852E0-699C-4EF3-B325-1FC1576FBC5F}"/>
    <dgm:cxn modelId="{88DAF3BC-63EE-4BDF-9F9D-EF987E23133C}" type="presOf" srcId="{19F86B02-614D-4585-A173-829F686F0E45}" destId="{54B75C99-7FBB-4350-9D98-DFAD6585CDE3}" srcOrd="0" destOrd="0" presId="urn:microsoft.com/office/officeart/2005/8/layout/hChevron3"/>
    <dgm:cxn modelId="{4FF7CE69-22C8-43E9-9E70-7CE8DF38EB95}" srcId="{38CAD86A-F6C7-468D-A9CE-A73546F9539B}" destId="{01673946-8447-41E7-ADA1-9E84150A30B8}" srcOrd="9" destOrd="0" parTransId="{F4B007B5-DFBD-40E8-B6F8-B4FC0F82FA21}" sibTransId="{9C6A8D7D-D545-4BD9-BA64-2CBF7A4D03A4}"/>
    <dgm:cxn modelId="{C9210E52-BD7D-4424-96D7-901600A27FAC}" srcId="{38CAD86A-F6C7-468D-A9CE-A73546F9539B}" destId="{393CF5F1-AAA3-4332-A1E8-BEE88CE2BF61}" srcOrd="12" destOrd="0" parTransId="{66794AF5-C071-4C5C-B979-CA2C312BC2F7}" sibTransId="{1D7EF04E-0D67-44F3-B935-4E0DE7557993}"/>
    <dgm:cxn modelId="{AD669563-FEFC-451C-A333-05A6B7DD609A}" type="presOf" srcId="{1C0358D4-27DA-4D77-9523-21F13613CB51}" destId="{49C47B59-67BF-42D0-9695-90C375C22F86}" srcOrd="0" destOrd="0" presId="urn:microsoft.com/office/officeart/2005/8/layout/hChevron3"/>
    <dgm:cxn modelId="{73D47AFB-52C1-4F77-BA33-D2613434FE25}" type="presOf" srcId="{0528DCAF-D952-4228-8ED5-F2DACE809133}" destId="{10D3851B-B529-4B1F-BF1C-AE5F239AC5B7}" srcOrd="0" destOrd="0" presId="urn:microsoft.com/office/officeart/2005/8/layout/hChevron3"/>
    <dgm:cxn modelId="{84F86A81-221C-41EB-BE0C-44640C2B9239}" srcId="{38CAD86A-F6C7-468D-A9CE-A73546F9539B}" destId="{CA72285C-E748-45DE-A686-770C4A6030C8}" srcOrd="5" destOrd="0" parTransId="{B1143315-A312-419D-B8AD-1BB779E9156A}" sibTransId="{C8FE16C3-BE73-4BD3-BD04-E678514EF9BD}"/>
    <dgm:cxn modelId="{97A7F077-89C3-423B-9B4C-EDDCFDAFAB4E}" srcId="{38CAD86A-F6C7-468D-A9CE-A73546F9539B}" destId="{DDF7607A-9C82-44E9-80F8-A2E172A8DD5E}" srcOrd="4" destOrd="0" parTransId="{6A054B87-66F5-4BFF-8CD5-786EF317EFAF}" sibTransId="{CC1E4F5D-DEC1-46E2-902E-C7BEA5B21E47}"/>
    <dgm:cxn modelId="{5CA953D5-B486-45FA-90C6-AEE1517C5D4F}" srcId="{38CAD86A-F6C7-468D-A9CE-A73546F9539B}" destId="{57AA46FC-EED9-4242-9F99-3621176CD739}" srcOrd="8" destOrd="0" parTransId="{AFA5929E-4C71-4485-9AF1-339ED8B5321F}" sibTransId="{AE2D37DF-58EC-4981-81FD-82AA1FE9DFF8}"/>
    <dgm:cxn modelId="{2BB37094-B982-4A85-BA26-9B3C7FB47CB0}" type="presOf" srcId="{DDF7607A-9C82-44E9-80F8-A2E172A8DD5E}" destId="{849EA090-BAF1-4959-BB5D-520ACF34A091}" srcOrd="0" destOrd="0" presId="urn:microsoft.com/office/officeart/2005/8/layout/hChevron3"/>
    <dgm:cxn modelId="{07DC306D-B842-4ED4-90D1-AE11DF1ED7BF}" srcId="{38CAD86A-F6C7-468D-A9CE-A73546F9539B}" destId="{32B9A16F-1651-4BFA-BAF2-ECF1E562C938}" srcOrd="3" destOrd="0" parTransId="{3E0AE3D2-39CD-46E7-A650-3FD6CE3B0759}" sibTransId="{2957DB7F-8193-45EE-9F91-B7CF55AF804D}"/>
    <dgm:cxn modelId="{FC5CF689-8256-4CB8-A838-454FDDEDD1CA}" srcId="{38CAD86A-F6C7-468D-A9CE-A73546F9539B}" destId="{DF310555-D696-43EB-9CCD-6346CF183774}" srcOrd="11" destOrd="0" parTransId="{0CF6A5E9-F4F2-4DF5-AE7F-CAF9BA3B9897}" sibTransId="{B086CF05-37E1-4FB5-B971-28449AFF4C85}"/>
    <dgm:cxn modelId="{A3EBF81C-9E5E-48BF-90ED-570A9EB59AC6}" srcId="{38CAD86A-F6C7-468D-A9CE-A73546F9539B}" destId="{0D8C8762-3D3D-4C51-AC2D-C4C77A1C5022}" srcOrd="1" destOrd="0" parTransId="{9FD137B0-E21E-4796-A89C-F4A5C61653A8}" sibTransId="{5A6FDB41-690F-4141-9434-417BA7D62C88}"/>
    <dgm:cxn modelId="{9211DBDF-A3AC-47CA-917A-A09BE0656C64}" type="presOf" srcId="{73D7FDA8-C2CE-4C0A-93B8-4D37D2D32424}" destId="{DBF86D97-850C-4A9E-961D-5C10D883BFD8}" srcOrd="0" destOrd="0" presId="urn:microsoft.com/office/officeart/2005/8/layout/hChevron3"/>
    <dgm:cxn modelId="{BC89CB23-9618-42D8-80D8-A506737F37A9}" srcId="{38CAD86A-F6C7-468D-A9CE-A73546F9539B}" destId="{0528DCAF-D952-4228-8ED5-F2DACE809133}" srcOrd="2" destOrd="0" parTransId="{743A00E8-C676-476E-91DF-F26ABFB2CE67}" sibTransId="{DFA6B292-3095-4BEB-B6B5-0CD05BD9AB17}"/>
    <dgm:cxn modelId="{CE2B08CE-76FD-4F40-9D25-9B88F55EB85B}" type="presOf" srcId="{57AA46FC-EED9-4242-9F99-3621176CD739}" destId="{8B6D69BB-4215-458E-A8BB-65B98019CA28}" srcOrd="0" destOrd="0" presId="urn:microsoft.com/office/officeart/2005/8/layout/hChevron3"/>
    <dgm:cxn modelId="{3E4AB069-82F3-479B-8EEE-976645DCAF17}" type="presOf" srcId="{38CAD86A-F6C7-468D-A9CE-A73546F9539B}" destId="{F35C4BB0-62F7-4490-88E4-7FE69A0001BE}" srcOrd="0" destOrd="0" presId="urn:microsoft.com/office/officeart/2005/8/layout/hChevron3"/>
    <dgm:cxn modelId="{771DB10F-6B95-4F35-AF8C-2707DA68C126}" type="presOf" srcId="{393CF5F1-AAA3-4332-A1E8-BEE88CE2BF61}" destId="{6DBB7C25-D595-467F-BE9D-3C4580908ACA}" srcOrd="0" destOrd="0" presId="urn:microsoft.com/office/officeart/2005/8/layout/hChevron3"/>
    <dgm:cxn modelId="{7D64830E-C1B1-4739-A6A2-A2A125C96E4D}" srcId="{38CAD86A-F6C7-468D-A9CE-A73546F9539B}" destId="{73D7FDA8-C2CE-4C0A-93B8-4D37D2D32424}" srcOrd="0" destOrd="0" parTransId="{162C9738-09EE-408A-AA15-7B3B676487D7}" sibTransId="{F176DDBB-0957-4CC1-8F9A-F8F8C6B372E0}"/>
    <dgm:cxn modelId="{600214E7-D187-4301-8A9E-172062CB137A}" type="presOf" srcId="{DF310555-D696-43EB-9CCD-6346CF183774}" destId="{568B3847-626E-4005-887C-2AEBC942C0AA}" srcOrd="0" destOrd="0" presId="urn:microsoft.com/office/officeart/2005/8/layout/hChevron3"/>
    <dgm:cxn modelId="{9C0562CD-9004-45C6-B2BA-A76CC7E558FC}" srcId="{38CAD86A-F6C7-468D-A9CE-A73546F9539B}" destId="{841ACB84-3443-4358-BA7D-A341594BEC64}" srcOrd="6" destOrd="0" parTransId="{E460E621-6843-40E9-8259-66C51B15EE30}" sibTransId="{34D23477-7BA7-4E14-A99D-38E5D4865C61}"/>
    <dgm:cxn modelId="{94A545E9-FC3C-4B7B-BE44-DD5133541A63}" type="presOf" srcId="{01673946-8447-41E7-ADA1-9E84150A30B8}" destId="{BD47CF75-CA03-4DCC-A135-F4855D3342C3}" srcOrd="0" destOrd="0" presId="urn:microsoft.com/office/officeart/2005/8/layout/hChevron3"/>
    <dgm:cxn modelId="{B1228F17-AE7F-43DF-BB34-46EF74B0BFAB}" type="presOf" srcId="{32B9A16F-1651-4BFA-BAF2-ECF1E562C938}" destId="{4FD40A6C-7E25-4B8B-A1FA-A197D3B1956D}" srcOrd="0" destOrd="0" presId="urn:microsoft.com/office/officeart/2005/8/layout/hChevron3"/>
    <dgm:cxn modelId="{34B2FD9A-C358-4877-BDAC-EFD5F3DFBD7D}" type="presParOf" srcId="{F35C4BB0-62F7-4490-88E4-7FE69A0001BE}" destId="{DBF86D97-850C-4A9E-961D-5C10D883BFD8}" srcOrd="0" destOrd="0" presId="urn:microsoft.com/office/officeart/2005/8/layout/hChevron3"/>
    <dgm:cxn modelId="{B7066A02-591F-463D-A7FA-FC4243CEFC23}" type="presParOf" srcId="{F35C4BB0-62F7-4490-88E4-7FE69A0001BE}" destId="{55F1223B-3846-448D-98F5-50C75942DBF7}" srcOrd="1" destOrd="0" presId="urn:microsoft.com/office/officeart/2005/8/layout/hChevron3"/>
    <dgm:cxn modelId="{94F12509-5870-4B44-A567-BA1F284A333C}" type="presParOf" srcId="{F35C4BB0-62F7-4490-88E4-7FE69A0001BE}" destId="{7E899192-C72A-481D-9DF4-B9714219B990}" srcOrd="2" destOrd="0" presId="urn:microsoft.com/office/officeart/2005/8/layout/hChevron3"/>
    <dgm:cxn modelId="{81B93739-21EF-4FFC-80AF-066D2C9B154A}" type="presParOf" srcId="{F35C4BB0-62F7-4490-88E4-7FE69A0001BE}" destId="{795E46A9-8B13-451D-9A8F-BF61238A2144}" srcOrd="3" destOrd="0" presId="urn:microsoft.com/office/officeart/2005/8/layout/hChevron3"/>
    <dgm:cxn modelId="{69E5E1D5-E3CE-4F8D-B12B-DF80BB9F40A3}" type="presParOf" srcId="{F35C4BB0-62F7-4490-88E4-7FE69A0001BE}" destId="{10D3851B-B529-4B1F-BF1C-AE5F239AC5B7}" srcOrd="4" destOrd="0" presId="urn:microsoft.com/office/officeart/2005/8/layout/hChevron3"/>
    <dgm:cxn modelId="{52039FFD-246B-49EB-9D1D-9315AA7C03DC}" type="presParOf" srcId="{F35C4BB0-62F7-4490-88E4-7FE69A0001BE}" destId="{BE9067FE-8482-49C5-9DB5-1123DC059BFD}" srcOrd="5" destOrd="0" presId="urn:microsoft.com/office/officeart/2005/8/layout/hChevron3"/>
    <dgm:cxn modelId="{F520BC5C-0C68-4355-8D25-FBB463DEAA52}" type="presParOf" srcId="{F35C4BB0-62F7-4490-88E4-7FE69A0001BE}" destId="{4FD40A6C-7E25-4B8B-A1FA-A197D3B1956D}" srcOrd="6" destOrd="0" presId="urn:microsoft.com/office/officeart/2005/8/layout/hChevron3"/>
    <dgm:cxn modelId="{4232E497-F99A-4FA6-9ECE-A357006B46B3}" type="presParOf" srcId="{F35C4BB0-62F7-4490-88E4-7FE69A0001BE}" destId="{17CEA01A-900A-4EA4-88C7-00BDBB2506B0}" srcOrd="7" destOrd="0" presId="urn:microsoft.com/office/officeart/2005/8/layout/hChevron3"/>
    <dgm:cxn modelId="{BB975098-8AFE-41D6-8BD4-2BCACC8C183A}" type="presParOf" srcId="{F35C4BB0-62F7-4490-88E4-7FE69A0001BE}" destId="{849EA090-BAF1-4959-BB5D-520ACF34A091}" srcOrd="8" destOrd="0" presId="urn:microsoft.com/office/officeart/2005/8/layout/hChevron3"/>
    <dgm:cxn modelId="{C47B4BB8-7F2C-4359-A39C-0789DF642B23}" type="presParOf" srcId="{F35C4BB0-62F7-4490-88E4-7FE69A0001BE}" destId="{0AE5058F-BE21-4441-ADE3-B878D9ACCD85}" srcOrd="9" destOrd="0" presId="urn:microsoft.com/office/officeart/2005/8/layout/hChevron3"/>
    <dgm:cxn modelId="{CB8DA476-0563-40D6-8385-E7ACD8F94C68}" type="presParOf" srcId="{F35C4BB0-62F7-4490-88E4-7FE69A0001BE}" destId="{37134B18-3A20-4DC5-A345-DA186E01BC6F}" srcOrd="10" destOrd="0" presId="urn:microsoft.com/office/officeart/2005/8/layout/hChevron3"/>
    <dgm:cxn modelId="{EC15E859-A36B-461F-A637-3266F97938F6}" type="presParOf" srcId="{F35C4BB0-62F7-4490-88E4-7FE69A0001BE}" destId="{410806DE-DE50-4628-9C50-619383A894DB}" srcOrd="11" destOrd="0" presId="urn:microsoft.com/office/officeart/2005/8/layout/hChevron3"/>
    <dgm:cxn modelId="{1A35CADF-FCF1-457C-8057-BB96D5A2F1DC}" type="presParOf" srcId="{F35C4BB0-62F7-4490-88E4-7FE69A0001BE}" destId="{67C2B716-AD78-476C-89E5-F7448D6494BA}" srcOrd="12" destOrd="0" presId="urn:microsoft.com/office/officeart/2005/8/layout/hChevron3"/>
    <dgm:cxn modelId="{0EC581E9-FC64-45C8-9BC0-78EA1CCF7A6D}" type="presParOf" srcId="{F35C4BB0-62F7-4490-88E4-7FE69A0001BE}" destId="{4729A718-74E4-46FB-A9EF-068ED768E2EF}" srcOrd="13" destOrd="0" presId="urn:microsoft.com/office/officeart/2005/8/layout/hChevron3"/>
    <dgm:cxn modelId="{C760D77E-EFCD-4AD7-A319-E9FB7F5C9D56}" type="presParOf" srcId="{F35C4BB0-62F7-4490-88E4-7FE69A0001BE}" destId="{49C47B59-67BF-42D0-9695-90C375C22F86}" srcOrd="14" destOrd="0" presId="urn:microsoft.com/office/officeart/2005/8/layout/hChevron3"/>
    <dgm:cxn modelId="{909251D8-615F-496F-96AF-3DBAB76BFD85}" type="presParOf" srcId="{F35C4BB0-62F7-4490-88E4-7FE69A0001BE}" destId="{4D491787-7632-4A39-A002-8371167E4B4E}" srcOrd="15" destOrd="0" presId="urn:microsoft.com/office/officeart/2005/8/layout/hChevron3"/>
    <dgm:cxn modelId="{FA018C41-326A-4317-A695-43D42459E743}" type="presParOf" srcId="{F35C4BB0-62F7-4490-88E4-7FE69A0001BE}" destId="{8B6D69BB-4215-458E-A8BB-65B98019CA28}" srcOrd="16" destOrd="0" presId="urn:microsoft.com/office/officeart/2005/8/layout/hChevron3"/>
    <dgm:cxn modelId="{A93B10B6-0DD5-47D6-A666-DF86FF1D0687}" type="presParOf" srcId="{F35C4BB0-62F7-4490-88E4-7FE69A0001BE}" destId="{1A970DE6-0D1F-404F-9F72-6344B4E2C322}" srcOrd="17" destOrd="0" presId="urn:microsoft.com/office/officeart/2005/8/layout/hChevron3"/>
    <dgm:cxn modelId="{2EE674CD-F065-4AD1-A166-086D0FB0B2A8}" type="presParOf" srcId="{F35C4BB0-62F7-4490-88E4-7FE69A0001BE}" destId="{BD47CF75-CA03-4DCC-A135-F4855D3342C3}" srcOrd="18" destOrd="0" presId="urn:microsoft.com/office/officeart/2005/8/layout/hChevron3"/>
    <dgm:cxn modelId="{A4C03DA6-E952-4B4C-ABE4-6C80F89BB66D}" type="presParOf" srcId="{F35C4BB0-62F7-4490-88E4-7FE69A0001BE}" destId="{1D23040F-0CD1-4650-9A56-09BA7BA7CBC6}" srcOrd="19" destOrd="0" presId="urn:microsoft.com/office/officeart/2005/8/layout/hChevron3"/>
    <dgm:cxn modelId="{D69C172D-E4F7-4918-815B-2D36AF91A484}" type="presParOf" srcId="{F35C4BB0-62F7-4490-88E4-7FE69A0001BE}" destId="{54B75C99-7FBB-4350-9D98-DFAD6585CDE3}" srcOrd="20" destOrd="0" presId="urn:microsoft.com/office/officeart/2005/8/layout/hChevron3"/>
    <dgm:cxn modelId="{C44E4C05-2340-4B8A-8FF7-36DFA2284E57}" type="presParOf" srcId="{F35C4BB0-62F7-4490-88E4-7FE69A0001BE}" destId="{232C9647-4EA6-4785-B069-502A4E3AAA81}" srcOrd="21" destOrd="0" presId="urn:microsoft.com/office/officeart/2005/8/layout/hChevron3"/>
    <dgm:cxn modelId="{E0BABE14-A4A1-47F0-B43D-E10876E36367}" type="presParOf" srcId="{F35C4BB0-62F7-4490-88E4-7FE69A0001BE}" destId="{568B3847-626E-4005-887C-2AEBC942C0AA}" srcOrd="22" destOrd="0" presId="urn:microsoft.com/office/officeart/2005/8/layout/hChevron3"/>
    <dgm:cxn modelId="{B93D3A36-1AFF-4A09-B1AC-BB37A4CDE2F6}" type="presParOf" srcId="{F35C4BB0-62F7-4490-88E4-7FE69A0001BE}" destId="{A38E9AB4-6C18-45C9-9A47-380AA5A52696}" srcOrd="23" destOrd="0" presId="urn:microsoft.com/office/officeart/2005/8/layout/hChevron3"/>
    <dgm:cxn modelId="{6733C57C-CB9A-40C0-8DEC-D0B82AE1A91E}" type="presParOf" srcId="{F35C4BB0-62F7-4490-88E4-7FE69A0001BE}" destId="{6DBB7C25-D595-467F-BE9D-3C4580908ACA}" srcOrd="24" destOrd="0" presId="urn:microsoft.com/office/officeart/2005/8/layout/hChevron3"/>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82" y="376955"/>
          <a:ext cx="1332150" cy="133215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183" y="1064602"/>
          <a:ext cx="445349" cy="22963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73183" y="1064602"/>
        <a:ext cx="445349" cy="22963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86D97-850C-4A9E-961D-5C10D883BFD8}">
      <dsp:nvSpPr>
        <dsp:cNvPr id="0" name=""/>
        <dsp:cNvSpPr/>
      </dsp:nvSpPr>
      <dsp:spPr>
        <a:xfrm>
          <a:off x="1829" y="0"/>
          <a:ext cx="1146802" cy="274320"/>
        </a:xfrm>
        <a:prstGeom prst="homePlate">
          <a:avLst/>
        </a:prstGeom>
        <a:solidFill>
          <a:srgbClr val="FFFFFF"/>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rgbClr val="0078D7"/>
              </a:solidFill>
              <a:latin typeface="Segoe UI"/>
              <a:ea typeface="+mn-ea"/>
              <a:cs typeface="+mn-cs"/>
            </a:rPr>
            <a:t>2009</a:t>
          </a:r>
          <a:endParaRPr lang="en-US" sz="1600" kern="1200" dirty="0">
            <a:solidFill>
              <a:srgbClr val="0078D7"/>
            </a:solidFill>
            <a:latin typeface="Segoe UI"/>
            <a:ea typeface="+mn-ea"/>
            <a:cs typeface="+mn-cs"/>
          </a:endParaRPr>
        </a:p>
      </dsp:txBody>
      <dsp:txXfrm>
        <a:off x="1829" y="0"/>
        <a:ext cx="1078222" cy="274320"/>
      </dsp:txXfrm>
    </dsp:sp>
    <dsp:sp modelId="{7E899192-C72A-481D-9DF4-B9714219B990}">
      <dsp:nvSpPr>
        <dsp:cNvPr id="0" name=""/>
        <dsp:cNvSpPr/>
      </dsp:nvSpPr>
      <dsp:spPr>
        <a:xfrm>
          <a:off x="919271" y="0"/>
          <a:ext cx="1146802" cy="274320"/>
        </a:xfrm>
        <a:prstGeom prst="chevron">
          <a:avLst/>
        </a:prstGeom>
        <a:solidFill>
          <a:srgbClr val="FFFFFF"/>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rgbClr val="0078D7"/>
              </a:solidFill>
              <a:latin typeface="Segoe UI"/>
              <a:ea typeface="+mn-ea"/>
              <a:cs typeface="+mn-cs"/>
            </a:rPr>
            <a:t>2010</a:t>
          </a:r>
          <a:endParaRPr lang="en-US" sz="1600" kern="1200" dirty="0">
            <a:solidFill>
              <a:srgbClr val="0078D7"/>
            </a:solidFill>
            <a:latin typeface="Segoe UI"/>
            <a:ea typeface="+mn-ea"/>
            <a:cs typeface="+mn-cs"/>
          </a:endParaRPr>
        </a:p>
      </dsp:txBody>
      <dsp:txXfrm>
        <a:off x="1056431" y="0"/>
        <a:ext cx="872482" cy="274320"/>
      </dsp:txXfrm>
    </dsp:sp>
    <dsp:sp modelId="{10D3851B-B529-4B1F-BF1C-AE5F239AC5B7}">
      <dsp:nvSpPr>
        <dsp:cNvPr id="0" name=""/>
        <dsp:cNvSpPr/>
      </dsp:nvSpPr>
      <dsp:spPr>
        <a:xfrm>
          <a:off x="1836713" y="0"/>
          <a:ext cx="1146802" cy="274320"/>
        </a:xfrm>
        <a:prstGeom prst="chevron">
          <a:avLst/>
        </a:prstGeom>
        <a:solidFill>
          <a:srgbClr val="FFFFFF"/>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rgbClr val="0078D7"/>
              </a:solidFill>
              <a:latin typeface="Segoe UI"/>
              <a:ea typeface="+mn-ea"/>
              <a:cs typeface="+mn-cs"/>
            </a:rPr>
            <a:t>2011</a:t>
          </a:r>
          <a:endParaRPr lang="en-US" sz="1600" kern="1200" dirty="0">
            <a:solidFill>
              <a:srgbClr val="0078D7"/>
            </a:solidFill>
            <a:latin typeface="Segoe UI"/>
            <a:ea typeface="+mn-ea"/>
            <a:cs typeface="+mn-cs"/>
          </a:endParaRPr>
        </a:p>
      </dsp:txBody>
      <dsp:txXfrm>
        <a:off x="1973873" y="0"/>
        <a:ext cx="872482" cy="274320"/>
      </dsp:txXfrm>
    </dsp:sp>
    <dsp:sp modelId="{4FD40A6C-7E25-4B8B-A1FA-A197D3B1956D}">
      <dsp:nvSpPr>
        <dsp:cNvPr id="0" name=""/>
        <dsp:cNvSpPr/>
      </dsp:nvSpPr>
      <dsp:spPr>
        <a:xfrm>
          <a:off x="2754155" y="0"/>
          <a:ext cx="1146802" cy="274320"/>
        </a:xfrm>
        <a:prstGeom prst="chevron">
          <a:avLst/>
        </a:prstGeom>
        <a:solidFill>
          <a:srgbClr val="FFFFFF"/>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rgbClr val="0078D7"/>
              </a:solidFill>
              <a:latin typeface="Segoe UI"/>
              <a:ea typeface="+mn-ea"/>
              <a:cs typeface="+mn-cs"/>
            </a:rPr>
            <a:t>2012</a:t>
          </a:r>
          <a:endParaRPr lang="en-US" sz="1600" kern="1200" dirty="0">
            <a:solidFill>
              <a:srgbClr val="0078D7"/>
            </a:solidFill>
            <a:latin typeface="Segoe UI"/>
            <a:ea typeface="+mn-ea"/>
            <a:cs typeface="+mn-cs"/>
          </a:endParaRPr>
        </a:p>
      </dsp:txBody>
      <dsp:txXfrm>
        <a:off x="2891315" y="0"/>
        <a:ext cx="872482" cy="274320"/>
      </dsp:txXfrm>
    </dsp:sp>
    <dsp:sp modelId="{849EA090-BAF1-4959-BB5D-520ACF34A091}">
      <dsp:nvSpPr>
        <dsp:cNvPr id="0" name=""/>
        <dsp:cNvSpPr/>
      </dsp:nvSpPr>
      <dsp:spPr>
        <a:xfrm>
          <a:off x="3671597" y="0"/>
          <a:ext cx="1146802" cy="274320"/>
        </a:xfrm>
        <a:prstGeom prst="chevron">
          <a:avLst/>
        </a:prstGeom>
        <a:solidFill>
          <a:srgbClr val="FFFFFF"/>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rgbClr val="0078D7"/>
              </a:solidFill>
              <a:latin typeface="Segoe UI"/>
              <a:ea typeface="+mn-ea"/>
              <a:cs typeface="+mn-cs"/>
            </a:rPr>
            <a:t>2013</a:t>
          </a:r>
          <a:endParaRPr lang="en-US" sz="1400" kern="1200" dirty="0">
            <a:solidFill>
              <a:srgbClr val="0078D7"/>
            </a:solidFill>
            <a:latin typeface="Segoe UI"/>
            <a:ea typeface="+mn-ea"/>
            <a:cs typeface="+mn-cs"/>
          </a:endParaRPr>
        </a:p>
      </dsp:txBody>
      <dsp:txXfrm>
        <a:off x="3808757" y="0"/>
        <a:ext cx="872482" cy="274320"/>
      </dsp:txXfrm>
    </dsp:sp>
    <dsp:sp modelId="{37134B18-3A20-4DC5-A345-DA186E01BC6F}">
      <dsp:nvSpPr>
        <dsp:cNvPr id="0" name=""/>
        <dsp:cNvSpPr/>
      </dsp:nvSpPr>
      <dsp:spPr>
        <a:xfrm>
          <a:off x="4589040" y="0"/>
          <a:ext cx="1146802" cy="274320"/>
        </a:xfrm>
        <a:prstGeom prst="chevron">
          <a:avLst/>
        </a:prstGeom>
        <a:solidFill>
          <a:srgbClr val="FFFFFF"/>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rgbClr val="0078D7"/>
              </a:solidFill>
              <a:latin typeface="Segoe UI"/>
              <a:ea typeface="+mn-ea"/>
              <a:cs typeface="+mn-cs"/>
            </a:rPr>
            <a:t>2014</a:t>
          </a:r>
          <a:endParaRPr lang="en-US" sz="1600" kern="1200" dirty="0">
            <a:solidFill>
              <a:srgbClr val="0078D7"/>
            </a:solidFill>
            <a:latin typeface="Segoe UI"/>
            <a:ea typeface="+mn-ea"/>
            <a:cs typeface="+mn-cs"/>
          </a:endParaRPr>
        </a:p>
      </dsp:txBody>
      <dsp:txXfrm>
        <a:off x="4726200" y="0"/>
        <a:ext cx="872482" cy="274320"/>
      </dsp:txXfrm>
    </dsp:sp>
    <dsp:sp modelId="{67C2B716-AD78-476C-89E5-F7448D6494BA}">
      <dsp:nvSpPr>
        <dsp:cNvPr id="0" name=""/>
        <dsp:cNvSpPr/>
      </dsp:nvSpPr>
      <dsp:spPr>
        <a:xfrm>
          <a:off x="5506482" y="0"/>
          <a:ext cx="1146802" cy="274320"/>
        </a:xfrm>
        <a:prstGeom prst="chevron">
          <a:avLst/>
        </a:prstGeom>
        <a:solidFill>
          <a:srgbClr val="FFFFFF"/>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rgbClr val="0078D7"/>
              </a:solidFill>
              <a:latin typeface="Segoe UI"/>
              <a:ea typeface="+mn-ea"/>
              <a:cs typeface="+mn-cs"/>
            </a:rPr>
            <a:t>2015</a:t>
          </a:r>
          <a:endParaRPr lang="en-US" sz="1600" kern="1200" dirty="0">
            <a:solidFill>
              <a:srgbClr val="0078D7"/>
            </a:solidFill>
            <a:latin typeface="Segoe UI"/>
            <a:ea typeface="+mn-ea"/>
            <a:cs typeface="+mn-cs"/>
          </a:endParaRPr>
        </a:p>
      </dsp:txBody>
      <dsp:txXfrm>
        <a:off x="5643642" y="0"/>
        <a:ext cx="872482" cy="274320"/>
      </dsp:txXfrm>
    </dsp:sp>
    <dsp:sp modelId="{49C47B59-67BF-42D0-9695-90C375C22F86}">
      <dsp:nvSpPr>
        <dsp:cNvPr id="0" name=""/>
        <dsp:cNvSpPr/>
      </dsp:nvSpPr>
      <dsp:spPr>
        <a:xfrm>
          <a:off x="6423924" y="0"/>
          <a:ext cx="1146802" cy="274320"/>
        </a:xfrm>
        <a:prstGeom prst="chevron">
          <a:avLst/>
        </a:prstGeom>
        <a:solidFill>
          <a:srgbClr val="FFFFFF"/>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rgbClr val="0078D7"/>
              </a:solidFill>
              <a:latin typeface="Segoe UI"/>
              <a:ea typeface="+mn-ea"/>
              <a:cs typeface="+mn-cs"/>
            </a:rPr>
            <a:t>2016</a:t>
          </a:r>
          <a:endParaRPr lang="en-US" sz="1600" kern="1200" dirty="0">
            <a:solidFill>
              <a:srgbClr val="0078D7"/>
            </a:solidFill>
            <a:latin typeface="Segoe UI"/>
            <a:ea typeface="+mn-ea"/>
            <a:cs typeface="+mn-cs"/>
          </a:endParaRPr>
        </a:p>
      </dsp:txBody>
      <dsp:txXfrm>
        <a:off x="6561084" y="0"/>
        <a:ext cx="872482" cy="274320"/>
      </dsp:txXfrm>
    </dsp:sp>
    <dsp:sp modelId="{8B6D69BB-4215-458E-A8BB-65B98019CA28}">
      <dsp:nvSpPr>
        <dsp:cNvPr id="0" name=""/>
        <dsp:cNvSpPr/>
      </dsp:nvSpPr>
      <dsp:spPr>
        <a:xfrm>
          <a:off x="7341366" y="0"/>
          <a:ext cx="1146802" cy="274320"/>
        </a:xfrm>
        <a:prstGeom prst="chevron">
          <a:avLst/>
        </a:prstGeom>
        <a:solidFill>
          <a:srgbClr val="FFFFFF"/>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rgbClr val="0078D7"/>
              </a:solidFill>
              <a:latin typeface="Segoe UI"/>
              <a:ea typeface="+mn-ea"/>
              <a:cs typeface="+mn-cs"/>
            </a:rPr>
            <a:t>2017</a:t>
          </a:r>
          <a:endParaRPr lang="en-US" sz="1600" kern="1200" dirty="0">
            <a:solidFill>
              <a:srgbClr val="0078D7"/>
            </a:solidFill>
            <a:latin typeface="Segoe UI"/>
            <a:ea typeface="+mn-ea"/>
            <a:cs typeface="+mn-cs"/>
          </a:endParaRPr>
        </a:p>
      </dsp:txBody>
      <dsp:txXfrm>
        <a:off x="7478526" y="0"/>
        <a:ext cx="872482" cy="274320"/>
      </dsp:txXfrm>
    </dsp:sp>
    <dsp:sp modelId="{BD47CF75-CA03-4DCC-A135-F4855D3342C3}">
      <dsp:nvSpPr>
        <dsp:cNvPr id="0" name=""/>
        <dsp:cNvSpPr/>
      </dsp:nvSpPr>
      <dsp:spPr>
        <a:xfrm>
          <a:off x="8258808" y="0"/>
          <a:ext cx="1146802" cy="274320"/>
        </a:xfrm>
        <a:prstGeom prst="chevron">
          <a:avLst/>
        </a:prstGeom>
        <a:solidFill>
          <a:srgbClr val="FFFFFF"/>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rgbClr val="0078D7"/>
              </a:solidFill>
              <a:latin typeface="Segoe UI"/>
              <a:ea typeface="+mn-ea"/>
              <a:cs typeface="+mn-cs"/>
            </a:rPr>
            <a:t>2018</a:t>
          </a:r>
          <a:endParaRPr lang="en-US" sz="1600" kern="1200" dirty="0">
            <a:solidFill>
              <a:srgbClr val="0078D7"/>
            </a:solidFill>
            <a:latin typeface="Segoe UI"/>
            <a:ea typeface="+mn-ea"/>
            <a:cs typeface="+mn-cs"/>
          </a:endParaRPr>
        </a:p>
      </dsp:txBody>
      <dsp:txXfrm>
        <a:off x="8395968" y="0"/>
        <a:ext cx="872482" cy="274320"/>
      </dsp:txXfrm>
    </dsp:sp>
    <dsp:sp modelId="{54B75C99-7FBB-4350-9D98-DFAD6585CDE3}">
      <dsp:nvSpPr>
        <dsp:cNvPr id="0" name=""/>
        <dsp:cNvSpPr/>
      </dsp:nvSpPr>
      <dsp:spPr>
        <a:xfrm>
          <a:off x="9176251" y="0"/>
          <a:ext cx="1146802" cy="274320"/>
        </a:xfrm>
        <a:prstGeom prst="chevron">
          <a:avLst/>
        </a:prstGeom>
        <a:solidFill>
          <a:srgbClr val="FFFFFF"/>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rgbClr val="0078D7"/>
              </a:solidFill>
              <a:latin typeface="Segoe UI"/>
              <a:ea typeface="+mn-ea"/>
              <a:cs typeface="+mn-cs"/>
            </a:rPr>
            <a:t>2019</a:t>
          </a:r>
          <a:endParaRPr lang="en-US" sz="1600" kern="1200" dirty="0">
            <a:solidFill>
              <a:srgbClr val="0078D7"/>
            </a:solidFill>
            <a:latin typeface="Segoe UI"/>
            <a:ea typeface="+mn-ea"/>
            <a:cs typeface="+mn-cs"/>
          </a:endParaRPr>
        </a:p>
      </dsp:txBody>
      <dsp:txXfrm>
        <a:off x="9313411" y="0"/>
        <a:ext cx="872482" cy="274320"/>
      </dsp:txXfrm>
    </dsp:sp>
    <dsp:sp modelId="{568B3847-626E-4005-887C-2AEBC942C0AA}">
      <dsp:nvSpPr>
        <dsp:cNvPr id="0" name=""/>
        <dsp:cNvSpPr/>
      </dsp:nvSpPr>
      <dsp:spPr>
        <a:xfrm>
          <a:off x="10093693" y="0"/>
          <a:ext cx="1146802" cy="274320"/>
        </a:xfrm>
        <a:prstGeom prst="chevron">
          <a:avLst/>
        </a:prstGeom>
        <a:solidFill>
          <a:srgbClr val="FFFFFF"/>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rgbClr val="0078D7"/>
              </a:solidFill>
              <a:latin typeface="Segoe UI"/>
              <a:ea typeface="+mn-ea"/>
              <a:cs typeface="+mn-cs"/>
            </a:rPr>
            <a:t>2020</a:t>
          </a:r>
          <a:endParaRPr lang="en-US" sz="1600" kern="1200" dirty="0">
            <a:solidFill>
              <a:srgbClr val="0078D7"/>
            </a:solidFill>
            <a:latin typeface="Segoe UI"/>
            <a:ea typeface="+mn-ea"/>
            <a:cs typeface="+mn-cs"/>
          </a:endParaRPr>
        </a:p>
      </dsp:txBody>
      <dsp:txXfrm>
        <a:off x="10230853" y="0"/>
        <a:ext cx="872482" cy="274320"/>
      </dsp:txXfrm>
    </dsp:sp>
    <dsp:sp modelId="{6DBB7C25-D595-467F-BE9D-3C4580908ACA}">
      <dsp:nvSpPr>
        <dsp:cNvPr id="0" name=""/>
        <dsp:cNvSpPr/>
      </dsp:nvSpPr>
      <dsp:spPr>
        <a:xfrm>
          <a:off x="11011135" y="0"/>
          <a:ext cx="730295" cy="274320"/>
        </a:xfrm>
        <a:prstGeom prst="chevron">
          <a:avLst/>
        </a:prstGeom>
        <a:solidFill>
          <a:srgbClr val="FFFFFF"/>
        </a:solidFill>
        <a:ln w="10795" cap="flat" cmpd="sng" algn="ctr">
          <a:solidFill>
            <a:srgbClr val="0078D7"/>
          </a:solidFill>
          <a:prstDash val="lgDash"/>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endParaRPr lang="en-US" sz="1600" kern="1200" dirty="0">
            <a:solidFill>
              <a:srgbClr val="0078D7"/>
            </a:solidFill>
            <a:latin typeface="Segoe UI"/>
            <a:ea typeface="+mn-ea"/>
            <a:cs typeface="+mn-cs"/>
          </a:endParaRPr>
        </a:p>
      </dsp:txBody>
      <dsp:txXfrm>
        <a:off x="11148295" y="0"/>
        <a:ext cx="455975" cy="2743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9C118-ECBF-4D25-A1C7-254B141C4327}">
      <dsp:nvSpPr>
        <dsp:cNvPr id="0" name=""/>
        <dsp:cNvSpPr/>
      </dsp:nvSpPr>
      <dsp:spPr>
        <a:xfrm>
          <a:off x="94017" y="0"/>
          <a:ext cx="2962224" cy="2221668"/>
        </a:xfrm>
        <a:prstGeom prst="upArrow">
          <a:avLst/>
        </a:prstGeom>
        <a:solidFill>
          <a:schemeClr val="accent3">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57E9E7-E6CF-4B35-BA4E-26081B286942}">
      <dsp:nvSpPr>
        <dsp:cNvPr id="0" name=""/>
        <dsp:cNvSpPr/>
      </dsp:nvSpPr>
      <dsp:spPr>
        <a:xfrm>
          <a:off x="3145108" y="0"/>
          <a:ext cx="5253555" cy="2221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0" rIns="227584" bIns="227584" numCol="1" spcCol="1270" anchor="ctr" anchorCtr="0">
          <a:noAutofit/>
        </a:bodyPr>
        <a:lstStyle/>
        <a:p>
          <a:pPr lvl="0" algn="l" defTabSz="1422400">
            <a:lnSpc>
              <a:spcPct val="90000"/>
            </a:lnSpc>
            <a:spcBef>
              <a:spcPct val="0"/>
            </a:spcBef>
            <a:spcAft>
              <a:spcPct val="35000"/>
            </a:spcAft>
          </a:pPr>
          <a:r>
            <a:rPr lang="en-US" sz="3200" kern="1200" smtClean="0">
              <a:latin typeface="+mn-lt"/>
            </a:rPr>
            <a:t>Upgrading web apps to modern standards is the best long-term solution</a:t>
          </a:r>
          <a:endParaRPr lang="en-US" sz="3200" kern="1200" dirty="0">
            <a:latin typeface="+mn-lt"/>
          </a:endParaRPr>
        </a:p>
      </dsp:txBody>
      <dsp:txXfrm>
        <a:off x="3145108" y="0"/>
        <a:ext cx="5253555" cy="2221668"/>
      </dsp:txXfrm>
    </dsp:sp>
    <dsp:sp modelId="{6F520D9B-474D-4504-9149-86C045CC1A22}">
      <dsp:nvSpPr>
        <dsp:cNvPr id="0" name=""/>
        <dsp:cNvSpPr/>
      </dsp:nvSpPr>
      <dsp:spPr>
        <a:xfrm>
          <a:off x="982684" y="2406807"/>
          <a:ext cx="2962224" cy="2221668"/>
        </a:xfrm>
        <a:prstGeom prst="downArrow">
          <a:avLst/>
        </a:prstGeom>
        <a:solidFill>
          <a:schemeClr val="accent3">
            <a:shade val="50000"/>
            <a:hueOff val="382314"/>
            <a:satOff val="-36238"/>
            <a:lumOff val="4911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90F8B2-BE9F-4085-ABEF-1598A858275C}">
      <dsp:nvSpPr>
        <dsp:cNvPr id="0" name=""/>
        <dsp:cNvSpPr/>
      </dsp:nvSpPr>
      <dsp:spPr>
        <a:xfrm>
          <a:off x="4033776" y="2406807"/>
          <a:ext cx="5253555" cy="2221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0" rIns="227584" bIns="227584" numCol="1" spcCol="1270" anchor="ctr" anchorCtr="0">
          <a:noAutofit/>
        </a:bodyPr>
        <a:lstStyle/>
        <a:p>
          <a:pPr lvl="0" algn="l" defTabSz="1422400">
            <a:lnSpc>
              <a:spcPct val="90000"/>
            </a:lnSpc>
            <a:spcBef>
              <a:spcPct val="0"/>
            </a:spcBef>
            <a:spcAft>
              <a:spcPct val="35000"/>
            </a:spcAft>
          </a:pPr>
          <a:r>
            <a:rPr lang="en-US" sz="3200" kern="1200" smtClean="0">
              <a:latin typeface="+mn-lt"/>
            </a:rPr>
            <a:t>Leveraging browser backward compatibility can be a cost-effective, if temporary, solution</a:t>
          </a:r>
          <a:endParaRPr lang="en-US" sz="3200" kern="1200" dirty="0">
            <a:latin typeface="+mn-lt"/>
          </a:endParaRPr>
        </a:p>
      </dsp:txBody>
      <dsp:txXfrm>
        <a:off x="4033776" y="2406807"/>
        <a:ext cx="5253555" cy="22216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813175" y="472078"/>
          <a:ext cx="3898762" cy="3898762"/>
        </a:xfrm>
        <a:prstGeom prst="pie">
          <a:avLst>
            <a:gd name="adj1" fmla="val 16200000"/>
            <a:gd name="adj2" fmla="val 19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4328" y="889803"/>
        <a:ext cx="1137139" cy="835449"/>
      </dsp:txXfrm>
    </dsp:sp>
    <dsp:sp modelId="{D8A27DA7-C8B5-4804-8A27-23E18449662B}">
      <dsp:nvSpPr>
        <dsp:cNvPr id="0" name=""/>
        <dsp:cNvSpPr/>
      </dsp:nvSpPr>
      <dsp:spPr>
        <a:xfrm>
          <a:off x="815311" y="471796"/>
          <a:ext cx="3898762" cy="3898762"/>
        </a:xfrm>
        <a:prstGeom prst="pie">
          <a:avLst>
            <a:gd name="adj1" fmla="val 19800000"/>
            <a:gd name="adj2" fmla="val 1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3484107" y="2026660"/>
        <a:ext cx="1178911" cy="789035"/>
      </dsp:txXfrm>
    </dsp:sp>
    <dsp:sp modelId="{BE544001-B459-4917-9771-2E188FEA5DF6}">
      <dsp:nvSpPr>
        <dsp:cNvPr id="0" name=""/>
        <dsp:cNvSpPr/>
      </dsp:nvSpPr>
      <dsp:spPr>
        <a:xfrm>
          <a:off x="815311" y="471796"/>
          <a:ext cx="3898762" cy="3898762"/>
        </a:xfrm>
        <a:prstGeom prst="pie">
          <a:avLst>
            <a:gd name="adj1" fmla="val 1800000"/>
            <a:gd name="adj2" fmla="val 54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6465" y="3117385"/>
        <a:ext cx="1137139" cy="835449"/>
      </dsp:txXfrm>
    </dsp:sp>
    <dsp:sp modelId="{96A2ABAB-D0C6-4681-AE89-C571B45A61E2}">
      <dsp:nvSpPr>
        <dsp:cNvPr id="0" name=""/>
        <dsp:cNvSpPr/>
      </dsp:nvSpPr>
      <dsp:spPr>
        <a:xfrm>
          <a:off x="815311" y="471796"/>
          <a:ext cx="3898762" cy="3898762"/>
        </a:xfrm>
        <a:prstGeom prst="pie">
          <a:avLst>
            <a:gd name="adj1" fmla="val 5400000"/>
            <a:gd name="adj2" fmla="val 90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5781" y="3117385"/>
        <a:ext cx="1137139" cy="835449"/>
      </dsp:txXfrm>
    </dsp:sp>
    <dsp:sp modelId="{70FF1515-2BB5-4F57-AF7D-2FB03F0C9FEE}">
      <dsp:nvSpPr>
        <dsp:cNvPr id="0" name=""/>
        <dsp:cNvSpPr/>
      </dsp:nvSpPr>
      <dsp:spPr>
        <a:xfrm>
          <a:off x="815311" y="471796"/>
          <a:ext cx="3898762" cy="3898762"/>
        </a:xfrm>
        <a:prstGeom prst="pie">
          <a:avLst>
            <a:gd name="adj1" fmla="val 9000000"/>
            <a:gd name="adj2" fmla="val 126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875649" y="2026660"/>
        <a:ext cx="1178911" cy="789035"/>
      </dsp:txXfrm>
    </dsp:sp>
    <dsp:sp modelId="{407EF6B5-974D-4F77-A2C4-293FD72EBE79}">
      <dsp:nvSpPr>
        <dsp:cNvPr id="0" name=""/>
        <dsp:cNvSpPr/>
      </dsp:nvSpPr>
      <dsp:spPr>
        <a:xfrm>
          <a:off x="815311" y="471796"/>
          <a:ext cx="3898762" cy="3898762"/>
        </a:xfrm>
        <a:prstGeom prst="pie">
          <a:avLst>
            <a:gd name="adj1" fmla="val 12600000"/>
            <a:gd name="adj2" fmla="val 162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5781" y="889521"/>
        <a:ext cx="1137139" cy="83544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813175" y="472078"/>
          <a:ext cx="3898762" cy="3898762"/>
        </a:xfrm>
        <a:prstGeom prst="pie">
          <a:avLst>
            <a:gd name="adj1" fmla="val 16200000"/>
            <a:gd name="adj2" fmla="val 19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4328" y="889803"/>
        <a:ext cx="1137139" cy="835449"/>
      </dsp:txXfrm>
    </dsp:sp>
    <dsp:sp modelId="{D8A27DA7-C8B5-4804-8A27-23E18449662B}">
      <dsp:nvSpPr>
        <dsp:cNvPr id="0" name=""/>
        <dsp:cNvSpPr/>
      </dsp:nvSpPr>
      <dsp:spPr>
        <a:xfrm>
          <a:off x="815311" y="471796"/>
          <a:ext cx="3898762" cy="3898762"/>
        </a:xfrm>
        <a:prstGeom prst="pie">
          <a:avLst>
            <a:gd name="adj1" fmla="val 19800000"/>
            <a:gd name="adj2" fmla="val 1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3484107" y="2026660"/>
        <a:ext cx="1178911" cy="789035"/>
      </dsp:txXfrm>
    </dsp:sp>
    <dsp:sp modelId="{BE544001-B459-4917-9771-2E188FEA5DF6}">
      <dsp:nvSpPr>
        <dsp:cNvPr id="0" name=""/>
        <dsp:cNvSpPr/>
      </dsp:nvSpPr>
      <dsp:spPr>
        <a:xfrm>
          <a:off x="815311" y="471796"/>
          <a:ext cx="3898762" cy="3898762"/>
        </a:xfrm>
        <a:prstGeom prst="pie">
          <a:avLst>
            <a:gd name="adj1" fmla="val 1800000"/>
            <a:gd name="adj2" fmla="val 54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6465" y="3117385"/>
        <a:ext cx="1137139" cy="835449"/>
      </dsp:txXfrm>
    </dsp:sp>
    <dsp:sp modelId="{96A2ABAB-D0C6-4681-AE89-C571B45A61E2}">
      <dsp:nvSpPr>
        <dsp:cNvPr id="0" name=""/>
        <dsp:cNvSpPr/>
      </dsp:nvSpPr>
      <dsp:spPr>
        <a:xfrm>
          <a:off x="815311" y="471796"/>
          <a:ext cx="3898762" cy="3898762"/>
        </a:xfrm>
        <a:prstGeom prst="pie">
          <a:avLst>
            <a:gd name="adj1" fmla="val 5400000"/>
            <a:gd name="adj2" fmla="val 90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5781" y="3117385"/>
        <a:ext cx="1137139" cy="835449"/>
      </dsp:txXfrm>
    </dsp:sp>
    <dsp:sp modelId="{70FF1515-2BB5-4F57-AF7D-2FB03F0C9FEE}">
      <dsp:nvSpPr>
        <dsp:cNvPr id="0" name=""/>
        <dsp:cNvSpPr/>
      </dsp:nvSpPr>
      <dsp:spPr>
        <a:xfrm>
          <a:off x="815311" y="471796"/>
          <a:ext cx="3898762" cy="3898762"/>
        </a:xfrm>
        <a:prstGeom prst="pie">
          <a:avLst>
            <a:gd name="adj1" fmla="val 9000000"/>
            <a:gd name="adj2" fmla="val 126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875649" y="2026660"/>
        <a:ext cx="1178911" cy="789035"/>
      </dsp:txXfrm>
    </dsp:sp>
    <dsp:sp modelId="{407EF6B5-974D-4F77-A2C4-293FD72EBE79}">
      <dsp:nvSpPr>
        <dsp:cNvPr id="0" name=""/>
        <dsp:cNvSpPr/>
      </dsp:nvSpPr>
      <dsp:spPr>
        <a:xfrm>
          <a:off x="815311" y="471796"/>
          <a:ext cx="3898762" cy="3898762"/>
        </a:xfrm>
        <a:prstGeom prst="pie">
          <a:avLst>
            <a:gd name="adj1" fmla="val 12600000"/>
            <a:gd name="adj2" fmla="val 162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5781" y="889521"/>
        <a:ext cx="1137139" cy="83544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813290" y="472145"/>
          <a:ext cx="3899315" cy="3899315"/>
        </a:xfrm>
        <a:prstGeom prst="pie">
          <a:avLst>
            <a:gd name="adj1" fmla="val 16200000"/>
            <a:gd name="adj2" fmla="val 19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4726" y="889929"/>
        <a:ext cx="1137300" cy="835567"/>
      </dsp:txXfrm>
    </dsp:sp>
    <dsp:sp modelId="{D8A27DA7-C8B5-4804-8A27-23E18449662B}">
      <dsp:nvSpPr>
        <dsp:cNvPr id="0" name=""/>
        <dsp:cNvSpPr/>
      </dsp:nvSpPr>
      <dsp:spPr>
        <a:xfrm>
          <a:off x="815427" y="471863"/>
          <a:ext cx="3899315" cy="3899315"/>
        </a:xfrm>
        <a:prstGeom prst="pie">
          <a:avLst>
            <a:gd name="adj1" fmla="val 19800000"/>
            <a:gd name="adj2" fmla="val 1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3484601" y="2026947"/>
        <a:ext cx="1179078" cy="789147"/>
      </dsp:txXfrm>
    </dsp:sp>
    <dsp:sp modelId="{BE544001-B459-4917-9771-2E188FEA5DF6}">
      <dsp:nvSpPr>
        <dsp:cNvPr id="0" name=""/>
        <dsp:cNvSpPr/>
      </dsp:nvSpPr>
      <dsp:spPr>
        <a:xfrm>
          <a:off x="815427" y="471863"/>
          <a:ext cx="3899315" cy="3899315"/>
        </a:xfrm>
        <a:prstGeom prst="pie">
          <a:avLst>
            <a:gd name="adj1" fmla="val 1800000"/>
            <a:gd name="adj2" fmla="val 54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6863" y="3117827"/>
        <a:ext cx="1137300" cy="835567"/>
      </dsp:txXfrm>
    </dsp:sp>
    <dsp:sp modelId="{96A2ABAB-D0C6-4681-AE89-C571B45A61E2}">
      <dsp:nvSpPr>
        <dsp:cNvPr id="0" name=""/>
        <dsp:cNvSpPr/>
      </dsp:nvSpPr>
      <dsp:spPr>
        <a:xfrm>
          <a:off x="815427" y="471863"/>
          <a:ext cx="3899315" cy="3899315"/>
        </a:xfrm>
        <a:prstGeom prst="pie">
          <a:avLst>
            <a:gd name="adj1" fmla="val 5400000"/>
            <a:gd name="adj2" fmla="val 90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6006" y="3117827"/>
        <a:ext cx="1137300" cy="835567"/>
      </dsp:txXfrm>
    </dsp:sp>
    <dsp:sp modelId="{70FF1515-2BB5-4F57-AF7D-2FB03F0C9FEE}">
      <dsp:nvSpPr>
        <dsp:cNvPr id="0" name=""/>
        <dsp:cNvSpPr/>
      </dsp:nvSpPr>
      <dsp:spPr>
        <a:xfrm>
          <a:off x="815427" y="471863"/>
          <a:ext cx="3899315" cy="3899315"/>
        </a:xfrm>
        <a:prstGeom prst="pie">
          <a:avLst>
            <a:gd name="adj1" fmla="val 9000000"/>
            <a:gd name="adj2" fmla="val 126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875773" y="2026947"/>
        <a:ext cx="1179078" cy="789147"/>
      </dsp:txXfrm>
    </dsp:sp>
    <dsp:sp modelId="{407EF6B5-974D-4F77-A2C4-293FD72EBE79}">
      <dsp:nvSpPr>
        <dsp:cNvPr id="0" name=""/>
        <dsp:cNvSpPr/>
      </dsp:nvSpPr>
      <dsp:spPr>
        <a:xfrm>
          <a:off x="815427" y="471863"/>
          <a:ext cx="3899315" cy="3899315"/>
        </a:xfrm>
        <a:prstGeom prst="pie">
          <a:avLst>
            <a:gd name="adj1" fmla="val 12600000"/>
            <a:gd name="adj2" fmla="val 162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6006" y="889647"/>
        <a:ext cx="1137300" cy="8355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404" y="190961"/>
          <a:ext cx="719420" cy="71942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638" y="562052"/>
          <a:ext cx="234953" cy="12114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9638" y="562052"/>
        <a:ext cx="234953" cy="121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729" y="-13183"/>
          <a:ext cx="723885" cy="72388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456" y="365829"/>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74456" y="365829"/>
        <a:ext cx="352430" cy="1817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729" y="5172"/>
          <a:ext cx="723885" cy="72388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456" y="384185"/>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74456" y="384185"/>
        <a:ext cx="352430" cy="1817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18" y="62380"/>
          <a:ext cx="235009" cy="2350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1547" y="183602"/>
          <a:ext cx="76751" cy="395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r>
            <a:rPr lang="nb-NO" sz="500" kern="1200" dirty="0" smtClean="0"/>
            <a:t> </a:t>
          </a:r>
          <a:endParaRPr lang="en-GB" sz="500" kern="1200" dirty="0"/>
        </a:p>
      </dsp:txBody>
      <dsp:txXfrm>
        <a:off x="81547" y="183602"/>
        <a:ext cx="76751" cy="395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1651" y="-4306"/>
          <a:ext cx="236467" cy="23646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2321" y="119503"/>
          <a:ext cx="115126" cy="5936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r>
            <a:rPr lang="nb-NO" sz="500" kern="1200" dirty="0" smtClean="0"/>
            <a:t> </a:t>
          </a:r>
          <a:endParaRPr lang="en-GB" sz="500" kern="1200" dirty="0"/>
        </a:p>
      </dsp:txBody>
      <dsp:txXfrm>
        <a:off x="122321" y="119503"/>
        <a:ext cx="115126" cy="593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1651" y="1689"/>
          <a:ext cx="236467" cy="23646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2321" y="125499"/>
          <a:ext cx="115126" cy="5936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r>
            <a:rPr lang="nb-NO" sz="500" kern="1200" dirty="0" smtClean="0"/>
            <a:t> </a:t>
          </a:r>
          <a:endParaRPr lang="en-GB" sz="500" kern="1200" dirty="0"/>
        </a:p>
      </dsp:txBody>
      <dsp:txXfrm>
        <a:off x="122321" y="125499"/>
        <a:ext cx="115126" cy="593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39847" cy="23628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1547" y="123641"/>
          <a:ext cx="76751" cy="395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r>
            <a:rPr lang="nb-NO" sz="500" kern="1200" dirty="0" smtClean="0"/>
            <a:t> </a:t>
          </a:r>
          <a:endParaRPr lang="en-GB" sz="500" kern="1200" dirty="0"/>
        </a:p>
      </dsp:txBody>
      <dsp:txXfrm>
        <a:off x="81547" y="123641"/>
        <a:ext cx="76751" cy="395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86D97-850C-4A9E-961D-5C10D883BFD8}">
      <dsp:nvSpPr>
        <dsp:cNvPr id="0" name=""/>
        <dsp:cNvSpPr/>
      </dsp:nvSpPr>
      <dsp:spPr>
        <a:xfrm>
          <a:off x="1829" y="0"/>
          <a:ext cx="1146802" cy="274320"/>
        </a:xfrm>
        <a:prstGeom prst="homePlate">
          <a:avLst/>
        </a:prstGeom>
        <a:solidFill>
          <a:srgbClr val="FFFFFF">
            <a:hueOff val="0"/>
            <a:satOff val="0"/>
            <a:lumOff val="0"/>
            <a:alphaOff val="0"/>
          </a:srgbClr>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rgbClr val="0078D7"/>
              </a:solidFill>
              <a:latin typeface="Segoe UI"/>
              <a:ea typeface="+mn-ea"/>
              <a:cs typeface="+mn-cs"/>
            </a:rPr>
            <a:t>2009</a:t>
          </a:r>
          <a:endParaRPr lang="en-US" sz="1400" kern="1200" dirty="0">
            <a:solidFill>
              <a:srgbClr val="0078D7"/>
            </a:solidFill>
            <a:latin typeface="Segoe UI"/>
            <a:ea typeface="+mn-ea"/>
            <a:cs typeface="+mn-cs"/>
          </a:endParaRPr>
        </a:p>
      </dsp:txBody>
      <dsp:txXfrm>
        <a:off x="1829" y="0"/>
        <a:ext cx="1078222" cy="274320"/>
      </dsp:txXfrm>
    </dsp:sp>
    <dsp:sp modelId="{7E899192-C72A-481D-9DF4-B9714219B990}">
      <dsp:nvSpPr>
        <dsp:cNvPr id="0" name=""/>
        <dsp:cNvSpPr/>
      </dsp:nvSpPr>
      <dsp:spPr>
        <a:xfrm>
          <a:off x="919271" y="0"/>
          <a:ext cx="1146802" cy="274320"/>
        </a:xfrm>
        <a:prstGeom prst="chevron">
          <a:avLst/>
        </a:prstGeom>
        <a:solidFill>
          <a:srgbClr val="FFFFFF">
            <a:hueOff val="0"/>
            <a:satOff val="0"/>
            <a:lumOff val="0"/>
            <a:alphaOff val="0"/>
          </a:srgbClr>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rgbClr val="0078D7"/>
              </a:solidFill>
              <a:latin typeface="Segoe UI"/>
              <a:ea typeface="+mn-ea"/>
              <a:cs typeface="+mn-cs"/>
            </a:rPr>
            <a:t>2010</a:t>
          </a:r>
          <a:endParaRPr lang="en-US" sz="1400" kern="1200" dirty="0">
            <a:solidFill>
              <a:srgbClr val="0078D7"/>
            </a:solidFill>
            <a:latin typeface="Segoe UI"/>
            <a:ea typeface="+mn-ea"/>
            <a:cs typeface="+mn-cs"/>
          </a:endParaRPr>
        </a:p>
      </dsp:txBody>
      <dsp:txXfrm>
        <a:off x="1056431" y="0"/>
        <a:ext cx="872482" cy="274320"/>
      </dsp:txXfrm>
    </dsp:sp>
    <dsp:sp modelId="{10D3851B-B529-4B1F-BF1C-AE5F239AC5B7}">
      <dsp:nvSpPr>
        <dsp:cNvPr id="0" name=""/>
        <dsp:cNvSpPr/>
      </dsp:nvSpPr>
      <dsp:spPr>
        <a:xfrm>
          <a:off x="1836713" y="0"/>
          <a:ext cx="1146802" cy="274320"/>
        </a:xfrm>
        <a:prstGeom prst="chevron">
          <a:avLst/>
        </a:prstGeom>
        <a:solidFill>
          <a:srgbClr val="FFFFFF">
            <a:hueOff val="0"/>
            <a:satOff val="0"/>
            <a:lumOff val="0"/>
            <a:alphaOff val="0"/>
          </a:srgbClr>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rgbClr val="0078D7"/>
              </a:solidFill>
              <a:latin typeface="Segoe UI"/>
              <a:ea typeface="+mn-ea"/>
              <a:cs typeface="+mn-cs"/>
            </a:rPr>
            <a:t>2011</a:t>
          </a:r>
          <a:endParaRPr lang="en-US" sz="1400" kern="1200" dirty="0">
            <a:solidFill>
              <a:srgbClr val="0078D7"/>
            </a:solidFill>
            <a:latin typeface="Segoe UI"/>
            <a:ea typeface="+mn-ea"/>
            <a:cs typeface="+mn-cs"/>
          </a:endParaRPr>
        </a:p>
      </dsp:txBody>
      <dsp:txXfrm>
        <a:off x="1973873" y="0"/>
        <a:ext cx="872482" cy="274320"/>
      </dsp:txXfrm>
    </dsp:sp>
    <dsp:sp modelId="{4FD40A6C-7E25-4B8B-A1FA-A197D3B1956D}">
      <dsp:nvSpPr>
        <dsp:cNvPr id="0" name=""/>
        <dsp:cNvSpPr/>
      </dsp:nvSpPr>
      <dsp:spPr>
        <a:xfrm>
          <a:off x="2754155" y="0"/>
          <a:ext cx="1146802" cy="274320"/>
        </a:xfrm>
        <a:prstGeom prst="chevron">
          <a:avLst/>
        </a:prstGeom>
        <a:solidFill>
          <a:srgbClr val="FFFFFF">
            <a:hueOff val="0"/>
            <a:satOff val="0"/>
            <a:lumOff val="0"/>
            <a:alphaOff val="0"/>
          </a:srgbClr>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rgbClr val="0078D7"/>
              </a:solidFill>
              <a:latin typeface="Segoe UI"/>
              <a:ea typeface="+mn-ea"/>
              <a:cs typeface="+mn-cs"/>
            </a:rPr>
            <a:t>2012</a:t>
          </a:r>
          <a:endParaRPr lang="en-US" sz="1400" kern="1200" dirty="0">
            <a:solidFill>
              <a:srgbClr val="0078D7"/>
            </a:solidFill>
            <a:latin typeface="Segoe UI"/>
            <a:ea typeface="+mn-ea"/>
            <a:cs typeface="+mn-cs"/>
          </a:endParaRPr>
        </a:p>
      </dsp:txBody>
      <dsp:txXfrm>
        <a:off x="2891315" y="0"/>
        <a:ext cx="872482" cy="274320"/>
      </dsp:txXfrm>
    </dsp:sp>
    <dsp:sp modelId="{849EA090-BAF1-4959-BB5D-520ACF34A091}">
      <dsp:nvSpPr>
        <dsp:cNvPr id="0" name=""/>
        <dsp:cNvSpPr/>
      </dsp:nvSpPr>
      <dsp:spPr>
        <a:xfrm>
          <a:off x="3671597" y="0"/>
          <a:ext cx="1146802" cy="274320"/>
        </a:xfrm>
        <a:prstGeom prst="chevron">
          <a:avLst/>
        </a:prstGeom>
        <a:solidFill>
          <a:srgbClr val="FFFFFF">
            <a:hueOff val="0"/>
            <a:satOff val="0"/>
            <a:lumOff val="0"/>
            <a:alphaOff val="0"/>
          </a:srgbClr>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rgbClr val="0078D7"/>
              </a:solidFill>
              <a:latin typeface="Segoe UI"/>
              <a:ea typeface="+mn-ea"/>
              <a:cs typeface="+mn-cs"/>
            </a:rPr>
            <a:t>2013</a:t>
          </a:r>
          <a:endParaRPr lang="en-US" sz="1400" kern="1200" dirty="0">
            <a:solidFill>
              <a:srgbClr val="0078D7"/>
            </a:solidFill>
            <a:latin typeface="Segoe UI"/>
            <a:ea typeface="+mn-ea"/>
            <a:cs typeface="+mn-cs"/>
          </a:endParaRPr>
        </a:p>
      </dsp:txBody>
      <dsp:txXfrm>
        <a:off x="3808757" y="0"/>
        <a:ext cx="872482" cy="274320"/>
      </dsp:txXfrm>
    </dsp:sp>
    <dsp:sp modelId="{37134B18-3A20-4DC5-A345-DA186E01BC6F}">
      <dsp:nvSpPr>
        <dsp:cNvPr id="0" name=""/>
        <dsp:cNvSpPr/>
      </dsp:nvSpPr>
      <dsp:spPr>
        <a:xfrm>
          <a:off x="4589040" y="0"/>
          <a:ext cx="1146802" cy="274320"/>
        </a:xfrm>
        <a:prstGeom prst="chevron">
          <a:avLst/>
        </a:prstGeom>
        <a:solidFill>
          <a:srgbClr val="FFFFFF">
            <a:hueOff val="0"/>
            <a:satOff val="0"/>
            <a:lumOff val="0"/>
            <a:alphaOff val="0"/>
          </a:srgbClr>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rgbClr val="0078D7"/>
              </a:solidFill>
              <a:latin typeface="Segoe UI"/>
              <a:ea typeface="+mn-ea"/>
              <a:cs typeface="+mn-cs"/>
            </a:rPr>
            <a:t>2014</a:t>
          </a:r>
          <a:endParaRPr lang="en-US" sz="1400" kern="1200" dirty="0">
            <a:solidFill>
              <a:srgbClr val="0078D7"/>
            </a:solidFill>
            <a:latin typeface="Segoe UI"/>
            <a:ea typeface="+mn-ea"/>
            <a:cs typeface="+mn-cs"/>
          </a:endParaRPr>
        </a:p>
      </dsp:txBody>
      <dsp:txXfrm>
        <a:off x="4726200" y="0"/>
        <a:ext cx="872482" cy="274320"/>
      </dsp:txXfrm>
    </dsp:sp>
    <dsp:sp modelId="{67C2B716-AD78-476C-89E5-F7448D6494BA}">
      <dsp:nvSpPr>
        <dsp:cNvPr id="0" name=""/>
        <dsp:cNvSpPr/>
      </dsp:nvSpPr>
      <dsp:spPr>
        <a:xfrm>
          <a:off x="5506482" y="0"/>
          <a:ext cx="1146802" cy="274320"/>
        </a:xfrm>
        <a:prstGeom prst="chevron">
          <a:avLst/>
        </a:prstGeom>
        <a:solidFill>
          <a:srgbClr val="FFFFFF">
            <a:hueOff val="0"/>
            <a:satOff val="0"/>
            <a:lumOff val="0"/>
            <a:alphaOff val="0"/>
          </a:srgbClr>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rgbClr val="0078D7"/>
              </a:solidFill>
              <a:latin typeface="Segoe UI"/>
              <a:ea typeface="+mn-ea"/>
              <a:cs typeface="+mn-cs"/>
            </a:rPr>
            <a:t>2015</a:t>
          </a:r>
          <a:endParaRPr lang="en-US" sz="1400" kern="1200" dirty="0">
            <a:solidFill>
              <a:srgbClr val="0078D7"/>
            </a:solidFill>
            <a:latin typeface="Segoe UI"/>
            <a:ea typeface="+mn-ea"/>
            <a:cs typeface="+mn-cs"/>
          </a:endParaRPr>
        </a:p>
      </dsp:txBody>
      <dsp:txXfrm>
        <a:off x="5643642" y="0"/>
        <a:ext cx="872482" cy="274320"/>
      </dsp:txXfrm>
    </dsp:sp>
    <dsp:sp modelId="{49C47B59-67BF-42D0-9695-90C375C22F86}">
      <dsp:nvSpPr>
        <dsp:cNvPr id="0" name=""/>
        <dsp:cNvSpPr/>
      </dsp:nvSpPr>
      <dsp:spPr>
        <a:xfrm>
          <a:off x="6423924" y="0"/>
          <a:ext cx="1146802" cy="274320"/>
        </a:xfrm>
        <a:prstGeom prst="chevron">
          <a:avLst/>
        </a:prstGeom>
        <a:solidFill>
          <a:srgbClr val="FFFFFF">
            <a:hueOff val="0"/>
            <a:satOff val="0"/>
            <a:lumOff val="0"/>
            <a:alphaOff val="0"/>
          </a:srgbClr>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rgbClr val="0078D7"/>
              </a:solidFill>
              <a:latin typeface="Segoe UI"/>
              <a:ea typeface="+mn-ea"/>
              <a:cs typeface="+mn-cs"/>
            </a:rPr>
            <a:t>2016</a:t>
          </a:r>
          <a:endParaRPr lang="en-US" sz="1400" kern="1200" dirty="0">
            <a:solidFill>
              <a:srgbClr val="0078D7"/>
            </a:solidFill>
            <a:latin typeface="Segoe UI"/>
            <a:ea typeface="+mn-ea"/>
            <a:cs typeface="+mn-cs"/>
          </a:endParaRPr>
        </a:p>
      </dsp:txBody>
      <dsp:txXfrm>
        <a:off x="6561084" y="0"/>
        <a:ext cx="872482" cy="274320"/>
      </dsp:txXfrm>
    </dsp:sp>
    <dsp:sp modelId="{8B6D69BB-4215-458E-A8BB-65B98019CA28}">
      <dsp:nvSpPr>
        <dsp:cNvPr id="0" name=""/>
        <dsp:cNvSpPr/>
      </dsp:nvSpPr>
      <dsp:spPr>
        <a:xfrm>
          <a:off x="7341366" y="0"/>
          <a:ext cx="1146802" cy="274320"/>
        </a:xfrm>
        <a:prstGeom prst="chevron">
          <a:avLst/>
        </a:prstGeom>
        <a:solidFill>
          <a:srgbClr val="FFFFFF">
            <a:hueOff val="0"/>
            <a:satOff val="0"/>
            <a:lumOff val="0"/>
            <a:alphaOff val="0"/>
          </a:srgbClr>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rgbClr val="0078D7"/>
              </a:solidFill>
              <a:latin typeface="Segoe UI"/>
              <a:ea typeface="+mn-ea"/>
              <a:cs typeface="+mn-cs"/>
            </a:rPr>
            <a:t>2017</a:t>
          </a:r>
          <a:endParaRPr lang="en-US" sz="1400" kern="1200" dirty="0">
            <a:solidFill>
              <a:srgbClr val="0078D7"/>
            </a:solidFill>
            <a:latin typeface="Segoe UI"/>
            <a:ea typeface="+mn-ea"/>
            <a:cs typeface="+mn-cs"/>
          </a:endParaRPr>
        </a:p>
      </dsp:txBody>
      <dsp:txXfrm>
        <a:off x="7478526" y="0"/>
        <a:ext cx="872482" cy="274320"/>
      </dsp:txXfrm>
    </dsp:sp>
    <dsp:sp modelId="{BD47CF75-CA03-4DCC-A135-F4855D3342C3}">
      <dsp:nvSpPr>
        <dsp:cNvPr id="0" name=""/>
        <dsp:cNvSpPr/>
      </dsp:nvSpPr>
      <dsp:spPr>
        <a:xfrm>
          <a:off x="8258808" y="0"/>
          <a:ext cx="1146802" cy="274320"/>
        </a:xfrm>
        <a:prstGeom prst="chevron">
          <a:avLst/>
        </a:prstGeom>
        <a:solidFill>
          <a:srgbClr val="FFFFFF">
            <a:hueOff val="0"/>
            <a:satOff val="0"/>
            <a:lumOff val="0"/>
            <a:alphaOff val="0"/>
          </a:srgbClr>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rgbClr val="0078D7"/>
              </a:solidFill>
              <a:latin typeface="Segoe UI"/>
              <a:ea typeface="+mn-ea"/>
              <a:cs typeface="+mn-cs"/>
            </a:rPr>
            <a:t>2018</a:t>
          </a:r>
          <a:endParaRPr lang="en-US" sz="1400" kern="1200" dirty="0">
            <a:solidFill>
              <a:srgbClr val="0078D7"/>
            </a:solidFill>
            <a:latin typeface="Segoe UI"/>
            <a:ea typeface="+mn-ea"/>
            <a:cs typeface="+mn-cs"/>
          </a:endParaRPr>
        </a:p>
      </dsp:txBody>
      <dsp:txXfrm>
        <a:off x="8395968" y="0"/>
        <a:ext cx="872482" cy="274320"/>
      </dsp:txXfrm>
    </dsp:sp>
    <dsp:sp modelId="{54B75C99-7FBB-4350-9D98-DFAD6585CDE3}">
      <dsp:nvSpPr>
        <dsp:cNvPr id="0" name=""/>
        <dsp:cNvSpPr/>
      </dsp:nvSpPr>
      <dsp:spPr>
        <a:xfrm>
          <a:off x="9176251" y="0"/>
          <a:ext cx="1146802" cy="274320"/>
        </a:xfrm>
        <a:prstGeom prst="chevron">
          <a:avLst/>
        </a:prstGeom>
        <a:solidFill>
          <a:srgbClr val="FFFFFF">
            <a:hueOff val="0"/>
            <a:satOff val="0"/>
            <a:lumOff val="0"/>
            <a:alphaOff val="0"/>
          </a:srgbClr>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rgbClr val="0078D7"/>
              </a:solidFill>
              <a:latin typeface="Segoe UI"/>
              <a:ea typeface="+mn-ea"/>
              <a:cs typeface="+mn-cs"/>
            </a:rPr>
            <a:t>2019</a:t>
          </a:r>
          <a:endParaRPr lang="en-US" sz="1400" kern="1200" dirty="0">
            <a:solidFill>
              <a:srgbClr val="0078D7"/>
            </a:solidFill>
            <a:latin typeface="Segoe UI"/>
            <a:ea typeface="+mn-ea"/>
            <a:cs typeface="+mn-cs"/>
          </a:endParaRPr>
        </a:p>
      </dsp:txBody>
      <dsp:txXfrm>
        <a:off x="9313411" y="0"/>
        <a:ext cx="872482" cy="274320"/>
      </dsp:txXfrm>
    </dsp:sp>
    <dsp:sp modelId="{568B3847-626E-4005-887C-2AEBC942C0AA}">
      <dsp:nvSpPr>
        <dsp:cNvPr id="0" name=""/>
        <dsp:cNvSpPr/>
      </dsp:nvSpPr>
      <dsp:spPr>
        <a:xfrm>
          <a:off x="10093693" y="0"/>
          <a:ext cx="1146802" cy="274320"/>
        </a:xfrm>
        <a:prstGeom prst="chevron">
          <a:avLst/>
        </a:prstGeom>
        <a:solidFill>
          <a:srgbClr val="FFFFFF">
            <a:hueOff val="0"/>
            <a:satOff val="0"/>
            <a:lumOff val="0"/>
            <a:alphaOff val="0"/>
          </a:srgbClr>
        </a:solidFill>
        <a:ln w="10795" cap="flat" cmpd="sng" algn="ctr">
          <a:solidFill>
            <a:srgbClr val="0078D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rgbClr val="0078D7"/>
              </a:solidFill>
              <a:latin typeface="Segoe UI"/>
              <a:ea typeface="+mn-ea"/>
              <a:cs typeface="+mn-cs"/>
            </a:rPr>
            <a:t>2020</a:t>
          </a:r>
          <a:endParaRPr lang="en-US" sz="1400" kern="1200" dirty="0">
            <a:solidFill>
              <a:srgbClr val="0078D7"/>
            </a:solidFill>
            <a:latin typeface="Segoe UI"/>
            <a:ea typeface="+mn-ea"/>
            <a:cs typeface="+mn-cs"/>
          </a:endParaRPr>
        </a:p>
      </dsp:txBody>
      <dsp:txXfrm>
        <a:off x="10230853" y="0"/>
        <a:ext cx="872482" cy="274320"/>
      </dsp:txXfrm>
    </dsp:sp>
    <dsp:sp modelId="{6DBB7C25-D595-467F-BE9D-3C4580908ACA}">
      <dsp:nvSpPr>
        <dsp:cNvPr id="0" name=""/>
        <dsp:cNvSpPr/>
      </dsp:nvSpPr>
      <dsp:spPr>
        <a:xfrm>
          <a:off x="11011135" y="0"/>
          <a:ext cx="730295" cy="274320"/>
        </a:xfrm>
        <a:prstGeom prst="chevron">
          <a:avLst/>
        </a:prstGeom>
        <a:solidFill>
          <a:srgbClr val="FFFFFF"/>
        </a:solidFill>
        <a:ln w="10795" cap="flat" cmpd="sng" algn="ctr">
          <a:solidFill>
            <a:srgbClr val="0078D7"/>
          </a:solidFill>
          <a:prstDash val="lgDash"/>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endParaRPr lang="en-US" sz="1400" kern="1200" dirty="0">
            <a:ln>
              <a:noFill/>
            </a:ln>
            <a:solidFill>
              <a:srgbClr val="0078D7"/>
            </a:solidFill>
            <a:latin typeface="Segoe UI"/>
            <a:ea typeface="+mn-ea"/>
            <a:cs typeface="+mn-cs"/>
          </a:endParaRPr>
        </a:p>
      </dsp:txBody>
      <dsp:txXfrm>
        <a:off x="11148295" y="0"/>
        <a:ext cx="455975" cy="274320"/>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DE219B1A-AE41-483B-A766-69B9363DDA6A}" type="datetimeFigureOut">
              <a:rPr lang="en-US" smtClean="0">
                <a:latin typeface="Segoe UI" pitchFamily="34" charset="0"/>
              </a:rPr>
              <a:t>8/7/2015</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020" defTabSz="931436"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51B1278-D92B-4AF3-A9C1-71DD298190CE}" type="datetimeFigureOut">
              <a:rPr lang="en-US" smtClean="0"/>
              <a:pPr/>
              <a:t>8/7/2015</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1461"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6964" indent="-107809" algn="l" defTabSz="931461"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206" indent="-117242" algn="l" defTabSz="931461"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1868" indent="-149584" algn="l" defTabSz="931461"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6632" indent="-117242" algn="l" defTabSz="931461"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28644" algn="l" defTabSz="931461" rtl="0" eaLnBrk="1" latinLnBrk="0" hangingPunct="1">
      <a:defRPr sz="1200" kern="1200">
        <a:solidFill>
          <a:schemeClr val="tx1"/>
        </a:solidFill>
        <a:latin typeface="+mn-lt"/>
        <a:ea typeface="+mn-ea"/>
        <a:cs typeface="+mn-cs"/>
      </a:defRPr>
    </a:lvl6pPr>
    <a:lvl7pPr marL="2794372" algn="l" defTabSz="931461" rtl="0" eaLnBrk="1" latinLnBrk="0" hangingPunct="1">
      <a:defRPr sz="1200" kern="1200">
        <a:solidFill>
          <a:schemeClr val="tx1"/>
        </a:solidFill>
        <a:latin typeface="+mn-lt"/>
        <a:ea typeface="+mn-ea"/>
        <a:cs typeface="+mn-cs"/>
      </a:defRPr>
    </a:lvl7pPr>
    <a:lvl8pPr marL="3260101" algn="l" defTabSz="931461" rtl="0" eaLnBrk="1" latinLnBrk="0" hangingPunct="1">
      <a:defRPr sz="1200" kern="1200">
        <a:solidFill>
          <a:schemeClr val="tx1"/>
        </a:solidFill>
        <a:latin typeface="+mn-lt"/>
        <a:ea typeface="+mn-ea"/>
        <a:cs typeface="+mn-cs"/>
      </a:defRPr>
    </a:lvl8pPr>
    <a:lvl9pPr marL="3725832" algn="l" defTabSz="93146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latin typeface="Arial"/>
              </a:rPr>
              <a:t>Build 2015</a:t>
            </a:r>
          </a:p>
          <a:p>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8/7/2015 7:44 AM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4</a:t>
            </a:fld>
            <a:endParaRPr lang="en-US" dirty="0">
              <a:solidFill>
                <a:prstClr val="black"/>
              </a:solidFill>
              <a:latin typeface="Arial"/>
            </a:endParaRPr>
          </a:p>
        </p:txBody>
      </p:sp>
    </p:spTree>
    <p:extLst>
      <p:ext uri="{BB962C8B-B14F-4D97-AF65-F5344CB8AC3E}">
        <p14:creationId xmlns:p14="http://schemas.microsoft.com/office/powerpoint/2010/main" val="4207307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0" kern="1200" dirty="0" smtClean="0">
                <a:solidFill>
                  <a:schemeClr val="tx1"/>
                </a:solidFill>
                <a:effectLst/>
                <a:latin typeface="Segoe UI Light" pitchFamily="34" charset="0"/>
                <a:ea typeface="+mn-ea"/>
                <a:cs typeface="+mn-cs"/>
              </a:rPr>
              <a:t>We’ve been around a long time and we’ve disrupted together – thanks in large part to the partners in the room, we evolved the operating system market and helped establish Graphical User Interfaces</a:t>
            </a:r>
          </a:p>
          <a:p>
            <a:pPr lvl="0"/>
            <a:r>
              <a:rPr lang="en-US" sz="900" b="0" kern="1200" dirty="0" smtClean="0">
                <a:solidFill>
                  <a:schemeClr val="tx1"/>
                </a:solidFill>
                <a:effectLst/>
                <a:latin typeface="Segoe UI Light" pitchFamily="34" charset="0"/>
                <a:ea typeface="+mn-ea"/>
                <a:cs typeface="+mn-cs"/>
              </a:rPr>
              <a:t>We changed the word processing and spreadsheet world with integrated productivity in Office</a:t>
            </a:r>
          </a:p>
          <a:p>
            <a:pPr lvl="0"/>
            <a:r>
              <a:rPr lang="en-US" sz="900" b="0" kern="1200" dirty="0" smtClean="0">
                <a:solidFill>
                  <a:schemeClr val="tx1"/>
                </a:solidFill>
                <a:effectLst/>
                <a:latin typeface="Segoe UI Light" pitchFamily="34" charset="0"/>
                <a:ea typeface="+mn-ea"/>
                <a:cs typeface="+mn-cs"/>
              </a:rPr>
              <a:t>And we changed the datacenter landscape by bringing affordable server software to businesses running on commodity PCs</a:t>
            </a:r>
          </a:p>
          <a:p>
            <a:pPr lvl="0"/>
            <a:r>
              <a:rPr lang="en-US" sz="900" b="0" kern="1200" dirty="0" smtClean="0">
                <a:solidFill>
                  <a:schemeClr val="tx1"/>
                </a:solidFill>
                <a:effectLst/>
                <a:latin typeface="Segoe UI Light" pitchFamily="34" charset="0"/>
                <a:ea typeface="+mn-ea"/>
                <a:cs typeface="+mn-cs"/>
              </a:rPr>
              <a:t>So we have been a big disruptor in the industry…</a:t>
            </a:r>
          </a:p>
          <a:p>
            <a:pPr lvl="0"/>
            <a:r>
              <a:rPr lang="en-US" sz="900" b="0" kern="1200" dirty="0" smtClean="0">
                <a:solidFill>
                  <a:schemeClr val="tx1"/>
                </a:solidFill>
                <a:effectLst/>
                <a:latin typeface="Segoe UI Light" pitchFamily="34" charset="0"/>
                <a:ea typeface="+mn-ea"/>
                <a:cs typeface="+mn-cs"/>
              </a:rPr>
              <a:t>…and we have been disrupted a few times as well.</a:t>
            </a:r>
          </a:p>
          <a:p>
            <a:r>
              <a:rPr lang="en-US" sz="900" b="0" kern="1200" dirty="0" smtClean="0">
                <a:solidFill>
                  <a:schemeClr val="tx1"/>
                </a:solidFill>
                <a:effectLst/>
                <a:latin typeface="Segoe UI Light" pitchFamily="34" charset="0"/>
                <a:ea typeface="+mn-ea"/>
                <a:cs typeface="+mn-cs"/>
              </a:rPr>
              <a:t>The lessons we’ve learned are evidenced everywhere in the transformation Microsoft is undergoing today</a:t>
            </a:r>
          </a:p>
          <a:p>
            <a:pPr lvl="0"/>
            <a:r>
              <a:rPr lang="en-US" sz="900" b="0" kern="1200" dirty="0" smtClean="0">
                <a:solidFill>
                  <a:schemeClr val="tx1"/>
                </a:solidFill>
                <a:effectLst/>
                <a:latin typeface="Segoe UI Light" pitchFamily="34" charset="0"/>
                <a:ea typeface="+mn-ea"/>
                <a:cs typeface="+mn-cs"/>
              </a:rPr>
              <a:t>In fact, we are in the middle of a disruption to ourselves right now.</a:t>
            </a:r>
          </a:p>
          <a:p>
            <a:pPr lvl="0"/>
            <a:r>
              <a:rPr lang="en-US" sz="900" b="0" kern="1200" dirty="0" smtClean="0">
                <a:solidFill>
                  <a:schemeClr val="tx1"/>
                </a:solidFill>
                <a:effectLst/>
                <a:latin typeface="Segoe UI Light" pitchFamily="34" charset="0"/>
                <a:ea typeface="+mn-ea"/>
                <a:cs typeface="+mn-cs"/>
              </a:rPr>
              <a:t>Why would a company with such an incredibly successful software business, reinvent itself?</a:t>
            </a:r>
          </a:p>
          <a:p>
            <a:pPr lvl="0"/>
            <a:r>
              <a:rPr lang="en-US" sz="900" b="0" kern="1200" dirty="0" smtClean="0">
                <a:solidFill>
                  <a:schemeClr val="tx1"/>
                </a:solidFill>
                <a:effectLst/>
                <a:latin typeface="Segoe UI Light" pitchFamily="34" charset="0"/>
                <a:ea typeface="+mn-ea"/>
                <a:cs typeface="+mn-cs"/>
              </a:rPr>
              <a:t>That is exactly what we did with Office 365.</a:t>
            </a:r>
          </a:p>
          <a:p>
            <a:pPr lvl="0"/>
            <a:r>
              <a:rPr lang="en-US" sz="900" b="0" kern="1200" dirty="0" smtClean="0">
                <a:solidFill>
                  <a:schemeClr val="tx1"/>
                </a:solidFill>
                <a:effectLst/>
                <a:latin typeface="Segoe UI Light" pitchFamily="34" charset="0"/>
                <a:ea typeface="+mn-ea"/>
                <a:cs typeface="+mn-cs"/>
              </a:rPr>
              <a:t>The 90’s we built the leading productivity software in each category.</a:t>
            </a:r>
          </a:p>
          <a:p>
            <a:pPr lvl="0"/>
            <a:r>
              <a:rPr lang="en-US" sz="900" b="0" kern="1200" dirty="0" smtClean="0">
                <a:solidFill>
                  <a:schemeClr val="tx1"/>
                </a:solidFill>
                <a:effectLst/>
                <a:latin typeface="Segoe UI Light" pitchFamily="34" charset="0"/>
                <a:ea typeface="+mn-ea"/>
                <a:cs typeface="+mn-cs"/>
              </a:rPr>
              <a:t>In the 00’s we integrated our Office investment and reached to servers with SharePoint and Exchange</a:t>
            </a:r>
          </a:p>
          <a:p>
            <a:pPr lvl="0"/>
            <a:r>
              <a:rPr lang="en-US" sz="900" b="0" kern="1200" dirty="0" smtClean="0">
                <a:solidFill>
                  <a:schemeClr val="tx1"/>
                </a:solidFill>
                <a:effectLst/>
                <a:latin typeface="Segoe UI Light" pitchFamily="34" charset="0"/>
                <a:ea typeface="+mn-ea"/>
                <a:cs typeface="+mn-cs"/>
              </a:rPr>
              <a:t>Over the last 5 years we’ve been on our latest step to devices and the cloud…</a:t>
            </a:r>
          </a:p>
          <a:p>
            <a:pPr lvl="0"/>
            <a:endParaRPr lang="en-US" sz="900" b="0" kern="1200" dirty="0" smtClean="0">
              <a:solidFill>
                <a:schemeClr val="tx1"/>
              </a:solidFill>
              <a:effectLst/>
              <a:latin typeface="Segoe UI Light" pitchFamily="34" charset="0"/>
              <a:ea typeface="+mn-ea"/>
              <a:cs typeface="+mn-cs"/>
            </a:endParaRPr>
          </a:p>
          <a:p>
            <a:pPr lvl="0"/>
            <a:r>
              <a:rPr lang="en-US" sz="900" b="0" kern="1200" dirty="0" smtClean="0">
                <a:solidFill>
                  <a:schemeClr val="tx1"/>
                </a:solidFill>
                <a:effectLst/>
                <a:latin typeface="Segoe UI Light" pitchFamily="34" charset="0"/>
                <a:ea typeface="+mn-ea"/>
                <a:cs typeface="+mn-cs"/>
              </a:rPr>
              <a:t>Office is an incredibly successful franchise. Today we serve over a billion users who spend on average 2-3 hours a day with it.</a:t>
            </a:r>
          </a:p>
          <a:p>
            <a:pPr lvl="0"/>
            <a:r>
              <a:rPr lang="en-US" sz="900" b="0" kern="1200" dirty="0" smtClean="0">
                <a:solidFill>
                  <a:schemeClr val="tx1"/>
                </a:solidFill>
                <a:effectLst/>
                <a:latin typeface="Segoe UI Light" pitchFamily="34" charset="0"/>
                <a:ea typeface="+mn-ea"/>
                <a:cs typeface="+mn-cs"/>
              </a:rPr>
              <a:t>And yet, we knew we needed to shift the business to a mobile first, cloud first business</a:t>
            </a:r>
          </a:p>
          <a:p>
            <a:pPr lvl="0"/>
            <a:r>
              <a:rPr lang="en-US" sz="900" b="0" kern="1200" dirty="0" smtClean="0">
                <a:solidFill>
                  <a:schemeClr val="tx1"/>
                </a:solidFill>
                <a:effectLst/>
                <a:latin typeface="Segoe UI Light" pitchFamily="34" charset="0"/>
                <a:ea typeface="+mn-ea"/>
                <a:cs typeface="+mn-cs"/>
              </a:rPr>
              <a:t>And today we’ve served over 4 trillion emails with Office 365. </a:t>
            </a:r>
          </a:p>
          <a:p>
            <a:pPr lvl="0"/>
            <a:r>
              <a:rPr lang="en-US" sz="900" b="0" kern="1200" dirty="0" smtClean="0">
                <a:solidFill>
                  <a:schemeClr val="tx1"/>
                </a:solidFill>
                <a:effectLst/>
                <a:latin typeface="Segoe UI Light" pitchFamily="34" charset="0"/>
                <a:ea typeface="+mn-ea"/>
                <a:cs typeface="+mn-cs"/>
              </a:rPr>
              <a:t>It became one of our most successful businesses to date.</a:t>
            </a:r>
          </a:p>
          <a:p>
            <a:pPr lvl="0"/>
            <a:r>
              <a:rPr lang="en-US" sz="900" b="0" kern="1200" dirty="0" smtClean="0">
                <a:solidFill>
                  <a:schemeClr val="tx1"/>
                </a:solidFill>
                <a:effectLst/>
                <a:latin typeface="Segoe UI Light" pitchFamily="34" charset="0"/>
                <a:ea typeface="+mn-ea"/>
                <a:cs typeface="+mn-cs"/>
              </a:rPr>
              <a:t>So it’s a great example of how disrupting your existing successful business can succeed.</a:t>
            </a:r>
          </a:p>
          <a:p>
            <a:pPr lvl="0"/>
            <a:endParaRPr lang="en-US" sz="900" b="0" kern="1200" dirty="0" smtClean="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kern="0" dirty="0" smtClean="0"/>
              <a:t>1.2 </a:t>
            </a:r>
            <a:r>
              <a:rPr lang="en-US" sz="900" kern="0" dirty="0" smtClean="0"/>
              <a:t>billion+</a:t>
            </a:r>
            <a:r>
              <a:rPr lang="en-US" sz="1000" kern="0" dirty="0" smtClean="0"/>
              <a:t> </a:t>
            </a:r>
            <a:r>
              <a:rPr lang="en-US" sz="800" kern="0" dirty="0" smtClean="0"/>
              <a:t>users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kern="0" dirty="0" smtClean="0"/>
              <a:t>2–3 </a:t>
            </a:r>
            <a:r>
              <a:rPr lang="en-US" sz="1050" kern="0" dirty="0" smtClean="0"/>
              <a:t>hours/day</a:t>
            </a:r>
            <a:r>
              <a:rPr lang="en-US" sz="1100" kern="0" dirty="0" smtClean="0"/>
              <a:t> </a:t>
            </a:r>
            <a:r>
              <a:rPr lang="en-US" sz="800" kern="0" dirty="0" smtClean="0"/>
              <a:t>spent in Office apps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0" dirty="0" smtClean="0"/>
              <a:t>100+ million </a:t>
            </a:r>
            <a:r>
              <a:rPr lang="en-US" sz="900" kern="0" dirty="0" smtClean="0"/>
              <a:t>downloads of mobile apps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kern="0" dirty="0" smtClean="0"/>
              <a:t>850 million </a:t>
            </a:r>
            <a:r>
              <a:rPr lang="en-US" sz="900" kern="0" dirty="0" smtClean="0"/>
              <a:t>meetings are created a month</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kern="0" dirty="0" smtClean="0"/>
              <a:t>470+ PB </a:t>
            </a:r>
            <a:r>
              <a:rPr lang="en-US" sz="900" kern="0" dirty="0" smtClean="0"/>
              <a:t>of storage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0" dirty="0" smtClean="0"/>
              <a:t>Over </a:t>
            </a:r>
            <a:r>
              <a:rPr lang="en-US" sz="1600" kern="0" dirty="0" smtClean="0"/>
              <a:t>4 trillion </a:t>
            </a:r>
            <a:r>
              <a:rPr lang="en-US" sz="900" kern="0" dirty="0" smtClean="0"/>
              <a:t>emails sent with O365</a:t>
            </a:r>
          </a:p>
          <a:p>
            <a:pPr lvl="0"/>
            <a:endParaRPr lang="en-US" sz="900" b="0" kern="1200" dirty="0" smtClean="0">
              <a:solidFill>
                <a:schemeClr val="tx1"/>
              </a:solidFill>
              <a:effectLst/>
              <a:latin typeface="Segoe UI Light" pitchFamily="34" charset="0"/>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F41395EE-27AA-4CA3-863F-D4245E27F565}" type="slidenum">
              <a:rPr lang="en-US" smtClean="0"/>
              <a:t>16</a:t>
            </a:fld>
            <a:endParaRPr lang="en-US"/>
          </a:p>
        </p:txBody>
      </p:sp>
    </p:spTree>
    <p:extLst>
      <p:ext uri="{BB962C8B-B14F-4D97-AF65-F5344CB8AC3E}">
        <p14:creationId xmlns:p14="http://schemas.microsoft.com/office/powerpoint/2010/main" val="4242006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20550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buFont typeface="Arial" panose="020B0604020202020204" pitchFamily="34" charset="0"/>
              <a:buNone/>
            </a:pPr>
            <a:endParaRPr lang="nb-NO" dirty="0"/>
          </a:p>
        </p:txBody>
      </p:sp>
      <p:sp>
        <p:nvSpPr>
          <p:cNvPr id="4" name="Slide Number Placeholder 3"/>
          <p:cNvSpPr>
            <a:spLocks noGrp="1"/>
          </p:cNvSpPr>
          <p:nvPr>
            <p:ph type="sldNum" sz="quarter" idx="10"/>
          </p:nvPr>
        </p:nvSpPr>
        <p:spPr/>
        <p:txBody>
          <a:bodyPr/>
          <a:lstStyle/>
          <a:p>
            <a:pPr defTabSz="914400">
              <a:defRPr/>
            </a:pPr>
            <a:fld id="{47FCBB42-8A3C-4AB5-AB28-70532FD908F2}" type="slidenum">
              <a:rPr lang="en-GB" smtClean="0">
                <a:solidFill>
                  <a:prstClr val="black"/>
                </a:solidFill>
                <a:latin typeface="Calibri" panose="020F0502020204030204"/>
              </a:rPr>
              <a:pPr defTabSz="914400">
                <a:defRPr/>
              </a:pPr>
              <a:t>18</a:t>
            </a:fld>
            <a:endParaRPr lang="en-GB">
              <a:solidFill>
                <a:prstClr val="black"/>
              </a:solidFill>
              <a:latin typeface="Calibri" panose="020F0502020204030204"/>
            </a:endParaRPr>
          </a:p>
        </p:txBody>
      </p:sp>
    </p:spTree>
    <p:extLst>
      <p:ext uri="{BB962C8B-B14F-4D97-AF65-F5344CB8AC3E}">
        <p14:creationId xmlns:p14="http://schemas.microsoft.com/office/powerpoint/2010/main" val="752496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a:t>
            </a:r>
            <a:r>
              <a:rPr lang="en-US" sz="900" b="0" baseline="0" dirty="0" err="1"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dev</a:t>
            </a: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With that – want to welcome Scott Guthrie to show you more…</a:t>
            </a:r>
          </a:p>
        </p:txBody>
      </p:sp>
      <p:sp>
        <p:nvSpPr>
          <p:cNvPr id="4" name="Header Placeholder 3"/>
          <p:cNvSpPr>
            <a:spLocks noGrp="1"/>
          </p:cNvSpPr>
          <p:nvPr>
            <p:ph type="hdr" sz="quarter" idx="10"/>
          </p:nvPr>
        </p:nvSpPr>
        <p:spPr/>
        <p:txBody>
          <a:bodyPr/>
          <a:lstStyle/>
          <a:p>
            <a:r>
              <a:rPr lang="en-US" dirty="0" smtClean="0">
                <a:solidFill>
                  <a:prstClr val="black"/>
                </a:solidFill>
                <a:latin typeface="Arial"/>
              </a:rPr>
              <a:t>Microsoft Convergence 2015</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8/7/2015 7:44 AM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19</a:t>
            </a:fld>
            <a:endParaRPr lang="en-US" dirty="0">
              <a:solidFill>
                <a:prstClr val="black"/>
              </a:solidFill>
              <a:latin typeface="Arial"/>
            </a:endParaRPr>
          </a:p>
        </p:txBody>
      </p:sp>
    </p:spTree>
    <p:extLst>
      <p:ext uri="{BB962C8B-B14F-4D97-AF65-F5344CB8AC3E}">
        <p14:creationId xmlns:p14="http://schemas.microsoft.com/office/powerpoint/2010/main" val="512718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dirty="0"/>
          </a:p>
        </p:txBody>
      </p:sp>
      <p:sp>
        <p:nvSpPr>
          <p:cNvPr id="4" name="Slide Number Placeholder 3"/>
          <p:cNvSpPr>
            <a:spLocks noGrp="1"/>
          </p:cNvSpPr>
          <p:nvPr>
            <p:ph type="sldNum" sz="quarter" idx="10"/>
          </p:nvPr>
        </p:nvSpPr>
        <p:spPr/>
        <p:txBody>
          <a:bodyPr/>
          <a:lstStyle/>
          <a:p>
            <a:pPr defTabSz="914400">
              <a:defRPr/>
            </a:pPr>
            <a:fld id="{0EA2900F-B82C-4F11-85DB-97B88AAD310C}" type="slidenum">
              <a:rPr lang="en-US" smtClean="0">
                <a:solidFill>
                  <a:prstClr val="black"/>
                </a:solidFill>
                <a:latin typeface="Calibri" panose="020F0502020204030204"/>
              </a:rPr>
              <a:pPr defTabSz="914400">
                <a:defRPr/>
              </a:pPr>
              <a:t>20</a:t>
            </a:fld>
            <a:endParaRPr lang="en-US">
              <a:solidFill>
                <a:prstClr val="black"/>
              </a:solidFill>
              <a:latin typeface="Calibri" panose="020F0502020204030204"/>
            </a:endParaRPr>
          </a:p>
        </p:txBody>
      </p:sp>
    </p:spTree>
    <p:extLst>
      <p:ext uri="{BB962C8B-B14F-4D97-AF65-F5344CB8AC3E}">
        <p14:creationId xmlns:p14="http://schemas.microsoft.com/office/powerpoint/2010/main" val="2015545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dirty="0"/>
          </a:p>
        </p:txBody>
      </p:sp>
      <p:sp>
        <p:nvSpPr>
          <p:cNvPr id="4" name="Slide Number Placeholder 3"/>
          <p:cNvSpPr>
            <a:spLocks noGrp="1"/>
          </p:cNvSpPr>
          <p:nvPr>
            <p:ph type="sldNum" sz="quarter" idx="10"/>
          </p:nvPr>
        </p:nvSpPr>
        <p:spPr/>
        <p:txBody>
          <a:bodyPr/>
          <a:lstStyle/>
          <a:p>
            <a:pPr defTabSz="914400">
              <a:defRPr/>
            </a:pPr>
            <a:fld id="{0EA2900F-B82C-4F11-85DB-97B88AAD310C}" type="slidenum">
              <a:rPr lang="en-US" smtClean="0">
                <a:solidFill>
                  <a:prstClr val="black"/>
                </a:solidFill>
                <a:latin typeface="Calibri" panose="020F0502020204030204"/>
              </a:rPr>
              <a:pPr defTabSz="914400">
                <a:defRPr/>
              </a:pPr>
              <a:t>21</a:t>
            </a:fld>
            <a:endParaRPr lang="en-US">
              <a:solidFill>
                <a:prstClr val="black"/>
              </a:solidFill>
              <a:latin typeface="Calibri" panose="020F0502020204030204"/>
            </a:endParaRPr>
          </a:p>
        </p:txBody>
      </p:sp>
    </p:spTree>
    <p:extLst>
      <p:ext uri="{BB962C8B-B14F-4D97-AF65-F5344CB8AC3E}">
        <p14:creationId xmlns:p14="http://schemas.microsoft.com/office/powerpoint/2010/main" val="3961393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latin typeface="Arial"/>
              </a:rPr>
              <a:t>Build 2015</a:t>
            </a:r>
          </a:p>
          <a:p>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8/7/2015 7:44 AM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22</a:t>
            </a:fld>
            <a:endParaRPr lang="en-US" dirty="0">
              <a:solidFill>
                <a:prstClr val="black"/>
              </a:solidFill>
              <a:latin typeface="Arial"/>
            </a:endParaRPr>
          </a:p>
        </p:txBody>
      </p:sp>
    </p:spTree>
    <p:extLst>
      <p:ext uri="{BB962C8B-B14F-4D97-AF65-F5344CB8AC3E}">
        <p14:creationId xmlns:p14="http://schemas.microsoft.com/office/powerpoint/2010/main" val="353526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783">
              <a:lnSpc>
                <a:spcPct val="114000"/>
              </a:lnSpc>
              <a:spcAft>
                <a:spcPts val="900"/>
              </a:spcAft>
            </a:pPr>
            <a:endParaRPr lang="en-US" dirty="0"/>
          </a:p>
        </p:txBody>
      </p:sp>
      <p:sp>
        <p:nvSpPr>
          <p:cNvPr id="8" name="Date Placeholder 7"/>
          <p:cNvSpPr>
            <a:spLocks noGrp="1"/>
          </p:cNvSpPr>
          <p:nvPr>
            <p:ph type="dt" idx="10"/>
          </p:nvPr>
        </p:nvSpPr>
        <p:spPr/>
        <p:txBody>
          <a:bodyPr/>
          <a:lstStyle/>
          <a:p>
            <a:fld id="{215F8D5F-EBB1-435E-B5EB-98BD40FA7DE7}" type="datetime1">
              <a:rPr lang="en-US" smtClean="0">
                <a:solidFill>
                  <a:prstClr val="black"/>
                </a:solidFill>
              </a:rPr>
              <a:pPr/>
              <a:t>8/7/2015</a:t>
            </a:fld>
            <a:endParaRPr lang="en-US" dirty="0">
              <a:solidFill>
                <a:prstClr val="black"/>
              </a:solidFill>
            </a:endParaRPr>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72313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Easy to discover, install, uninstall</a:t>
            </a:r>
          </a:p>
          <a:p>
            <a:pPr lvl="0"/>
            <a:r>
              <a:rPr lang="en-US" sz="900" kern="1200" dirty="0" smtClean="0">
                <a:solidFill>
                  <a:schemeClr val="tx1"/>
                </a:solidFill>
                <a:effectLst/>
                <a:latin typeface="Segoe UI Light" pitchFamily="34" charset="0"/>
                <a:ea typeface="+mn-ea"/>
                <a:cs typeface="+mn-cs"/>
              </a:rPr>
              <a:t>Mobile operator billing across all windows 10 devices</a:t>
            </a:r>
          </a:p>
          <a:p>
            <a:pPr lvl="0"/>
            <a:r>
              <a:rPr lang="en-US" sz="900" kern="1200" dirty="0" smtClean="0">
                <a:solidFill>
                  <a:schemeClr val="tx1"/>
                </a:solidFill>
                <a:effectLst/>
                <a:latin typeface="Segoe UI Light" pitchFamily="34" charset="0"/>
                <a:ea typeface="+mn-ea"/>
                <a:cs typeface="+mn-cs"/>
              </a:rPr>
              <a:t>Subscriptions, affiliate referrals, updated ad SDK with video ads and install tracking</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latin typeface="Arial"/>
              </a:rPr>
              <a:t>Build 2015</a:t>
            </a:r>
          </a:p>
          <a:p>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8/7/2015 7:44 AM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24</a:t>
            </a:fld>
            <a:endParaRPr lang="en-US" dirty="0">
              <a:solidFill>
                <a:prstClr val="black"/>
              </a:solidFill>
              <a:latin typeface="Arial"/>
            </a:endParaRPr>
          </a:p>
        </p:txBody>
      </p:sp>
    </p:spTree>
    <p:extLst>
      <p:ext uri="{BB962C8B-B14F-4D97-AF65-F5344CB8AC3E}">
        <p14:creationId xmlns:p14="http://schemas.microsoft.com/office/powerpoint/2010/main" val="97479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latin typeface="Arial"/>
              </a:rPr>
              <a:t>Build 2015</a:t>
            </a:r>
          </a:p>
          <a:p>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8/7/2015 7:44 AM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25</a:t>
            </a:fld>
            <a:endParaRPr lang="en-US" dirty="0">
              <a:solidFill>
                <a:prstClr val="black"/>
              </a:solidFill>
              <a:latin typeface="Arial"/>
            </a:endParaRPr>
          </a:p>
        </p:txBody>
      </p:sp>
    </p:spTree>
    <p:extLst>
      <p:ext uri="{BB962C8B-B14F-4D97-AF65-F5344CB8AC3E}">
        <p14:creationId xmlns:p14="http://schemas.microsoft.com/office/powerpoint/2010/main" val="820080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a:t>
            </a:r>
            <a:r>
              <a:rPr lang="en-US" sz="900" b="0" baseline="0" dirty="0" err="1"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dev</a:t>
            </a: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With that – want to welcome Scott Guthrie to show you more…</a:t>
            </a:r>
          </a:p>
        </p:txBody>
      </p:sp>
      <p:sp>
        <p:nvSpPr>
          <p:cNvPr id="4" name="Header Placeholder 3"/>
          <p:cNvSpPr>
            <a:spLocks noGrp="1"/>
          </p:cNvSpPr>
          <p:nvPr>
            <p:ph type="hdr" sz="quarter" idx="10"/>
          </p:nvPr>
        </p:nvSpPr>
        <p:spPr/>
        <p:txBody>
          <a:bodyPr/>
          <a:lstStyle/>
          <a:p>
            <a:r>
              <a:rPr lang="en-US" dirty="0" smtClean="0">
                <a:solidFill>
                  <a:prstClr val="black"/>
                </a:solidFill>
                <a:latin typeface="Arial"/>
              </a:rPr>
              <a:t>Microsoft Convergence 2015</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8/7/2015 7:44 AM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5</a:t>
            </a:fld>
            <a:endParaRPr lang="en-US" dirty="0">
              <a:solidFill>
                <a:prstClr val="black"/>
              </a:solidFill>
              <a:latin typeface="Arial"/>
            </a:endParaRPr>
          </a:p>
        </p:txBody>
      </p:sp>
    </p:spTree>
    <p:extLst>
      <p:ext uri="{BB962C8B-B14F-4D97-AF65-F5344CB8AC3E}">
        <p14:creationId xmlns:p14="http://schemas.microsoft.com/office/powerpoint/2010/main" val="3161589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26</a:t>
            </a:fld>
            <a:endParaRPr lang="en-US">
              <a:solidFill>
                <a:prstClr val="black"/>
              </a:solidFill>
              <a:latin typeface="Arial"/>
            </a:endParaRPr>
          </a:p>
        </p:txBody>
      </p:sp>
    </p:spTree>
    <p:extLst>
      <p:ext uri="{BB962C8B-B14F-4D97-AF65-F5344CB8AC3E}">
        <p14:creationId xmlns:p14="http://schemas.microsoft.com/office/powerpoint/2010/main" val="812925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28</a:t>
            </a:fld>
            <a:endParaRPr lang="en-US">
              <a:solidFill>
                <a:prstClr val="black"/>
              </a:solidFill>
              <a:latin typeface="Arial"/>
            </a:endParaRPr>
          </a:p>
        </p:txBody>
      </p:sp>
    </p:spTree>
    <p:extLst>
      <p:ext uri="{BB962C8B-B14F-4D97-AF65-F5344CB8AC3E}">
        <p14:creationId xmlns:p14="http://schemas.microsoft.com/office/powerpoint/2010/main" val="39668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30</a:t>
            </a:fld>
            <a:endParaRPr lang="en-US">
              <a:solidFill>
                <a:prstClr val="black"/>
              </a:solidFill>
              <a:latin typeface="Arial"/>
            </a:endParaRPr>
          </a:p>
        </p:txBody>
      </p:sp>
    </p:spTree>
    <p:extLst>
      <p:ext uri="{BB962C8B-B14F-4D97-AF65-F5344CB8AC3E}">
        <p14:creationId xmlns:p14="http://schemas.microsoft.com/office/powerpoint/2010/main" val="1844173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75000"/>
                  </a:schemeClr>
                </a:solidFill>
              </a:rPr>
              <a:t>Trimble Video – HoloLens</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2 mins</a:t>
            </a:r>
          </a:p>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31</a:t>
            </a:fld>
            <a:endParaRPr lang="en-US">
              <a:solidFill>
                <a:prstClr val="black"/>
              </a:solidFill>
              <a:latin typeface="Arial"/>
            </a:endParaRPr>
          </a:p>
        </p:txBody>
      </p:sp>
    </p:spTree>
    <p:extLst>
      <p:ext uri="{BB962C8B-B14F-4D97-AF65-F5344CB8AC3E}">
        <p14:creationId xmlns:p14="http://schemas.microsoft.com/office/powerpoint/2010/main" val="3039608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562319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latin typeface="Arial"/>
              </a:rPr>
              <a:t>Build 2015</a:t>
            </a:r>
          </a:p>
          <a:p>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8/7/2015 7:44 AM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33</a:t>
            </a:fld>
            <a:endParaRPr lang="en-US" dirty="0">
              <a:solidFill>
                <a:prstClr val="black"/>
              </a:solidFill>
              <a:latin typeface="Arial"/>
            </a:endParaRPr>
          </a:p>
        </p:txBody>
      </p:sp>
    </p:spTree>
    <p:extLst>
      <p:ext uri="{BB962C8B-B14F-4D97-AF65-F5344CB8AC3E}">
        <p14:creationId xmlns:p14="http://schemas.microsoft.com/office/powerpoint/2010/main" val="1423256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611"/>
              </a:spcBef>
              <a:spcAft>
                <a:spcPts val="611"/>
              </a:spcAft>
            </a:pP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34</a:t>
            </a:fld>
            <a:endParaRPr lang="en-US" dirty="0">
              <a:solidFill>
                <a:prstClr val="black"/>
              </a:solidFill>
              <a:latin typeface="Arial"/>
            </a:endParaRPr>
          </a:p>
        </p:txBody>
      </p:sp>
    </p:spTree>
    <p:extLst>
      <p:ext uri="{BB962C8B-B14F-4D97-AF65-F5344CB8AC3E}">
        <p14:creationId xmlns:p14="http://schemas.microsoft.com/office/powerpoint/2010/main" val="2376595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611"/>
              </a:spcBef>
              <a:spcAft>
                <a:spcPts val="611"/>
              </a:spcAft>
              <a:buFontTx/>
              <a:buChar char="-"/>
            </a:pP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35</a:t>
            </a:fld>
            <a:endParaRPr lang="en-US" dirty="0">
              <a:solidFill>
                <a:prstClr val="black"/>
              </a:solidFill>
              <a:latin typeface="Arial"/>
            </a:endParaRPr>
          </a:p>
        </p:txBody>
      </p:sp>
    </p:spTree>
    <p:extLst>
      <p:ext uri="{BB962C8B-B14F-4D97-AF65-F5344CB8AC3E}">
        <p14:creationId xmlns:p14="http://schemas.microsoft.com/office/powerpoint/2010/main" val="731226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latin typeface="Arial"/>
              </a:rPr>
              <a:pPr/>
              <a:t>36</a:t>
            </a:fld>
            <a:endParaRPr lang="en-US">
              <a:solidFill>
                <a:prstClr val="black"/>
              </a:solidFill>
              <a:latin typeface="Arial"/>
            </a:endParaRPr>
          </a:p>
        </p:txBody>
      </p:sp>
    </p:spTree>
    <p:extLst>
      <p:ext uri="{BB962C8B-B14F-4D97-AF65-F5344CB8AC3E}">
        <p14:creationId xmlns:p14="http://schemas.microsoft.com/office/powerpoint/2010/main" val="2953675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896892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a:t>
            </a:r>
            <a:r>
              <a:rPr lang="en-US" sz="900" b="0" baseline="0" dirty="0" err="1"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dev</a:t>
            </a: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With that – want to welcome Scott Guthrie to show you more…</a:t>
            </a:r>
          </a:p>
        </p:txBody>
      </p:sp>
      <p:sp>
        <p:nvSpPr>
          <p:cNvPr id="4" name="Header Placeholder 3"/>
          <p:cNvSpPr>
            <a:spLocks noGrp="1"/>
          </p:cNvSpPr>
          <p:nvPr>
            <p:ph type="hdr" sz="quarter" idx="10"/>
          </p:nvPr>
        </p:nvSpPr>
        <p:spPr/>
        <p:txBody>
          <a:bodyPr/>
          <a:lstStyle/>
          <a:p>
            <a:r>
              <a:rPr lang="en-US" dirty="0" smtClean="0">
                <a:solidFill>
                  <a:prstClr val="black"/>
                </a:solidFill>
                <a:latin typeface="Arial"/>
              </a:rPr>
              <a:t>Microsoft Convergence 2015</a:t>
            </a:r>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8/7/2015 7:44 AM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6</a:t>
            </a:fld>
            <a:endParaRPr lang="en-US" dirty="0">
              <a:solidFill>
                <a:prstClr val="black"/>
              </a:solidFill>
              <a:latin typeface="Arial"/>
            </a:endParaRPr>
          </a:p>
        </p:txBody>
      </p:sp>
    </p:spTree>
    <p:extLst>
      <p:ext uri="{BB962C8B-B14F-4D97-AF65-F5344CB8AC3E}">
        <p14:creationId xmlns:p14="http://schemas.microsoft.com/office/powerpoint/2010/main" val="18095856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8/7/2015 7:57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125320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6428" lvl="1" indent="0">
              <a:buNone/>
            </a:pPr>
            <a:endParaRPr lang="en-US" dirty="0"/>
          </a:p>
        </p:txBody>
      </p:sp>
      <p:sp>
        <p:nvSpPr>
          <p:cNvPr id="4" name="Slide Number Placeholder 3"/>
          <p:cNvSpPr>
            <a:spLocks noGrp="1"/>
          </p:cNvSpPr>
          <p:nvPr>
            <p:ph type="sldNum" sz="quarter" idx="10"/>
          </p:nvPr>
        </p:nvSpPr>
        <p:spPr/>
        <p:txBody>
          <a:bodyPr/>
          <a:lstStyle/>
          <a:p>
            <a:fld id="{3CF96B90-36BD-4E75-88C9-60359528F109}"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212383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8/7/2015 7:44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0825835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8/7/2015 7:44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645653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8/7/2015 7:44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4142372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2856">
              <a:defRPr/>
            </a:pPr>
            <a:fld id="{F98F0472-55CB-4729-B112-B8D2CCE0CF88}" type="slidenum">
              <a:rPr lang="en-US">
                <a:solidFill>
                  <a:prstClr val="black"/>
                </a:solidFill>
                <a:latin typeface="Calibri" panose="020F0502020204030204"/>
              </a:rPr>
              <a:pPr defTabSz="912856">
                <a:defRPr/>
              </a:pPr>
              <a:t>43</a:t>
            </a:fld>
            <a:endParaRPr lang="en-US">
              <a:solidFill>
                <a:prstClr val="black"/>
              </a:solidFill>
              <a:latin typeface="Calibri" panose="020F0502020204030204"/>
            </a:endParaRPr>
          </a:p>
        </p:txBody>
      </p:sp>
    </p:spTree>
    <p:extLst>
      <p:ext uri="{BB962C8B-B14F-4D97-AF65-F5344CB8AC3E}">
        <p14:creationId xmlns:p14="http://schemas.microsoft.com/office/powerpoint/2010/main" val="1910441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3136382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latin typeface="Arial"/>
              </a:rPr>
              <a:t>Build 2015</a:t>
            </a:r>
          </a:p>
          <a:p>
            <a:endParaRPr lang="en-US" dirty="0">
              <a:solidFill>
                <a:prstClr val="black"/>
              </a:solidFill>
              <a:latin typeface="Aria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Arial"/>
              </a:rPr>
              <a:pPr/>
              <a:t>8/7/2015 8:27 AM</a:t>
            </a:fld>
            <a:endParaRPr lang="en-US" dirty="0">
              <a:solidFill>
                <a:prstClr val="black"/>
              </a:solidFill>
              <a:latin typeface="Aria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45</a:t>
            </a:fld>
            <a:endParaRPr lang="en-US" dirty="0">
              <a:solidFill>
                <a:prstClr val="black"/>
              </a:solidFill>
              <a:latin typeface="Arial"/>
            </a:endParaRPr>
          </a:p>
        </p:txBody>
      </p:sp>
    </p:spTree>
    <p:extLst>
      <p:ext uri="{BB962C8B-B14F-4D97-AF65-F5344CB8AC3E}">
        <p14:creationId xmlns:p14="http://schemas.microsoft.com/office/powerpoint/2010/main" val="1798242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7</a:t>
            </a:fld>
            <a:endParaRPr lang="en-US">
              <a:solidFill>
                <a:prstClr val="black"/>
              </a:solidFill>
              <a:latin typeface="Arial"/>
            </a:endParaRPr>
          </a:p>
        </p:txBody>
      </p:sp>
    </p:spTree>
    <p:extLst>
      <p:ext uri="{BB962C8B-B14F-4D97-AF65-F5344CB8AC3E}">
        <p14:creationId xmlns:p14="http://schemas.microsoft.com/office/powerpoint/2010/main" val="2889355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a:t>
            </a:r>
            <a:endParaRPr lang="en-US" dirty="0"/>
          </a:p>
        </p:txBody>
      </p:sp>
      <p:sp>
        <p:nvSpPr>
          <p:cNvPr id="4" name="Header Placeholder 3"/>
          <p:cNvSpPr>
            <a:spLocks noGrp="1"/>
          </p:cNvSpPr>
          <p:nvPr>
            <p:ph type="hdr" sz="quarter" idx="10"/>
          </p:nvPr>
        </p:nvSpPr>
        <p:spPr/>
        <p:txBody>
          <a:bodyPr/>
          <a:lstStyle/>
          <a:p>
            <a:r>
              <a:rPr lang="en-US" smtClean="0"/>
              <a:t>Build 2015</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8/7/2015 7:44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03044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are seeing as we</a:t>
            </a:r>
            <a:r>
              <a:rPr lang="en-US" baseline="0" dirty="0" smtClean="0"/>
              <a:t> expand our feature set and footprint around the world we see the usage of Azure rapidly grow.   </a:t>
            </a:r>
          </a:p>
          <a:p>
            <a:endParaRPr lang="en-US" baseline="0" dirty="0" smtClean="0"/>
          </a:p>
          <a:p>
            <a:r>
              <a:rPr lang="en-US" baseline="0" dirty="0" smtClean="0"/>
              <a:t>We have more than 90K new customers subscriptions being created every month, and those customers are creating some amazing applications.  </a:t>
            </a:r>
          </a:p>
          <a:p>
            <a:endParaRPr lang="en-US" baseline="0" dirty="0" smtClean="0"/>
          </a:p>
          <a:p>
            <a:r>
              <a:rPr lang="en-US" baseline="0" dirty="0" smtClean="0"/>
              <a:t>More than 1.4 million SQL databases are being used by applications hosted inside Azure.</a:t>
            </a:r>
          </a:p>
          <a:p>
            <a:endParaRPr lang="en-US" baseline="0" dirty="0" smtClean="0"/>
          </a:p>
          <a:p>
            <a:r>
              <a:rPr lang="en-US" baseline="0" dirty="0" smtClean="0"/>
              <a:t>We have over 50 trillion objects stored in the Azure storage system.</a:t>
            </a:r>
          </a:p>
          <a:p>
            <a:endParaRPr lang="en-US" baseline="0" dirty="0" smtClean="0"/>
          </a:p>
          <a:p>
            <a:r>
              <a:rPr lang="en-US" baseline="0" dirty="0" smtClean="0"/>
              <a:t>425 Million users in the Azure AD system.</a:t>
            </a:r>
          </a:p>
          <a:p>
            <a:endParaRPr lang="en-US" baseline="0" dirty="0" smtClean="0"/>
          </a:p>
          <a:p>
            <a:r>
              <a:rPr lang="en-US" baseline="0" dirty="0" smtClean="0"/>
              <a:t>3 Million developers registered with our Visual Studio Online services which are an online suite of our SaaS offerings.</a:t>
            </a:r>
          </a:p>
          <a:p>
            <a:endParaRPr lang="en-US" baseline="0" dirty="0" smtClean="0"/>
          </a:p>
          <a:p>
            <a:r>
              <a:rPr lang="en-US" baseline="0" dirty="0" smtClean="0"/>
              <a:t>We are seeing the growth and traction of Azure happen but not just in the Enterprise as over 40% of our revenue now comes from Start-ups and ISVs.</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38CC948-5CA3-4B4E-B34D-3C27344FFD68}" type="slidenum">
              <a:rPr lang="en-US" smtClean="0">
                <a:solidFill>
                  <a:prstClr val="black"/>
                </a:solidFill>
                <a:latin typeface="Arial"/>
              </a:rPr>
              <a:pPr/>
              <a:t>11</a:t>
            </a:fld>
            <a:endParaRPr lang="en-US">
              <a:solidFill>
                <a:prstClr val="black"/>
              </a:solidFill>
              <a:latin typeface="Arial"/>
            </a:endParaRPr>
          </a:p>
        </p:txBody>
      </p:sp>
    </p:spTree>
    <p:extLst>
      <p:ext uri="{BB962C8B-B14F-4D97-AF65-F5344CB8AC3E}">
        <p14:creationId xmlns:p14="http://schemas.microsoft.com/office/powerpoint/2010/main" val="736325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Took out ALM as a Service as I</a:t>
            </a:r>
            <a:r>
              <a:rPr lang="en-US" baseline="0" dirty="0" smtClean="0"/>
              <a:t> thought we may have put it in to balance the text.  Added ‘Available on </a:t>
            </a:r>
            <a:r>
              <a:rPr lang="en-US" baseline="0" dirty="0" err="1" smtClean="0"/>
              <a:t>prem</a:t>
            </a:r>
            <a:r>
              <a:rPr lang="en-US" baseline="0" dirty="0" smtClean="0"/>
              <a:t> with TFS at teams request.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2485162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a:t>
            </a:r>
            <a:r>
              <a:rPr lang="en-US" sz="900" b="0" baseline="0" dirty="0" err="1"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dev</a:t>
            </a: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With that – want to welcome Scott Guthrie to show you more…</a:t>
            </a:r>
          </a:p>
        </p:txBody>
      </p:sp>
      <p:sp>
        <p:nvSpPr>
          <p:cNvPr id="4" name="Header Placeholder 3"/>
          <p:cNvSpPr>
            <a:spLocks noGrp="1"/>
          </p:cNvSpPr>
          <p:nvPr>
            <p:ph type="hdr" sz="quarter" idx="10"/>
          </p:nvPr>
        </p:nvSpPr>
        <p:spPr/>
        <p:txBody>
          <a:bodyPr/>
          <a:lstStyle/>
          <a:p>
            <a:r>
              <a:rPr lang="en-US" dirty="0" smtClean="0">
                <a:solidFill>
                  <a:prstClr val="black"/>
                </a:solidFill>
              </a:rPr>
              <a:t>Microsoft Convergence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8/7/2015 7:44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53083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15</a:t>
            </a:fld>
            <a:endParaRPr lang="en-US">
              <a:solidFill>
                <a:prstClr val="black"/>
              </a:solidFill>
              <a:latin typeface="Arial"/>
            </a:endParaRPr>
          </a:p>
        </p:txBody>
      </p:sp>
    </p:spTree>
    <p:extLst>
      <p:ext uri="{BB962C8B-B14F-4D97-AF65-F5344CB8AC3E}">
        <p14:creationId xmlns:p14="http://schemas.microsoft.com/office/powerpoint/2010/main" val="1569776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0.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0.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1.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1.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6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g"/><Relationship Id="rId1" Type="http://schemas.openxmlformats.org/officeDocument/2006/relationships/slideMaster" Target="../slideMasters/slideMaster22.xml"/><Relationship Id="rId4" Type="http://schemas.openxmlformats.org/officeDocument/2006/relationships/image" Target="../media/image21.emf"/></Relationships>
</file>

<file path=ppt/slideLayouts/_rels/slideLayout6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g"/><Relationship Id="rId1" Type="http://schemas.openxmlformats.org/officeDocument/2006/relationships/slideMaster" Target="../slideMasters/slideMaster22.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2.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2.xml"/></Relationships>
</file>

<file path=ppt/slideLayouts/_rels/slideLayout6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2.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23.xml"/><Relationship Id="rId5" Type="http://schemas.openxmlformats.org/officeDocument/2006/relationships/image" Target="../media/image25.png"/><Relationship Id="rId4" Type="http://schemas.microsoft.com/office/2007/relationships/hdphoto" Target="../media/hdphoto1.wdp"/></Relationships>
</file>

<file path=ppt/slideLayouts/_rels/slideLayout6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23.xml"/></Relationships>
</file>

<file path=ppt/slideLayouts/_rels/slideLayout6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23.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3.xml"/></Relationships>
</file>

<file path=ppt/slideLayouts/_rels/slideLayout64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3.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3.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3.xml"/></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3.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6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4.xml"/></Relationships>
</file>

<file path=ppt/slideLayouts/_rels/slideLayout6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4.xml"/></Relationships>
</file>

<file path=ppt/slideLayouts/_rels/slideLayout6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6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6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6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6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6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6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6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2137569"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3135716302"/>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6025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88707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363129057"/>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96236156"/>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4" y="6240429"/>
            <a:ext cx="1280587" cy="274321"/>
          </a:xfrm>
          <a:prstGeom prst="rect">
            <a:avLst/>
          </a:prstGeom>
        </p:spPr>
      </p:pic>
    </p:spTree>
    <p:extLst>
      <p:ext uri="{BB962C8B-B14F-4D97-AF65-F5344CB8AC3E}">
        <p14:creationId xmlns:p14="http://schemas.microsoft.com/office/powerpoint/2010/main" val="3838527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7493788"/>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31633647"/>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9"/>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0682469"/>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0"/>
            <a:ext cx="5486399" cy="2491872"/>
          </a:xfrm>
        </p:spPr>
        <p:txBody>
          <a:bodyPr wrap="square">
            <a:spAutoFit/>
          </a:bodyPr>
          <a:lstStyle>
            <a:lvl1pPr marL="287290" indent="-287290">
              <a:spcBef>
                <a:spcPts val="1224"/>
              </a:spcBef>
              <a:buClr>
                <a:schemeClr val="tx1"/>
              </a:buClr>
              <a:buFont typeface="Arial" pitchFamily="34" charset="0"/>
              <a:buChar char="•"/>
              <a:defRPr sz="32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290" indent="-287290">
              <a:spcBef>
                <a:spcPts val="1224"/>
              </a:spcBef>
              <a:buClr>
                <a:schemeClr val="tx1"/>
              </a:buClr>
              <a:buFont typeface="Arial" pitchFamily="34" charset="0"/>
              <a:buChar char="•"/>
              <a:defRPr sz="32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327957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05862624"/>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4540389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9056256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8" y="3768009"/>
            <a:ext cx="10058402"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8" y="4290791"/>
            <a:ext cx="10058402"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7665718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9"/>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9050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33375227"/>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61289045"/>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5062308"/>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4407256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41072166"/>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424863424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916900078"/>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1479433429"/>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8431702"/>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333333"/>
              </a:solidFill>
            </a:endParaRPr>
          </a:p>
        </p:txBody>
      </p:sp>
    </p:spTree>
    <p:extLst>
      <p:ext uri="{BB962C8B-B14F-4D97-AF65-F5344CB8AC3E}">
        <p14:creationId xmlns:p14="http://schemas.microsoft.com/office/powerpoint/2010/main" val="9748419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3069312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357504"/>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2751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7218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791409"/>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200"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34"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4" y="3145041"/>
            <a:ext cx="3291840" cy="705836"/>
          </a:xfrm>
          <a:prstGeom prst="rect">
            <a:avLst/>
          </a:prstGeom>
        </p:spPr>
      </p:pic>
    </p:spTree>
    <p:extLst>
      <p:ext uri="{BB962C8B-B14F-4D97-AF65-F5344CB8AC3E}">
        <p14:creationId xmlns:p14="http://schemas.microsoft.com/office/powerpoint/2010/main" val="2523197182"/>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87311623"/>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69"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688514536"/>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4288162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4560236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32276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955494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0043312"/>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680419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4467985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44696065"/>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2772546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78749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90963641"/>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4522290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77897817"/>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34806410"/>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23506275"/>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27128984"/>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182949251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1147096515"/>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1800644566"/>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333333"/>
              </a:solidFill>
            </a:endParaRPr>
          </a:p>
        </p:txBody>
      </p:sp>
    </p:spTree>
    <p:extLst>
      <p:ext uri="{BB962C8B-B14F-4D97-AF65-F5344CB8AC3E}">
        <p14:creationId xmlns:p14="http://schemas.microsoft.com/office/powerpoint/2010/main" val="41956260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300484"/>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839790"/>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78759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70960826"/>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4259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66564"/>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386714717"/>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45880466"/>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8"/>
            <a:ext cx="11255709" cy="2435131"/>
          </a:xfrm>
        </p:spPr>
        <p:txBody>
          <a:bodyPr anchor="b">
            <a:noAutofit/>
          </a:bodyPr>
          <a:lstStyle>
            <a:lvl1pPr algn="l">
              <a:defRPr sz="24375">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767153314"/>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207844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80558312"/>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70" y="2473328"/>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928977484"/>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955789"/>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649008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1" indent="0">
              <a:buNone/>
              <a:defRPr/>
            </a:lvl3pPr>
            <a:lvl4pPr marL="457140" indent="0">
              <a:buNone/>
              <a:defRPr/>
            </a:lvl4pPr>
            <a:lvl5pPr marL="68571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317778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2004261274"/>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59483"/>
          </a:xfrm>
        </p:spPr>
        <p:txBody>
          <a:bodyPr>
            <a:spAutoFit/>
          </a:bodyPr>
          <a:lstStyle>
            <a:lvl1pPr>
              <a:defRPr sz="399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8543503"/>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45" indent="0">
              <a:buNone/>
              <a:tabLst/>
              <a:defRPr sz="2000"/>
            </a:lvl3pPr>
            <a:lvl4pPr marL="460315" indent="0">
              <a:buNone/>
              <a:defRPr/>
            </a:lvl4pPr>
            <a:lvl5pPr marL="68571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45" indent="0">
              <a:buNone/>
              <a:tabLst/>
              <a:defRPr sz="2000"/>
            </a:lvl3pPr>
            <a:lvl4pPr marL="460315" indent="0">
              <a:buNone/>
              <a:defRPr/>
            </a:lvl4pPr>
            <a:lvl5pPr marL="68571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5962234"/>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1"/>
            <a:ext cx="5486399" cy="2491872"/>
          </a:xfrm>
        </p:spPr>
        <p:txBody>
          <a:bodyPr wrap="square">
            <a:spAutoFit/>
          </a:bodyPr>
          <a:lstStyle>
            <a:lvl1pPr marL="287301" indent="-287301">
              <a:spcBef>
                <a:spcPts val="1224"/>
              </a:spcBef>
              <a:buClr>
                <a:schemeClr val="tx1"/>
              </a:buClr>
              <a:buFont typeface="Arial" pitchFamily="34" charset="0"/>
              <a:buChar char="•"/>
              <a:defRPr sz="3200"/>
            </a:lvl1pPr>
            <a:lvl2pPr marL="531097" indent="-233164">
              <a:defRPr sz="2400"/>
            </a:lvl2pPr>
            <a:lvl3pPr marL="699493" indent="-168396">
              <a:tabLst/>
              <a:defRPr sz="2000"/>
            </a:lvl3pPr>
            <a:lvl4pPr marL="880843" indent="-181349">
              <a:defRPr/>
            </a:lvl4pPr>
            <a:lvl5pPr marL="1049239" indent="-16839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1"/>
            <a:ext cx="5486399" cy="2491872"/>
          </a:xfrm>
        </p:spPr>
        <p:txBody>
          <a:bodyPr wrap="square">
            <a:spAutoFit/>
          </a:bodyPr>
          <a:lstStyle>
            <a:lvl1pPr marL="287301" indent="-287301">
              <a:spcBef>
                <a:spcPts val="1224"/>
              </a:spcBef>
              <a:buClr>
                <a:schemeClr val="tx1"/>
              </a:buClr>
              <a:buFont typeface="Arial" pitchFamily="34" charset="0"/>
              <a:buChar char="•"/>
              <a:defRPr sz="3200"/>
            </a:lvl1pPr>
            <a:lvl2pPr marL="531097" indent="-233164">
              <a:defRPr sz="2400"/>
            </a:lvl2pPr>
            <a:lvl3pPr marL="699493" indent="-168396">
              <a:tabLst/>
              <a:defRPr sz="2000"/>
            </a:lvl3pPr>
            <a:lvl4pPr marL="880843" indent="-181349">
              <a:defRPr/>
            </a:lvl4pPr>
            <a:lvl5pPr marL="1049239" indent="-16839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2522877"/>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86143199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51566000"/>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2" y="2284963"/>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80"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9"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80" y="4290792"/>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8085687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2" y="2284963"/>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900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9858080"/>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1573140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3081376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195165085"/>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85713308"/>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63962862"/>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837002621"/>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2004181958"/>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301877910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333333"/>
              </a:solidFill>
            </a:endParaRPr>
          </a:p>
        </p:txBody>
      </p:sp>
    </p:spTree>
    <p:extLst>
      <p:ext uri="{BB962C8B-B14F-4D97-AF65-F5344CB8AC3E}">
        <p14:creationId xmlns:p14="http://schemas.microsoft.com/office/powerpoint/2010/main" val="8648306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279175"/>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979495"/>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891402"/>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612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1902067595"/>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433883"/>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1" y="6294476"/>
            <a:ext cx="11887199" cy="403104"/>
          </a:xfrm>
          <a:prstGeom prst="rect">
            <a:avLst/>
          </a:prstGeom>
          <a:noFill/>
          <a:ln w="12700">
            <a:noFill/>
            <a:miter lim="800000"/>
            <a:headEnd type="none" w="sm" len="sm"/>
            <a:tailEnd type="none" w="sm" len="sm"/>
          </a:ln>
          <a:effectLst/>
        </p:spPr>
        <p:txBody>
          <a:bodyPr vert="horz" wrap="square" lIns="182829" tIns="146263" rIns="182829" bIns="146263" numCol="1" anchor="t" anchorCtr="0" compatLnSpc="1">
            <a:prstTxWarp prst="textNoShape">
              <a:avLst/>
            </a:prstTxWarp>
            <a:spAutoFit/>
          </a:bodyPr>
          <a:lstStyle/>
          <a:p>
            <a:pPr defTabSz="932168"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778867788"/>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75" indent="-29047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26" indent="-28095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99" indent="-29047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71" indent="-22857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39" indent="-228571">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5767594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8" y="6380761"/>
            <a:ext cx="2798207" cy="372394"/>
          </a:xfrm>
          <a:prstGeom prst="rect">
            <a:avLst/>
          </a:prstGeom>
        </p:spPr>
        <p:txBody>
          <a:bodyPr/>
          <a:lstStyle/>
          <a:p>
            <a:pPr algn="r" defTabSz="932475">
              <a:defRPr/>
            </a:pPr>
            <a:fld id="{0A164282-434E-41D4-9582-783D542A7B68}" type="slidenum">
              <a:rPr lang="en-US" sz="2040" smtClean="0">
                <a:solidFill>
                  <a:srgbClr val="289FD7"/>
                </a:solidFill>
                <a:latin typeface="Segoe UI Light"/>
              </a:rPr>
              <a:pPr algn="r" defTabSz="932475">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1643050147"/>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8"/>
            <a:ext cx="11255709" cy="2435131"/>
          </a:xfrm>
        </p:spPr>
        <p:txBody>
          <a:bodyPr anchor="b">
            <a:noAutofit/>
          </a:bodyPr>
          <a:lstStyle>
            <a:lvl1pPr algn="l">
              <a:defRPr sz="2437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4090681917"/>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991"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29521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4"/>
            <a:ext cx="5943599" cy="2159309"/>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40" y="1211264"/>
            <a:ext cx="5943599" cy="2159309"/>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7892483"/>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71050"/>
            <a:ext cx="12426187" cy="355216"/>
          </a:xfrm>
          <a:prstGeom prst="rect">
            <a:avLst/>
          </a:prstGeom>
          <a:noFill/>
          <a:ln w="9525">
            <a:noFill/>
            <a:miter lim="800000"/>
            <a:headEnd/>
            <a:tailEnd/>
          </a:ln>
        </p:spPr>
        <p:txBody>
          <a:bodyPr wrap="square" lIns="360000" tIns="36000" rIns="90000" bIns="36000">
            <a:spAutoFit/>
          </a:bodyPr>
          <a:lstStyle>
            <a:lvl1pPr>
              <a:defRPr lang="de-DE" sz="2040" kern="1200" dirty="0" smtClean="0">
                <a:solidFill>
                  <a:schemeClr val="tx1"/>
                </a:solidFill>
                <a:latin typeface="Calibri" pitchFamily="34" charset="0"/>
                <a:ea typeface="+mn-ea"/>
                <a:cs typeface="Calibri" pitchFamily="34" charset="0"/>
              </a:defRPr>
            </a:lvl1pPr>
          </a:lstStyle>
          <a:p>
            <a:pPr marL="181332" lvl="0" indent="-181332" algn="l" defTabSz="817609" rtl="0" eaLnBrk="1" fontAlgn="base" latinLnBrk="0" hangingPunct="1">
              <a:spcBef>
                <a:spcPct val="20000"/>
              </a:spcBef>
              <a:spcAft>
                <a:spcPct val="0"/>
              </a:spcAft>
              <a:buFont typeface="Arial" pitchFamily="34" charset="0"/>
              <a:buNone/>
            </a:pPr>
            <a:endParaRPr lang="de-DE" dirty="0" smtClean="0"/>
          </a:p>
        </p:txBody>
      </p:sp>
      <p:sp>
        <p:nvSpPr>
          <p:cNvPr id="7" name="Titelplatzhalter 1"/>
          <p:cNvSpPr>
            <a:spLocks noGrp="1"/>
          </p:cNvSpPr>
          <p:nvPr>
            <p:ph type="title"/>
          </p:nvPr>
        </p:nvSpPr>
        <p:spPr>
          <a:xfrm>
            <a:off x="0" y="126781"/>
            <a:ext cx="12436475" cy="811239"/>
          </a:xfrm>
          <a:prstGeom prst="rect">
            <a:avLst/>
          </a:prstGeom>
          <a:noFill/>
          <a:effectLst/>
        </p:spPr>
        <p:txBody>
          <a:bodyPr wrap="square" lIns="360000" tIns="36000" rIns="90000" bIns="36000">
            <a:spAutoFit/>
          </a:bodyPr>
          <a:lstStyle/>
          <a:p>
            <a:pPr marL="181332" marR="0" lvl="0" indent="-181332" algn="l" defTabSz="81760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1797727459"/>
      </p:ext>
    </p:extLst>
  </p:cSld>
  <p:clrMapOvr>
    <a:masterClrMapping/>
  </p:clrMapOvr>
  <p:transition spd="slow">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460" y="4541412"/>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Pro" panose="020B0502040504020203" pitchFamily="34" charset="0"/>
              </a:defRPr>
            </a:lvl1pPr>
          </a:lstStyle>
          <a:p>
            <a:pPr lvl="0"/>
            <a:r>
              <a:rPr lang="en-US" dirty="0" smtClean="0"/>
              <a:t>Speaker Name</a:t>
            </a:r>
          </a:p>
        </p:txBody>
      </p:sp>
    </p:spTree>
    <p:extLst>
      <p:ext uri="{BB962C8B-B14F-4D97-AF65-F5344CB8AC3E}">
        <p14:creationId xmlns:p14="http://schemas.microsoft.com/office/powerpoint/2010/main" val="3430515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70"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74324358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333333"/>
              </a:solidFill>
            </a:endParaRPr>
          </a:p>
        </p:txBody>
      </p:sp>
    </p:spTree>
    <p:extLst>
      <p:ext uri="{BB962C8B-B14F-4D97-AF65-F5344CB8AC3E}">
        <p14:creationId xmlns:p14="http://schemas.microsoft.com/office/powerpoint/2010/main" val="14319524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584" y="6240429"/>
            <a:ext cx="1280587" cy="274321"/>
          </a:xfrm>
          <a:prstGeom prst="rect">
            <a:avLst/>
          </a:prstGeom>
        </p:spPr>
      </p:pic>
    </p:spTree>
    <p:extLst>
      <p:ext uri="{BB962C8B-B14F-4D97-AF65-F5344CB8AC3E}">
        <p14:creationId xmlns:p14="http://schemas.microsoft.com/office/powerpoint/2010/main" val="2490848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871643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99657399"/>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9"/>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86623161"/>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0"/>
            <a:ext cx="5486399" cy="2491872"/>
          </a:xfrm>
        </p:spPr>
        <p:txBody>
          <a:bodyPr wrap="square">
            <a:spAutoFit/>
          </a:bodyPr>
          <a:lstStyle>
            <a:lvl1pPr marL="287290" indent="-287290">
              <a:spcBef>
                <a:spcPts val="1224"/>
              </a:spcBef>
              <a:buClr>
                <a:schemeClr val="tx1"/>
              </a:buClr>
              <a:buFont typeface="Arial" pitchFamily="34" charset="0"/>
              <a:buChar char="•"/>
              <a:defRPr sz="32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290" indent="-287290">
              <a:spcBef>
                <a:spcPts val="1224"/>
              </a:spcBef>
              <a:buClr>
                <a:schemeClr val="tx1"/>
              </a:buClr>
              <a:buFont typeface="Arial" pitchFamily="34" charset="0"/>
              <a:buChar char="•"/>
              <a:defRPr sz="32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9058616"/>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02088785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54722843"/>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8" y="3768009"/>
            <a:ext cx="10058402"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8" y="4290791"/>
            <a:ext cx="10058402"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678660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9"/>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147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306861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1797467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65382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36219016"/>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1460069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8283375"/>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30909083"/>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2255085104"/>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1784821149"/>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1157274955"/>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333333"/>
              </a:solidFill>
            </a:endParaRPr>
          </a:p>
        </p:txBody>
      </p:sp>
    </p:spTree>
    <p:extLst>
      <p:ext uri="{BB962C8B-B14F-4D97-AF65-F5344CB8AC3E}">
        <p14:creationId xmlns:p14="http://schemas.microsoft.com/office/powerpoint/2010/main" val="8212918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077230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233052"/>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8993"/>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006673"/>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8776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994466"/>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200"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34"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4" y="3145041"/>
            <a:ext cx="3291840" cy="705836"/>
          </a:xfrm>
          <a:prstGeom prst="rect">
            <a:avLst/>
          </a:prstGeom>
        </p:spPr>
      </p:pic>
    </p:spTree>
    <p:extLst>
      <p:ext uri="{BB962C8B-B14F-4D97-AF65-F5344CB8AC3E}">
        <p14:creationId xmlns:p14="http://schemas.microsoft.com/office/powerpoint/2010/main" val="206661994"/>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21644862"/>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69"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2295477564"/>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2927838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317187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7734018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53208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574271"/>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0644562"/>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59780039"/>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03479173"/>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8729474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0876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777034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21926105"/>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27772390"/>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02368651"/>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9962822"/>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13841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796972092"/>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870578746"/>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2701232838"/>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333333"/>
              </a:solidFill>
            </a:endParaRPr>
          </a:p>
        </p:txBody>
      </p:sp>
    </p:spTree>
    <p:extLst>
      <p:ext uri="{BB962C8B-B14F-4D97-AF65-F5344CB8AC3E}">
        <p14:creationId xmlns:p14="http://schemas.microsoft.com/office/powerpoint/2010/main" val="328336964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101227"/>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544239"/>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144401"/>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31990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441274"/>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190044855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877730"/>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62126738"/>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algn="r" defTabSz="932513">
              <a:defRPr/>
            </a:pPr>
            <a:fld id="{0A164282-434E-41D4-9582-783D542A7B68}" type="slidenum">
              <a:rPr lang="en-US" sz="2040" smtClean="0">
                <a:solidFill>
                  <a:srgbClr val="289FD7"/>
                </a:solidFill>
                <a:latin typeface="Segoe UI Light"/>
              </a:rPr>
              <a:pPr algn="r" defTabSz="932513">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493014081"/>
      </p:ext>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1555317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69"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648796991"/>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4059066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9130799"/>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94256303"/>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6079789"/>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9007221"/>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1918910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2293361087"/>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45282375"/>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567676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93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14085789"/>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2427486"/>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54051761"/>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0677044"/>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9851903"/>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2579216727"/>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365404689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6378927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394952931"/>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333333"/>
              </a:solidFill>
            </a:endParaRPr>
          </a:p>
        </p:txBody>
      </p:sp>
    </p:spTree>
    <p:extLst>
      <p:ext uri="{BB962C8B-B14F-4D97-AF65-F5344CB8AC3E}">
        <p14:creationId xmlns:p14="http://schemas.microsoft.com/office/powerpoint/2010/main" val="16736461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1182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853529"/>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279816"/>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67633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44811"/>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930421715"/>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18352683"/>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algn="r" defTabSz="932513">
              <a:defRPr/>
            </a:pPr>
            <a:fld id="{0A164282-434E-41D4-9582-783D542A7B68}" type="slidenum">
              <a:rPr lang="en-US" sz="2040" smtClean="0">
                <a:solidFill>
                  <a:srgbClr val="289FD7"/>
                </a:solidFill>
                <a:latin typeface="Segoe UI Light"/>
              </a:rPr>
              <a:pPr algn="r" defTabSz="932513">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7089236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294635"/>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4573207"/>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69"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1622318794"/>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22466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6713525"/>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8389123"/>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719120"/>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88020684"/>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83627341"/>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05836806"/>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578873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91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045580640"/>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75181473"/>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910648"/>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8057769"/>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9739926"/>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61902823"/>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877951354"/>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1875195838"/>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3943026815"/>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333333"/>
              </a:solidFill>
            </a:endParaRPr>
          </a:p>
        </p:txBody>
      </p:sp>
    </p:spTree>
    <p:extLst>
      <p:ext uri="{BB962C8B-B14F-4D97-AF65-F5344CB8AC3E}">
        <p14:creationId xmlns:p14="http://schemas.microsoft.com/office/powerpoint/2010/main" val="38625967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68242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3470403711"/>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141023"/>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1521689"/>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1303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414482"/>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382982254"/>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72430023"/>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algn="r" defTabSz="932536">
              <a:defRPr/>
            </a:pPr>
            <a:fld id="{0A164282-434E-41D4-9582-783D542A7B68}" type="slidenum">
              <a:rPr lang="en-US" sz="2040" smtClean="0">
                <a:solidFill>
                  <a:srgbClr val="289FD7"/>
                </a:solidFill>
                <a:latin typeface="Segoe UI Light"/>
              </a:rPr>
              <a:pPr algn="r" defTabSz="932536">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466132349"/>
      </p:ext>
    </p:extLst>
  </p:cSld>
  <p:clrMapOvr>
    <a:masterClrMapping/>
  </p:clrMapOvr>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8"/>
            <a:ext cx="11255709" cy="2435131"/>
          </a:xfrm>
        </p:spPr>
        <p:txBody>
          <a:bodyPr anchor="b">
            <a:noAutofit/>
          </a:bodyPr>
          <a:lstStyle>
            <a:lvl1pPr algn="l">
              <a:defRPr sz="24375">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2661627237"/>
      </p:ext>
    </p:extLst>
  </p:cSld>
  <p:clrMapOvr>
    <a:masterClrMapping/>
  </p:clrMapOvr>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44833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494441" y="1736800"/>
            <a:ext cx="2636274" cy="4229099"/>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509553" y="513797"/>
            <a:ext cx="11428171" cy="742629"/>
          </a:xfrm>
        </p:spPr>
        <p:txBody>
          <a:bodyPr vert="horz" lIns="0" tIns="0" rIns="0" bIns="0" rtlCol="0">
            <a:noAutofit/>
          </a:bodyPr>
          <a:lstStyle>
            <a:lvl1pPr>
              <a:defRPr lang="en-US" sz="3264" dirty="0" smtClean="0"/>
            </a:lvl1pPr>
          </a:lstStyle>
          <a:p>
            <a:pPr lvl="0"/>
            <a:r>
              <a:rPr lang="en-US" dirty="0" smtClean="0"/>
              <a:t>Click to edit Master text styles</a:t>
            </a:r>
          </a:p>
        </p:txBody>
      </p:sp>
    </p:spTree>
    <p:extLst>
      <p:ext uri="{BB962C8B-B14F-4D97-AF65-F5344CB8AC3E}">
        <p14:creationId xmlns:p14="http://schemas.microsoft.com/office/powerpoint/2010/main" val="23672889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915302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3625095212"/>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64547555"/>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6" y="751179"/>
            <a:ext cx="10966900" cy="2748967"/>
          </a:xfrm>
        </p:spPr>
        <p:txBody>
          <a:bodyPr anchor="b" anchorCtr="0">
            <a:noAutofit/>
          </a:bodyPr>
          <a:lstStyle>
            <a:lvl1pPr algn="l">
              <a:defRPr sz="7343">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8">
                <a:gradFill>
                  <a:gsLst>
                    <a:gs pos="0">
                      <a:schemeClr val="bg1"/>
                    </a:gs>
                    <a:gs pos="100000">
                      <a:schemeClr val="bg1"/>
                    </a:gs>
                  </a:gsLst>
                  <a:lin ang="5400000" scaled="1"/>
                </a:gradFill>
                <a:latin typeface="+mj-lt"/>
              </a:defRPr>
            </a:lvl1pPr>
            <a:lvl2pPr marL="466310" indent="0" algn="ctr">
              <a:buNone/>
              <a:defRPr sz="2040"/>
            </a:lvl2pPr>
            <a:lvl3pPr marL="932619" indent="0" algn="ctr">
              <a:buNone/>
              <a:defRPr sz="1904"/>
            </a:lvl3pPr>
            <a:lvl4pPr marL="1398929" indent="0" algn="ctr">
              <a:buNone/>
              <a:defRPr sz="1632"/>
            </a:lvl4pPr>
            <a:lvl5pPr marL="1865239" indent="0" algn="ctr">
              <a:buNone/>
              <a:defRPr sz="1632"/>
            </a:lvl5pPr>
            <a:lvl6pPr marL="2331549" indent="0" algn="ctr">
              <a:buNone/>
              <a:defRPr sz="1632"/>
            </a:lvl6pPr>
            <a:lvl7pPr marL="2797858" indent="0" algn="ctr">
              <a:buNone/>
              <a:defRPr sz="1632"/>
            </a:lvl7pPr>
            <a:lvl8pPr marL="3264168" indent="0" algn="ctr">
              <a:buNone/>
              <a:defRPr sz="1632"/>
            </a:lvl8pPr>
            <a:lvl9pPr marL="3730478" indent="0" algn="ctr">
              <a:buNone/>
              <a:defRPr sz="1632"/>
            </a:lvl9pPr>
          </a:lstStyle>
          <a:p>
            <a:r>
              <a:rPr lang="en-US" dirty="0" smtClean="0"/>
              <a:t>Click to edit subtitle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39660" y="5709786"/>
            <a:ext cx="893602" cy="893476"/>
          </a:xfrm>
          <a:prstGeom prst="rect">
            <a:avLst/>
          </a:prstGeom>
        </p:spPr>
      </p:pic>
    </p:spTree>
    <p:extLst>
      <p:ext uri="{BB962C8B-B14F-4D97-AF65-F5344CB8AC3E}">
        <p14:creationId xmlns:p14="http://schemas.microsoft.com/office/powerpoint/2010/main" val="84024164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6" y="751179"/>
            <a:ext cx="10966900" cy="2748967"/>
          </a:xfrm>
        </p:spPr>
        <p:txBody>
          <a:bodyPr anchor="b" anchorCtr="0">
            <a:noAutofit/>
          </a:bodyPr>
          <a:lstStyle>
            <a:lvl1pPr algn="l">
              <a:defRPr sz="7343">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8">
                <a:gradFill>
                  <a:gsLst>
                    <a:gs pos="0">
                      <a:schemeClr val="bg1"/>
                    </a:gs>
                    <a:gs pos="100000">
                      <a:schemeClr val="bg1"/>
                    </a:gs>
                  </a:gsLst>
                  <a:lin ang="5400000" scaled="1"/>
                </a:gradFill>
                <a:latin typeface="+mj-lt"/>
              </a:defRPr>
            </a:lvl1pPr>
            <a:lvl2pPr marL="466310" indent="0" algn="ctr">
              <a:buNone/>
              <a:defRPr sz="2040"/>
            </a:lvl2pPr>
            <a:lvl3pPr marL="932619" indent="0" algn="ctr">
              <a:buNone/>
              <a:defRPr sz="1904"/>
            </a:lvl3pPr>
            <a:lvl4pPr marL="1398929" indent="0" algn="ctr">
              <a:buNone/>
              <a:defRPr sz="1632"/>
            </a:lvl4pPr>
            <a:lvl5pPr marL="1865239" indent="0" algn="ctr">
              <a:buNone/>
              <a:defRPr sz="1632"/>
            </a:lvl5pPr>
            <a:lvl6pPr marL="2331549" indent="0" algn="ctr">
              <a:buNone/>
              <a:defRPr sz="1632"/>
            </a:lvl6pPr>
            <a:lvl7pPr marL="2797858" indent="0" algn="ctr">
              <a:buNone/>
              <a:defRPr sz="1632"/>
            </a:lvl7pPr>
            <a:lvl8pPr marL="3264168" indent="0" algn="ctr">
              <a:buNone/>
              <a:defRPr sz="1632"/>
            </a:lvl8pPr>
            <a:lvl9pPr marL="3730478" indent="0" algn="ctr">
              <a:buNone/>
              <a:defRPr sz="1632"/>
            </a:lvl9pPr>
          </a:lstStyle>
          <a:p>
            <a:r>
              <a:rPr lang="en-US" dirty="0" smtClean="0"/>
              <a:t>Click to edit 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67746" y="5604311"/>
            <a:ext cx="3414452" cy="1255805"/>
          </a:xfrm>
          <a:prstGeom prst="rect">
            <a:avLst/>
          </a:prstGeom>
        </p:spPr>
      </p:pic>
    </p:spTree>
    <p:extLst>
      <p:ext uri="{BB962C8B-B14F-4D97-AF65-F5344CB8AC3E}">
        <p14:creationId xmlns:p14="http://schemas.microsoft.com/office/powerpoint/2010/main" val="146179004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6" y="751179"/>
            <a:ext cx="10966900" cy="2748967"/>
          </a:xfrm>
        </p:spPr>
        <p:txBody>
          <a:bodyPr anchor="b" anchorCtr="0">
            <a:noAutofit/>
          </a:bodyPr>
          <a:lstStyle>
            <a:lvl1pPr algn="l">
              <a:defRPr sz="7343">
                <a:gradFill>
                  <a:gsLst>
                    <a:gs pos="0">
                      <a:schemeClr val="accent1"/>
                    </a:gs>
                    <a:gs pos="100000">
                      <a:schemeClr val="accent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8">
                <a:gradFill>
                  <a:gsLst>
                    <a:gs pos="0">
                      <a:schemeClr val="accent1"/>
                    </a:gs>
                    <a:gs pos="100000">
                      <a:schemeClr val="accent1"/>
                    </a:gs>
                  </a:gsLst>
                  <a:lin ang="5400000" scaled="1"/>
                </a:gradFill>
                <a:latin typeface="+mj-lt"/>
              </a:defRPr>
            </a:lvl1pPr>
            <a:lvl2pPr marL="466310" indent="0" algn="ctr">
              <a:buNone/>
              <a:defRPr sz="2040"/>
            </a:lvl2pPr>
            <a:lvl3pPr marL="932619" indent="0" algn="ctr">
              <a:buNone/>
              <a:defRPr sz="1904"/>
            </a:lvl3pPr>
            <a:lvl4pPr marL="1398929" indent="0" algn="ctr">
              <a:buNone/>
              <a:defRPr sz="1632"/>
            </a:lvl4pPr>
            <a:lvl5pPr marL="1865239" indent="0" algn="ctr">
              <a:buNone/>
              <a:defRPr sz="1632"/>
            </a:lvl5pPr>
            <a:lvl6pPr marL="2331549" indent="0" algn="ctr">
              <a:buNone/>
              <a:defRPr sz="1632"/>
            </a:lvl6pPr>
            <a:lvl7pPr marL="2797858" indent="0" algn="ctr">
              <a:buNone/>
              <a:defRPr sz="1632"/>
            </a:lvl7pPr>
            <a:lvl8pPr marL="3264168" indent="0" algn="ctr">
              <a:buNone/>
              <a:defRPr sz="1632"/>
            </a:lvl8pPr>
            <a:lvl9pPr marL="3730478" indent="0" algn="ctr">
              <a:buNone/>
              <a:defRPr sz="1632"/>
            </a:lvl9pPr>
          </a:lstStyle>
          <a:p>
            <a:r>
              <a:rPr lang="en-US" dirty="0" smtClean="0"/>
              <a:t>Click to edit subtitle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67746" y="5604311"/>
            <a:ext cx="3414452" cy="1255805"/>
          </a:xfrm>
          <a:prstGeom prst="rect">
            <a:avLst/>
          </a:prstGeom>
        </p:spPr>
      </p:pic>
    </p:spTree>
    <p:extLst>
      <p:ext uri="{BB962C8B-B14F-4D97-AF65-F5344CB8AC3E}">
        <p14:creationId xmlns:p14="http://schemas.microsoft.com/office/powerpoint/2010/main" val="1612980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798965099"/>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2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2415325312"/>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724346400"/>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2_Pink">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3"/>
                    </a:gs>
                    <a:gs pos="100000">
                      <a:schemeClr val="accent3"/>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3"/>
                    </a:gs>
                    <a:gs pos="100000">
                      <a:schemeClr val="accent3"/>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4270443259"/>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3_Teal">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4"/>
                    </a:gs>
                    <a:gs pos="100000">
                      <a:schemeClr val="accent4"/>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4"/>
                    </a:gs>
                    <a:gs pos="100000">
                      <a:schemeClr val="accent4"/>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2518106077"/>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4_Purple">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2"/>
                    </a:gs>
                    <a:gs pos="100000">
                      <a:schemeClr val="accent2"/>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2"/>
                    </a:gs>
                    <a:gs pos="100000">
                      <a:schemeClr val="accent2"/>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1727516002"/>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ink">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3"/>
                    </a:gs>
                    <a:gs pos="100000">
                      <a:schemeClr val="accent3"/>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3"/>
                    </a:gs>
                    <a:gs pos="100000">
                      <a:schemeClr val="accent3"/>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2380929464"/>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95627460"/>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Two Content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66880878"/>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7" y="1211263"/>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0343670"/>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Narrow Left Column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7" y="1211263"/>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0406638"/>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3568162995"/>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2960683669"/>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78059"/>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38" y="1211263"/>
            <a:ext cx="5943597"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9"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295184896"/>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2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38" y="1211263"/>
            <a:ext cx="5943597"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9"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72963542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38" y="1211263"/>
            <a:ext cx="5943597"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9"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21905288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eal">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4"/>
                    </a:gs>
                    <a:gs pos="100000">
                      <a:schemeClr val="accent4"/>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4"/>
                    </a:gs>
                    <a:gs pos="100000">
                      <a:schemeClr val="accent4"/>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3089602487"/>
      </p:ext>
    </p:extLst>
  </p:cSld>
  <p:clrMapOvr>
    <a:masterClrMapping/>
  </p:clrMapOvr>
  <p:transition>
    <p:fade/>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8"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8" y="3976973"/>
            <a:ext cx="11888061" cy="748988"/>
          </a:xfrm>
        </p:spPr>
        <p:txBody>
          <a:bodyPr anchor="t" anchorCtr="0">
            <a:spAutoFit/>
          </a:bodyPr>
          <a:lstStyle>
            <a:lvl1pPr>
              <a:spcBef>
                <a:spcPts val="0"/>
              </a:spcBef>
              <a:defRPr sz="3808" b="0">
                <a:gradFill>
                  <a:gsLst>
                    <a:gs pos="0">
                      <a:schemeClr val="tx1"/>
                    </a:gs>
                    <a:gs pos="100000">
                      <a:schemeClr val="tx1"/>
                    </a:gs>
                  </a:gsLst>
                  <a:lin ang="5400000" scaled="1"/>
                </a:gra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4096948822"/>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8"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8" y="3976973"/>
            <a:ext cx="11888061" cy="748988"/>
          </a:xfrm>
        </p:spPr>
        <p:txBody>
          <a:bodyPr anchor="t" anchorCtr="0">
            <a:spAutoFit/>
          </a:bodyPr>
          <a:lstStyle>
            <a:lvl1pPr>
              <a:spcBef>
                <a:spcPts val="0"/>
              </a:spcBef>
              <a:defRPr sz="3808" b="0">
                <a:gradFill>
                  <a:gsLst>
                    <a:gs pos="0">
                      <a:schemeClr val="tx1"/>
                    </a:gs>
                    <a:gs pos="100000">
                      <a:schemeClr val="tx1"/>
                    </a:gs>
                  </a:gsLst>
                  <a:lin ang="5400000" scaled="1"/>
                </a:gra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pic>
        <p:nvPicPr>
          <p:cNvPr id="4" name="Picture 3"/>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828099585"/>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8990"/>
            <a:ext cx="5486399" cy="956544"/>
          </a:xfrm>
        </p:spPr>
        <p:txBody>
          <a:bodyPr wrap="square" anchor="ctr" anchorCtr="0">
            <a:spAutoFit/>
          </a:bodyPr>
          <a:lstStyle>
            <a:lvl1pPr algn="l">
              <a:defRPr sz="544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363056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3_Color Block">
    <p:spTree>
      <p:nvGrpSpPr>
        <p:cNvPr id="1" name=""/>
        <p:cNvGrpSpPr/>
        <p:nvPr/>
      </p:nvGrpSpPr>
      <p:grpSpPr>
        <a:xfrm>
          <a:off x="0" y="0"/>
          <a:ext cx="0" cy="0"/>
          <a:chOff x="0" y="0"/>
          <a:chExt cx="0" cy="0"/>
        </a:xfrm>
      </p:grpSpPr>
      <p:sp>
        <p:nvSpPr>
          <p:cNvPr id="2" name="Rectangle 1"/>
          <p:cNvSpPr/>
          <p:nvPr userDrawn="1"/>
        </p:nvSpPr>
        <p:spPr>
          <a:xfrm>
            <a:off x="0" y="0"/>
            <a:ext cx="4046362" cy="6994525"/>
          </a:xfrm>
          <a:prstGeom prst="rect">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err="1" smtClean="0">
              <a:solidFill>
                <a:prstClr val="white"/>
              </a:solidFill>
            </a:endParaRPr>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
        <p:nvSpPr>
          <p:cNvPr id="7" name="Title 3"/>
          <p:cNvSpPr txBox="1">
            <a:spLocks/>
          </p:cNvSpPr>
          <p:nvPr userDrawn="1"/>
        </p:nvSpPr>
        <p:spPr>
          <a:xfrm>
            <a:off x="231735" y="1418508"/>
            <a:ext cx="3814626" cy="5486400"/>
          </a:xfrm>
          <a:prstGeom prst="rect">
            <a:avLst/>
          </a:prstGeom>
        </p:spPr>
        <p:txBody>
          <a:bodyPr vert="horz" lIns="186521" tIns="124347" rIns="186521" bIns="149217" rtlCol="0" anchor="t" anchorCtr="0">
            <a:noAutofit/>
          </a:bodyPr>
          <a:lstStyle>
            <a:lvl1pPr algn="l" defTabSz="685800" rtl="0" eaLnBrk="1" latinLnBrk="0" hangingPunct="1">
              <a:lnSpc>
                <a:spcPct val="90000"/>
              </a:lnSpc>
              <a:spcBef>
                <a:spcPct val="0"/>
              </a:spcBef>
              <a:buNone/>
              <a:defRPr sz="3200" b="0" kern="1200">
                <a:gradFill>
                  <a:gsLst>
                    <a:gs pos="0">
                      <a:schemeClr val="accent1"/>
                    </a:gs>
                    <a:gs pos="100000">
                      <a:schemeClr val="accent1"/>
                    </a:gs>
                  </a:gsLst>
                  <a:lin ang="5400000" scaled="1"/>
                </a:gradFill>
                <a:latin typeface="+mj-lt"/>
                <a:ea typeface="+mj-ea"/>
                <a:cs typeface="+mj-cs"/>
              </a:defRPr>
            </a:lvl1pPr>
          </a:lstStyle>
          <a:p>
            <a:r>
              <a:rPr lang="en-US" sz="4896" dirty="0" smtClean="0">
                <a:solidFill>
                  <a:prstClr val="white"/>
                </a:solidFill>
              </a:rPr>
              <a:t>Microsoft </a:t>
            </a:r>
            <a:br>
              <a:rPr lang="en-US" sz="4896" dirty="0" smtClean="0">
                <a:solidFill>
                  <a:prstClr val="white"/>
                </a:solidFill>
              </a:rPr>
            </a:br>
            <a:r>
              <a:rPr lang="en-US" sz="4896" dirty="0" smtClean="0">
                <a:solidFill>
                  <a:prstClr val="white"/>
                </a:solidFill>
              </a:rPr>
              <a:t>Confidential</a:t>
            </a:r>
            <a:endParaRPr lang="en-US" sz="4896" dirty="0">
              <a:solidFill>
                <a:prstClr val="white"/>
              </a:solidFill>
            </a:endParaRPr>
          </a:p>
        </p:txBody>
      </p:sp>
      <p:sp>
        <p:nvSpPr>
          <p:cNvPr id="3" name="TextBox 2"/>
          <p:cNvSpPr txBox="1"/>
          <p:nvPr userDrawn="1"/>
        </p:nvSpPr>
        <p:spPr>
          <a:xfrm>
            <a:off x="4046362" y="1418508"/>
            <a:ext cx="8115907" cy="4273590"/>
          </a:xfrm>
          <a:prstGeom prst="rect">
            <a:avLst/>
          </a:prstGeom>
          <a:noFill/>
        </p:spPr>
        <p:txBody>
          <a:bodyPr wrap="square" lIns="186521" tIns="149217" rIns="186521" bIns="149217" rtlCol="0">
            <a:spAutoFit/>
          </a:bodyPr>
          <a:lstStyle/>
          <a:p>
            <a:pPr defTabSz="1657326"/>
            <a:r>
              <a:rPr lang="en-US" sz="2448" dirty="0" smtClean="0">
                <a:solidFill>
                  <a:srgbClr val="737373"/>
                </a:solidFill>
                <a:latin typeface="Segoe UI Light"/>
              </a:rPr>
              <a:t>This presentation is for informational purposes only as part of your engagement with Microsoft.  The information contained in this presentation represents the current view of Microsoft on the issues discussed as of the date of presentation.  Because Microsoft must respond to changing market conditions, it should not be interpreted to be a commitment on the part of Microsoft, and may change after the date of presentation.</a:t>
            </a:r>
          </a:p>
          <a:p>
            <a:pPr defTabSz="1657326">
              <a:spcBef>
                <a:spcPts val="1632"/>
              </a:spcBef>
            </a:pPr>
            <a:r>
              <a:rPr lang="en-US" sz="2448" dirty="0" smtClean="0">
                <a:solidFill>
                  <a:srgbClr val="737373"/>
                </a:solidFill>
              </a:rPr>
              <a:t>Microsoft makes no warranties, express or implied, </a:t>
            </a:r>
            <a:br>
              <a:rPr lang="en-US" sz="2448" dirty="0" smtClean="0">
                <a:solidFill>
                  <a:srgbClr val="737373"/>
                </a:solidFill>
              </a:rPr>
            </a:br>
            <a:r>
              <a:rPr lang="en-US" sz="2448" dirty="0" smtClean="0">
                <a:solidFill>
                  <a:srgbClr val="737373"/>
                </a:solidFill>
              </a:rPr>
              <a:t>in this presentation.</a:t>
            </a:r>
          </a:p>
        </p:txBody>
      </p:sp>
    </p:spTree>
    <p:extLst>
      <p:ext uri="{BB962C8B-B14F-4D97-AF65-F5344CB8AC3E}">
        <p14:creationId xmlns:p14="http://schemas.microsoft.com/office/powerpoint/2010/main" val="566476948"/>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gradFill>
                  <a:gsLst>
                    <a:gs pos="0">
                      <a:schemeClr val="tx1"/>
                    </a:gs>
                    <a:gs pos="100000">
                      <a:schemeClr val="tx1"/>
                    </a:gs>
                  </a:gsLst>
                  <a:lin ang="5400000" scaled="1"/>
                </a:gradFill>
              </a:defRPr>
            </a:lvl1pPr>
          </a:lstStyle>
          <a:p>
            <a:endParaRPr lang="en-US" dirty="0"/>
          </a:p>
        </p:txBody>
      </p:sp>
      <p:sp>
        <p:nvSpPr>
          <p:cNvPr id="2" name="Title 1"/>
          <p:cNvSpPr>
            <a:spLocks noGrp="1"/>
          </p:cNvSpPr>
          <p:nvPr>
            <p:ph type="ctrTitle" hasCustomPrompt="1"/>
          </p:nvPr>
        </p:nvSpPr>
        <p:spPr>
          <a:xfrm>
            <a:off x="274638" y="3018989"/>
            <a:ext cx="5486399" cy="956544"/>
          </a:xfrm>
        </p:spPr>
        <p:txBody>
          <a:bodyPr wrap="square" anchor="ctr" anchorCtr="0">
            <a:spAutoFit/>
          </a:bodyPr>
          <a:lstStyle>
            <a:lvl1pPr algn="l">
              <a:defRPr sz="5440">
                <a:gradFill>
                  <a:gsLst>
                    <a:gs pos="0">
                      <a:schemeClr val="tx1"/>
                    </a:gs>
                    <a:gs pos="100000">
                      <a:schemeClr val="tx1"/>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3653550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8990"/>
            <a:ext cx="5486400" cy="956544"/>
          </a:xfrm>
        </p:spPr>
        <p:txBody>
          <a:bodyPr wrap="square" anchor="ctr" anchorCtr="0">
            <a:spAutoFit/>
          </a:bodyPr>
          <a:lstStyle>
            <a:lvl1pPr algn="l">
              <a:defRPr sz="5440">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22878584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18991"/>
            <a:ext cx="11870358" cy="956544"/>
          </a:xfrm>
        </p:spPr>
        <p:txBody>
          <a:bodyPr anchor="ctr" anchorCtr="0">
            <a:spAutoFit/>
          </a:bodyPr>
          <a:lstStyle>
            <a:lvl1pPr algn="l">
              <a:defRPr sz="5440">
                <a:gradFill>
                  <a:gsLst>
                    <a:gs pos="0">
                      <a:schemeClr val="bg1"/>
                    </a:gs>
                    <a:gs pos="100000">
                      <a:schemeClr val="bg1"/>
                    </a:gs>
                  </a:gsLst>
                  <a:lin ang="5400000" scaled="1"/>
                </a:gradFill>
              </a:defRPr>
            </a:lvl1pPr>
          </a:lstStyle>
          <a:p>
            <a:r>
              <a:rPr lang="en-US" dirty="0" smtClean="0"/>
              <a:t>Click to edit title</a:t>
            </a:r>
            <a:endParaRPr lang="en-US" dirty="0"/>
          </a:p>
        </p:txBody>
      </p:sp>
      <p:grpSp>
        <p:nvGrpSpPr>
          <p:cNvPr id="3" name="Group 2"/>
          <p:cNvGrpSpPr/>
          <p:nvPr userDrawn="1"/>
        </p:nvGrpSpPr>
        <p:grpSpPr>
          <a:xfrm>
            <a:off x="9595017" y="5978399"/>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grpSp>
    </p:spTree>
    <p:extLst>
      <p:ext uri="{BB962C8B-B14F-4D97-AF65-F5344CB8AC3E}">
        <p14:creationId xmlns:p14="http://schemas.microsoft.com/office/powerpoint/2010/main" val="2093076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7" y="6102905"/>
            <a:ext cx="11194447" cy="61528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67" eaLnBrk="0" hangingPunct="0"/>
            <a:r>
              <a:rPr lang="en-US" sz="680" dirty="0">
                <a:solidFill>
                  <a:prstClr val="white">
                    <a:alpha val="95000"/>
                  </a:prstClr>
                </a:solidFill>
                <a:cs typeface="Segoe UI" pitchFamily="34" charset="0"/>
              </a:rPr>
              <a:t>© </a:t>
            </a:r>
            <a:r>
              <a:rPr lang="en-US" sz="680" dirty="0" smtClean="0">
                <a:solidFill>
                  <a:prstClr val="white">
                    <a:alpha val="95000"/>
                  </a:prstClr>
                </a:solidFill>
                <a:cs typeface="Segoe UI" pitchFamily="34" charset="0"/>
              </a:rPr>
              <a:t>2014 </a:t>
            </a:r>
            <a:r>
              <a:rPr lang="en-US" sz="680" dirty="0">
                <a:solidFill>
                  <a:prstClr val="white">
                    <a:alpha val="95000"/>
                  </a:prstClr>
                </a:solidFill>
                <a:cs typeface="Segoe UI" pitchFamily="34" charset="0"/>
              </a:rPr>
              <a:t>Microsoft Corporation. All rights reserved. Microsoft, Windows, Windows Vista and other product names are or may be registered trademarks and/or trademarks in the U.S. and/or other countries.</a:t>
            </a:r>
          </a:p>
          <a:p>
            <a:pPr defTabSz="950867" eaLnBrk="0" hangingPunct="0"/>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grpSp>
    </p:spTree>
    <p:extLst>
      <p:ext uri="{BB962C8B-B14F-4D97-AF65-F5344CB8AC3E}">
        <p14:creationId xmlns:p14="http://schemas.microsoft.com/office/powerpoint/2010/main" val="40308912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Rectangle 1"/>
          <p:cNvSpPr/>
          <p:nvPr userDrawn="1"/>
        </p:nvSpPr>
        <p:spPr>
          <a:xfrm>
            <a:off x="487840" y="151141"/>
            <a:ext cx="10876762" cy="5935684"/>
          </a:xfrm>
          <a:prstGeom prst="rect">
            <a:avLst/>
          </a:prstGeom>
          <a:solidFill>
            <a:srgbClr val="00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619">
              <a:lnSpc>
                <a:spcPct val="90000"/>
              </a:lnSpc>
              <a:spcBef>
                <a:spcPts val="816"/>
              </a:spcBef>
            </a:pPr>
            <a:endParaRPr lang="en-US" sz="2720" dirty="0" err="1" smtClean="0">
              <a:solidFill>
                <a:prstClr val="white"/>
              </a:solidFill>
            </a:endParaRPr>
          </a:p>
        </p:txBody>
      </p:sp>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154680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Screenshots + Bullets">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11174015"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
        <p:nvSpPr>
          <p:cNvPr id="33" name="Picture Placeholder 15"/>
          <p:cNvSpPr>
            <a:spLocks noGrp="1"/>
          </p:cNvSpPr>
          <p:nvPr>
            <p:ph type="pic" sz="quarter" idx="13" hasCustomPrompt="1"/>
          </p:nvPr>
        </p:nvSpPr>
        <p:spPr>
          <a:xfrm>
            <a:off x="533107" y="1713152"/>
            <a:ext cx="2798206" cy="4663017"/>
          </a:xfrm>
          <a:prstGeom prst="rect">
            <a:avLst/>
          </a:prstGeom>
        </p:spPr>
        <p:txBody>
          <a:bodyPr/>
          <a:lstStyle>
            <a:lvl1pPr marL="0" indent="0">
              <a:buNone/>
              <a:defRPr/>
            </a:lvl1pPr>
          </a:lstStyle>
          <a:p>
            <a:r>
              <a:rPr lang="en-US" dirty="0" smtClean="0"/>
              <a:t> </a:t>
            </a:r>
            <a:endParaRPr lang="en-US" dirty="0"/>
          </a:p>
        </p:txBody>
      </p: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lumMod val="50000"/>
                  </a:schemeClr>
                </a:solidFill>
              </a:defRPr>
            </a:lvl1pPr>
          </a:lstStyle>
          <a:p>
            <a:r>
              <a:rPr lang="en-US" dirty="0" smtClean="0"/>
              <a:t>Click to edit Master title style</a:t>
            </a:r>
            <a:endParaRPr lang="en-US" dirty="0"/>
          </a:p>
        </p:txBody>
      </p:sp>
      <p:sp>
        <p:nvSpPr>
          <p:cNvPr id="6" name="Picture Placeholder 15"/>
          <p:cNvSpPr>
            <a:spLocks noGrp="1"/>
          </p:cNvSpPr>
          <p:nvPr>
            <p:ph type="pic" sz="quarter" idx="15" hasCustomPrompt="1"/>
          </p:nvPr>
        </p:nvSpPr>
        <p:spPr>
          <a:xfrm>
            <a:off x="3588443" y="1713152"/>
            <a:ext cx="2798206" cy="4663017"/>
          </a:xfrm>
          <a:prstGeom prst="rect">
            <a:avLst/>
          </a:prstGeom>
        </p:spPr>
        <p:txBody>
          <a:bodyPr/>
          <a:lstStyle>
            <a:lvl1pPr marL="0" indent="0">
              <a:buNone/>
              <a:defRPr/>
            </a:lvl1pPr>
          </a:lstStyle>
          <a:p>
            <a:r>
              <a:rPr lang="en-US" dirty="0" smtClean="0"/>
              <a:t> </a:t>
            </a:r>
            <a:endParaRPr lang="en-US" dirty="0"/>
          </a:p>
        </p:txBody>
      </p:sp>
      <p:sp>
        <p:nvSpPr>
          <p:cNvPr id="7" name="Picture Placeholder 15"/>
          <p:cNvSpPr>
            <a:spLocks noGrp="1"/>
          </p:cNvSpPr>
          <p:nvPr>
            <p:ph type="pic" sz="quarter" idx="16" hasCustomPrompt="1"/>
          </p:nvPr>
        </p:nvSpPr>
        <p:spPr>
          <a:xfrm>
            <a:off x="6643778" y="1703589"/>
            <a:ext cx="2798206" cy="4663017"/>
          </a:xfrm>
          <a:prstGeom prst="rect">
            <a:avLst/>
          </a:prstGeom>
        </p:spPr>
        <p:txBody>
          <a:bodyPr/>
          <a:lstStyle>
            <a:lvl1pPr marL="0" indent="0">
              <a:buNone/>
              <a:defRPr/>
            </a:lvl1pPr>
          </a:lstStyle>
          <a:p>
            <a:r>
              <a:rPr lang="en-US" dirty="0" smtClean="0"/>
              <a:t> </a:t>
            </a:r>
            <a:endParaRPr lang="en-US" dirty="0"/>
          </a:p>
        </p:txBody>
      </p:sp>
      <p:sp>
        <p:nvSpPr>
          <p:cNvPr id="9" name="Text Placeholder 38"/>
          <p:cNvSpPr>
            <a:spLocks noGrp="1"/>
          </p:cNvSpPr>
          <p:nvPr>
            <p:ph type="body" sz="quarter" idx="14"/>
          </p:nvPr>
        </p:nvSpPr>
        <p:spPr>
          <a:xfrm>
            <a:off x="9699113" y="1713013"/>
            <a:ext cx="2008663" cy="4373570"/>
          </a:xfrm>
          <a:prstGeom prst="rect">
            <a:avLst/>
          </a:prstGeom>
        </p:spPr>
        <p:txBody>
          <a:bodyPr wrap="square">
            <a:spAutoFit/>
          </a:bodyPr>
          <a:lstStyle>
            <a:lvl1pPr marL="288205" indent="-288205">
              <a:lnSpc>
                <a:spcPct val="100000"/>
              </a:lnSpc>
              <a:spcBef>
                <a:spcPts val="1224"/>
              </a:spcBef>
              <a:spcAft>
                <a:spcPts val="0"/>
              </a:spcAft>
              <a:buFont typeface="Wingdings" panose="05000000000000000000" pitchFamily="2" charset="2"/>
              <a:buChar char="§"/>
              <a:defRPr sz="2040"/>
            </a:lvl1pPr>
            <a:lvl2pPr marL="587745" indent="-299540">
              <a:lnSpc>
                <a:spcPct val="100000"/>
              </a:lnSpc>
              <a:spcBef>
                <a:spcPts val="1224"/>
              </a:spcBef>
              <a:spcAft>
                <a:spcPts val="0"/>
              </a:spcAft>
              <a:buFont typeface="Courier New" panose="02070309020205020404" pitchFamily="49" charset="0"/>
              <a:buChar char="»"/>
              <a:defRPr sz="1836"/>
            </a:lvl2pPr>
            <a:lvl3pPr marL="877569" indent="-289825">
              <a:lnSpc>
                <a:spcPct val="100000"/>
              </a:lnSpc>
              <a:spcBef>
                <a:spcPts val="612"/>
              </a:spcBef>
              <a:buFont typeface="Wingdings" panose="05000000000000000000" pitchFamily="2" charset="2"/>
              <a:buChar char="v"/>
              <a:defRPr sz="1632"/>
            </a:lvl3pPr>
            <a:lvl4pPr marL="1165774" indent="-288205">
              <a:lnSpc>
                <a:spcPct val="100000"/>
              </a:lnSpc>
              <a:spcBef>
                <a:spcPts val="612"/>
              </a:spcBef>
              <a:defRPr sz="1632"/>
            </a:lvl4pPr>
            <a:lvl5pPr marL="1398929" indent="-233155">
              <a:lnSpc>
                <a:spcPct val="100000"/>
              </a:lnSpc>
              <a:spcBef>
                <a:spcPts val="612"/>
              </a:spcBef>
              <a:defRPr sz="163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Box 9"/>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lumMod val="50000"/>
                  </a:prstClr>
                </a:solidFill>
              </a:rPr>
              <a:t>Microsoft Confidential</a:t>
            </a:r>
            <a:endParaRPr lang="en-US" sz="1020" dirty="0">
              <a:solidFill>
                <a:prstClr val="white">
                  <a:lumMod val="50000"/>
                </a:prstClr>
              </a:solidFill>
            </a:endParaRPr>
          </a:p>
        </p:txBody>
      </p:sp>
    </p:spTree>
    <p:extLst>
      <p:ext uri="{BB962C8B-B14F-4D97-AF65-F5344CB8AC3E}">
        <p14:creationId xmlns:p14="http://schemas.microsoft.com/office/powerpoint/2010/main" val="123385288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urple">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2"/>
                    </a:gs>
                    <a:gs pos="100000">
                      <a:schemeClr val="accent2"/>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2"/>
                    </a:gs>
                    <a:gs pos="100000">
                      <a:schemeClr val="accent2"/>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3064046647"/>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Bullets Only">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11174015"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lumMod val="50000"/>
                  </a:schemeClr>
                </a:solidFill>
              </a:defRPr>
            </a:lvl1pPr>
          </a:lstStyle>
          <a:p>
            <a:r>
              <a:rPr lang="en-US" dirty="0" smtClean="0"/>
              <a:t>Click to edit Master title style</a:t>
            </a:r>
            <a:endParaRPr lang="en-US" dirty="0"/>
          </a:p>
        </p:txBody>
      </p:sp>
      <p:sp>
        <p:nvSpPr>
          <p:cNvPr id="39" name="Text Placeholder 38"/>
          <p:cNvSpPr>
            <a:spLocks noGrp="1"/>
          </p:cNvSpPr>
          <p:nvPr>
            <p:ph type="body" sz="quarter" idx="14"/>
          </p:nvPr>
        </p:nvSpPr>
        <p:spPr>
          <a:xfrm>
            <a:off x="443082" y="1713012"/>
            <a:ext cx="11264694" cy="2416752"/>
          </a:xfrm>
          <a:prstGeom prst="rect">
            <a:avLst/>
          </a:prstGeom>
        </p:spPr>
        <p:txBody>
          <a:bodyPr wrap="square">
            <a:spAutoFit/>
          </a:bodyPr>
          <a:lstStyle>
            <a:lvl1pPr marL="466310" indent="-466310">
              <a:lnSpc>
                <a:spcPct val="100000"/>
              </a:lnSpc>
              <a:spcBef>
                <a:spcPts val="1224"/>
              </a:spcBef>
              <a:spcAft>
                <a:spcPts val="0"/>
              </a:spcAft>
              <a:buFont typeface="Wingdings" panose="05000000000000000000" pitchFamily="2" charset="2"/>
              <a:buChar char="§"/>
              <a:defRPr/>
            </a:lvl1pPr>
            <a:lvl2pPr marL="932619" indent="-466310">
              <a:lnSpc>
                <a:spcPct val="100000"/>
              </a:lnSpc>
              <a:spcBef>
                <a:spcPts val="1224"/>
              </a:spcBef>
              <a:spcAft>
                <a:spcPts val="0"/>
              </a:spcAft>
              <a:buFont typeface="Courier New" panose="02070309020205020404" pitchFamily="49" charset="0"/>
              <a:buChar char="»"/>
              <a:defRPr sz="2244"/>
            </a:lvl2pPr>
            <a:lvl3pPr marL="1398929" indent="-466310">
              <a:lnSpc>
                <a:spcPct val="100000"/>
              </a:lnSpc>
              <a:spcBef>
                <a:spcPts val="612"/>
              </a:spcBef>
              <a:buFont typeface="Wingdings" panose="05000000000000000000" pitchFamily="2" charset="2"/>
              <a:buChar char="v"/>
              <a:defRPr/>
            </a:lvl3pPr>
            <a:lvl4pPr marL="1865239" indent="-466310">
              <a:lnSpc>
                <a:spcPct val="100000"/>
              </a:lnSpc>
              <a:spcBef>
                <a:spcPts val="612"/>
              </a:spcBef>
              <a:defRPr/>
            </a:lvl4pPr>
            <a:lvl5pPr marL="2331549" indent="-466310">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lumMod val="50000"/>
                  </a:prstClr>
                </a:solidFill>
              </a:rPr>
              <a:t>Microsoft Confidential</a:t>
            </a:r>
            <a:endParaRPr lang="en-US" sz="1020" dirty="0">
              <a:solidFill>
                <a:prstClr val="white">
                  <a:lumMod val="50000"/>
                </a:prstClr>
              </a:solidFill>
            </a:endParaRPr>
          </a:p>
        </p:txBody>
      </p:sp>
    </p:spTree>
    <p:extLst>
      <p:ext uri="{BB962C8B-B14F-4D97-AF65-F5344CB8AC3E}">
        <p14:creationId xmlns:p14="http://schemas.microsoft.com/office/powerpoint/2010/main" val="713760030"/>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Screenshot + Bullets with Background">
    <p:bg>
      <p:bgPr>
        <a:solidFill>
          <a:schemeClr val="tx1"/>
        </a:solidFill>
        <a:effectLst/>
      </p:bgPr>
    </p:bg>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777268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Picture Placeholder 15"/>
          <p:cNvSpPr>
            <a:spLocks noGrp="1"/>
          </p:cNvSpPr>
          <p:nvPr>
            <p:ph type="pic" sz="quarter" idx="13" hasCustomPrompt="1"/>
          </p:nvPr>
        </p:nvSpPr>
        <p:spPr>
          <a:xfrm>
            <a:off x="8636822" y="1556763"/>
            <a:ext cx="2613526" cy="4345063"/>
          </a:xfrm>
          <a:prstGeom prst="rect">
            <a:avLst/>
          </a:prstGeom>
        </p:spPr>
        <p:txBody>
          <a:bodyPr/>
          <a:lstStyle>
            <a:lvl1pPr marL="0" indent="0">
              <a:buNone/>
              <a:defRPr/>
            </a:lvl1pPr>
          </a:lstStyle>
          <a:p>
            <a:r>
              <a:rPr lang="en-US" dirty="0" smtClean="0"/>
              <a:t> </a:t>
            </a:r>
            <a:endParaRPr lang="en-US" dirty="0"/>
          </a:p>
        </p:txBody>
      </p: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
        <p:nvSpPr>
          <p:cNvPr id="39" name="Text Placeholder 38"/>
          <p:cNvSpPr>
            <a:spLocks noGrp="1"/>
          </p:cNvSpPr>
          <p:nvPr>
            <p:ph type="body" sz="quarter" idx="14"/>
          </p:nvPr>
        </p:nvSpPr>
        <p:spPr>
          <a:xfrm>
            <a:off x="443084" y="1713013"/>
            <a:ext cx="7862707" cy="2207464"/>
          </a:xfrm>
          <a:prstGeom prst="rect">
            <a:avLst/>
          </a:prstGeom>
          <a:solidFill>
            <a:schemeClr val="bg1">
              <a:alpha val="67000"/>
            </a:schemeClr>
          </a:solidFill>
        </p:spPr>
        <p:txBody>
          <a:bodyPr wrap="square">
            <a:spAutoFit/>
          </a:bodyPr>
          <a:lstStyle>
            <a:lvl1pPr marL="466310" indent="-466310">
              <a:lnSpc>
                <a:spcPct val="100000"/>
              </a:lnSpc>
              <a:spcBef>
                <a:spcPts val="1224"/>
              </a:spcBef>
              <a:spcAft>
                <a:spcPts val="0"/>
              </a:spcAft>
              <a:buFont typeface="Wingdings" panose="05000000000000000000" pitchFamily="2" charset="2"/>
              <a:buChar char="§"/>
              <a:defRPr sz="2448"/>
            </a:lvl1pPr>
            <a:lvl2pPr marL="932619" indent="-466310">
              <a:lnSpc>
                <a:spcPct val="100000"/>
              </a:lnSpc>
              <a:spcBef>
                <a:spcPts val="1224"/>
              </a:spcBef>
              <a:spcAft>
                <a:spcPts val="0"/>
              </a:spcAft>
              <a:buFont typeface="Courier New" panose="02070309020205020404" pitchFamily="49" charset="0"/>
              <a:buChar char="»"/>
              <a:defRPr sz="2244"/>
            </a:lvl2pPr>
            <a:lvl3pPr marL="1398929" indent="-466310">
              <a:lnSpc>
                <a:spcPct val="100000"/>
              </a:lnSpc>
              <a:spcBef>
                <a:spcPts val="612"/>
              </a:spcBef>
              <a:buFont typeface="Wingdings" panose="05000000000000000000" pitchFamily="2" charset="2"/>
              <a:buChar char="v"/>
              <a:defRPr/>
            </a:lvl3pPr>
            <a:lvl4pPr marL="1865239" indent="-466310">
              <a:lnSpc>
                <a:spcPct val="100000"/>
              </a:lnSpc>
              <a:spcBef>
                <a:spcPts val="612"/>
              </a:spcBef>
              <a:defRPr/>
            </a:lvl4pPr>
            <a:lvl5pPr marL="2331549" indent="-466310">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6" name="TextBox 45"/>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solidFill>
              </a:rPr>
              <a:t>Microsoft Confidential</a:t>
            </a:r>
            <a:endParaRPr lang="en-US" sz="1020" dirty="0">
              <a:solidFill>
                <a:prstClr val="white"/>
              </a:solidFill>
            </a:endParaRPr>
          </a:p>
        </p:txBody>
      </p:sp>
    </p:spTree>
    <p:extLst>
      <p:ext uri="{BB962C8B-B14F-4D97-AF65-F5344CB8AC3E}">
        <p14:creationId xmlns:p14="http://schemas.microsoft.com/office/powerpoint/2010/main" val="484035338"/>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Screenshot + Bullets">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11174015"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
        <p:nvSpPr>
          <p:cNvPr id="33" name="Picture Placeholder 15"/>
          <p:cNvSpPr>
            <a:spLocks noGrp="1"/>
          </p:cNvSpPr>
          <p:nvPr>
            <p:ph type="pic" sz="quarter" idx="13" hasCustomPrompt="1"/>
          </p:nvPr>
        </p:nvSpPr>
        <p:spPr>
          <a:xfrm>
            <a:off x="533107" y="1713152"/>
            <a:ext cx="2798206" cy="4663017"/>
          </a:xfrm>
          <a:prstGeom prst="rect">
            <a:avLst/>
          </a:prstGeom>
        </p:spPr>
        <p:txBody>
          <a:bodyPr/>
          <a:lstStyle>
            <a:lvl1pPr marL="0" indent="0">
              <a:buNone/>
              <a:defRPr/>
            </a:lvl1pPr>
          </a:lstStyle>
          <a:p>
            <a:r>
              <a:rPr lang="en-US" dirty="0" smtClean="0"/>
              <a:t> </a:t>
            </a:r>
            <a:endParaRPr lang="en-US" dirty="0"/>
          </a:p>
        </p:txBody>
      </p: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lumMod val="50000"/>
                  </a:schemeClr>
                </a:solidFill>
              </a:defRPr>
            </a:lvl1pPr>
          </a:lstStyle>
          <a:p>
            <a:r>
              <a:rPr lang="en-US" dirty="0" smtClean="0"/>
              <a:t>Click to edit Master title style</a:t>
            </a:r>
            <a:endParaRPr lang="en-US" dirty="0"/>
          </a:p>
        </p:txBody>
      </p:sp>
      <p:sp>
        <p:nvSpPr>
          <p:cNvPr id="39" name="Text Placeholder 38"/>
          <p:cNvSpPr>
            <a:spLocks noGrp="1"/>
          </p:cNvSpPr>
          <p:nvPr>
            <p:ph type="body" sz="quarter" idx="14"/>
          </p:nvPr>
        </p:nvSpPr>
        <p:spPr>
          <a:xfrm>
            <a:off x="3588441" y="1713012"/>
            <a:ext cx="8119334" cy="2416752"/>
          </a:xfrm>
          <a:prstGeom prst="rect">
            <a:avLst/>
          </a:prstGeom>
        </p:spPr>
        <p:txBody>
          <a:bodyPr>
            <a:spAutoFit/>
          </a:bodyPr>
          <a:lstStyle>
            <a:lvl1pPr marL="466310" indent="-466310">
              <a:lnSpc>
                <a:spcPct val="100000"/>
              </a:lnSpc>
              <a:spcBef>
                <a:spcPts val="1224"/>
              </a:spcBef>
              <a:spcAft>
                <a:spcPts val="0"/>
              </a:spcAft>
              <a:buFont typeface="Wingdings" panose="05000000000000000000" pitchFamily="2" charset="2"/>
              <a:buChar char="§"/>
              <a:defRPr/>
            </a:lvl1pPr>
            <a:lvl2pPr marL="932619" indent="-466310">
              <a:lnSpc>
                <a:spcPct val="100000"/>
              </a:lnSpc>
              <a:spcBef>
                <a:spcPts val="1224"/>
              </a:spcBef>
              <a:spcAft>
                <a:spcPts val="0"/>
              </a:spcAft>
              <a:buFont typeface="Courier New" panose="02070309020205020404" pitchFamily="49" charset="0"/>
              <a:buChar char="»"/>
              <a:defRPr sz="2244"/>
            </a:lvl2pPr>
            <a:lvl3pPr marL="1398929" indent="-466310">
              <a:lnSpc>
                <a:spcPct val="100000"/>
              </a:lnSpc>
              <a:spcBef>
                <a:spcPts val="612"/>
              </a:spcBef>
              <a:buFont typeface="Wingdings" panose="05000000000000000000" pitchFamily="2" charset="2"/>
              <a:buChar char="v"/>
              <a:defRPr/>
            </a:lvl3pPr>
            <a:lvl4pPr marL="1865239" indent="-466310">
              <a:lnSpc>
                <a:spcPct val="100000"/>
              </a:lnSpc>
              <a:spcBef>
                <a:spcPts val="612"/>
              </a:spcBef>
              <a:defRPr/>
            </a:lvl4pPr>
            <a:lvl5pPr marL="2331549" indent="-466310">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6" name="TextBox 45"/>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lumMod val="50000"/>
                  </a:prstClr>
                </a:solidFill>
              </a:rPr>
              <a:t>Microsoft Confidential</a:t>
            </a:r>
            <a:endParaRPr lang="en-US" sz="1020" dirty="0">
              <a:solidFill>
                <a:prstClr val="white">
                  <a:lumMod val="50000"/>
                </a:prstClr>
              </a:solidFill>
            </a:endParaRPr>
          </a:p>
        </p:txBody>
      </p:sp>
    </p:spTree>
    <p:extLst>
      <p:ext uri="{BB962C8B-B14F-4D97-AF65-F5344CB8AC3E}">
        <p14:creationId xmlns:p14="http://schemas.microsoft.com/office/powerpoint/2010/main" val="2233777726"/>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082878"/>
          </a:xfrm>
        </p:spPr>
        <p:txBody>
          <a:bodyPr>
            <a:spAutoFit/>
          </a:bodyPr>
          <a:lstStyle>
            <a:lvl1pPr>
              <a:defRPr sz="3600">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9"/>
          <p:cNvSpPr>
            <a:spLocks noGrp="1"/>
          </p:cNvSpPr>
          <p:nvPr>
            <p:ph type="body" sz="quarter" idx="14" hasCustomPrompt="1"/>
          </p:nvPr>
        </p:nvSpPr>
        <p:spPr>
          <a:xfrm>
            <a:off x="249002" y="6333076"/>
            <a:ext cx="7019265" cy="334724"/>
          </a:xfrm>
          <a:prstGeom prst="rect">
            <a:avLst/>
          </a:prstGeom>
        </p:spPr>
        <p:txBody>
          <a:bodyPr vert="horz" wrap="square" lIns="107563" tIns="67227" rIns="107563" bIns="67227" rtlCol="0" anchor="b" anchorCtr="0">
            <a:noAutofit/>
          </a:bodyPr>
          <a:lstStyle>
            <a:lvl1pPr marL="0" indent="0">
              <a:buNone/>
              <a:defRPr lang="en-US" sz="600" b="0" dirty="0" smtClean="0">
                <a:solidFill>
                  <a:srgbClr val="505050"/>
                </a:solidFill>
                <a:latin typeface="+mn-lt"/>
                <a:cs typeface="Arial" pitchFamily="34" charset="0"/>
              </a:defRPr>
            </a:lvl1pPr>
          </a:lstStyle>
          <a:p>
            <a:pPr lvl="0"/>
            <a:r>
              <a:rPr lang="en-US" dirty="0" smtClean="0"/>
              <a:t>Source/Footnote:</a:t>
            </a:r>
          </a:p>
        </p:txBody>
      </p:sp>
    </p:spTree>
    <p:extLst>
      <p:ext uri="{BB962C8B-B14F-4D97-AF65-F5344CB8AC3E}">
        <p14:creationId xmlns:p14="http://schemas.microsoft.com/office/powerpoint/2010/main" val="1575843594"/>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4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err="1" smtClean="0">
              <a:solidFill>
                <a:prstClr val="white"/>
              </a:solidFill>
            </a:endParaRPr>
          </a:p>
        </p:txBody>
      </p:sp>
      <p:sp>
        <p:nvSpPr>
          <p:cNvPr id="8" name="Content Placeholder 3"/>
          <p:cNvSpPr>
            <a:spLocks noGrp="1"/>
          </p:cNvSpPr>
          <p:nvPr>
            <p:ph sz="quarter" idx="15" hasCustomPrompt="1"/>
          </p:nvPr>
        </p:nvSpPr>
        <p:spPr>
          <a:xfrm>
            <a:off x="6218239" y="1211262"/>
            <a:ext cx="5943599" cy="509162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7" hasCustomPrompt="1"/>
          </p:nvPr>
        </p:nvSpPr>
        <p:spPr>
          <a:xfrm>
            <a:off x="6269700" y="6542223"/>
            <a:ext cx="5944030" cy="227592"/>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smtClean="0"/>
              <a:t>Source/Footnote:</a:t>
            </a:r>
          </a:p>
        </p:txBody>
      </p:sp>
      <p:sp>
        <p:nvSpPr>
          <p:cNvPr id="7" name="Content Placeholder 3"/>
          <p:cNvSpPr>
            <a:spLocks noGrp="1"/>
          </p:cNvSpPr>
          <p:nvPr>
            <p:ph sz="quarter" idx="18" hasCustomPrompt="1"/>
          </p:nvPr>
        </p:nvSpPr>
        <p:spPr>
          <a:xfrm>
            <a:off x="274639" y="1211262"/>
            <a:ext cx="5943599" cy="50916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6358327"/>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70" y="2473328"/>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608172566"/>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955789"/>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371714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1" indent="0">
              <a:buNone/>
              <a:defRPr/>
            </a:lvl3pPr>
            <a:lvl4pPr marL="457140" indent="0">
              <a:buNone/>
              <a:defRPr/>
            </a:lvl4pPr>
            <a:lvl5pPr marL="68571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049399"/>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59483"/>
          </a:xfrm>
        </p:spPr>
        <p:txBody>
          <a:bodyPr>
            <a:spAutoFit/>
          </a:bodyPr>
          <a:lstStyle>
            <a:lvl1pPr>
              <a:defRPr sz="399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79067946"/>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45" indent="0">
              <a:buNone/>
              <a:tabLst/>
              <a:defRPr sz="2000"/>
            </a:lvl3pPr>
            <a:lvl4pPr marL="460315" indent="0">
              <a:buNone/>
              <a:defRPr/>
            </a:lvl4pPr>
            <a:lvl5pPr marL="68571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45" indent="0">
              <a:buNone/>
              <a:tabLst/>
              <a:defRPr sz="2000"/>
            </a:lvl3pPr>
            <a:lvl4pPr marL="460315" indent="0">
              <a:buNone/>
              <a:defRPr/>
            </a:lvl4pPr>
            <a:lvl5pPr marL="68571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3472666"/>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4254013395"/>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1"/>
            <a:ext cx="5486399" cy="2491872"/>
          </a:xfrm>
        </p:spPr>
        <p:txBody>
          <a:bodyPr wrap="square">
            <a:spAutoFit/>
          </a:bodyPr>
          <a:lstStyle>
            <a:lvl1pPr marL="287301" indent="-287301">
              <a:spcBef>
                <a:spcPts val="1224"/>
              </a:spcBef>
              <a:buClr>
                <a:schemeClr val="tx1"/>
              </a:buClr>
              <a:buFont typeface="Arial" pitchFamily="34" charset="0"/>
              <a:buChar char="•"/>
              <a:defRPr sz="3200"/>
            </a:lvl1pPr>
            <a:lvl2pPr marL="531097" indent="-233164">
              <a:defRPr sz="2400"/>
            </a:lvl2pPr>
            <a:lvl3pPr marL="699493" indent="-168396">
              <a:tabLst/>
              <a:defRPr sz="2000"/>
            </a:lvl3pPr>
            <a:lvl4pPr marL="880843" indent="-181349">
              <a:defRPr/>
            </a:lvl4pPr>
            <a:lvl5pPr marL="1049239" indent="-16839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1"/>
            <a:ext cx="5486399" cy="2491872"/>
          </a:xfrm>
        </p:spPr>
        <p:txBody>
          <a:bodyPr wrap="square">
            <a:spAutoFit/>
          </a:bodyPr>
          <a:lstStyle>
            <a:lvl1pPr marL="287301" indent="-287301">
              <a:spcBef>
                <a:spcPts val="1224"/>
              </a:spcBef>
              <a:buClr>
                <a:schemeClr val="tx1"/>
              </a:buClr>
              <a:buFont typeface="Arial" pitchFamily="34" charset="0"/>
              <a:buChar char="•"/>
              <a:defRPr sz="3200"/>
            </a:lvl1pPr>
            <a:lvl2pPr marL="531097" indent="-233164">
              <a:defRPr sz="2400"/>
            </a:lvl2pPr>
            <a:lvl3pPr marL="699493" indent="-168396">
              <a:tabLst/>
              <a:defRPr sz="2000"/>
            </a:lvl3pPr>
            <a:lvl4pPr marL="880843" indent="-181349">
              <a:defRPr/>
            </a:lvl4pPr>
            <a:lvl5pPr marL="1049239" indent="-16839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200617"/>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66281005"/>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40419490"/>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2" y="2284963"/>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80"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9"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80" y="4290792"/>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6171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2" y="2284963"/>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532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17303790"/>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71215152"/>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40547939"/>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8312536"/>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6422500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wo Content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3316897"/>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811544101"/>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939957760"/>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2705058902"/>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333333"/>
              </a:solidFill>
            </a:endParaRPr>
          </a:p>
        </p:txBody>
      </p:sp>
    </p:spTree>
    <p:extLst>
      <p:ext uri="{BB962C8B-B14F-4D97-AF65-F5344CB8AC3E}">
        <p14:creationId xmlns:p14="http://schemas.microsoft.com/office/powerpoint/2010/main" val="8077033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393000"/>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27597"/>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351740"/>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2087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242131"/>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1" y="6294476"/>
            <a:ext cx="11887199" cy="403104"/>
          </a:xfrm>
          <a:prstGeom prst="rect">
            <a:avLst/>
          </a:prstGeom>
          <a:noFill/>
          <a:ln w="12700">
            <a:noFill/>
            <a:miter lim="800000"/>
            <a:headEnd type="none" w="sm" len="sm"/>
            <a:tailEnd type="none" w="sm" len="sm"/>
          </a:ln>
          <a:effectLst/>
        </p:spPr>
        <p:txBody>
          <a:bodyPr vert="horz" wrap="square" lIns="182829" tIns="146263" rIns="182829" bIns="146263" numCol="1" anchor="t" anchorCtr="0" compatLnSpc="1">
            <a:prstTxWarp prst="textNoShape">
              <a:avLst/>
            </a:prstTxWarp>
            <a:spAutoFit/>
          </a:bodyPr>
          <a:lstStyle/>
          <a:p>
            <a:pPr defTabSz="932168"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427553979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7" y="1211263"/>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435077860"/>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75" indent="-29047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26" indent="-28095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99" indent="-29047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71" indent="-22857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39" indent="-228571">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16430846"/>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8" y="6380761"/>
            <a:ext cx="2798207" cy="372394"/>
          </a:xfrm>
          <a:prstGeom prst="rect">
            <a:avLst/>
          </a:prstGeom>
        </p:spPr>
        <p:txBody>
          <a:bodyPr/>
          <a:lstStyle/>
          <a:p>
            <a:pPr algn="r" defTabSz="932475">
              <a:defRPr/>
            </a:pPr>
            <a:fld id="{0A164282-434E-41D4-9582-783D542A7B68}" type="slidenum">
              <a:rPr lang="en-US" sz="2040" smtClean="0">
                <a:solidFill>
                  <a:srgbClr val="289FD7"/>
                </a:solidFill>
                <a:latin typeface="Segoe UI Light"/>
              </a:rPr>
              <a:pPr algn="r" defTabSz="932475">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217120689"/>
      </p:ext>
    </p:extLst>
  </p:cSld>
  <p:clrMapOvr>
    <a:masterClrMapping/>
  </p:clrMapOvr>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8"/>
            <a:ext cx="11255709" cy="2435131"/>
          </a:xfrm>
        </p:spPr>
        <p:txBody>
          <a:bodyPr anchor="b">
            <a:noAutofit/>
          </a:bodyPr>
          <a:lstStyle>
            <a:lvl1pPr algn="l">
              <a:defRPr sz="2437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751937145"/>
      </p:ext>
    </p:extLst>
  </p:cSld>
  <p:clrMapOvr>
    <a:masterClrMapping/>
  </p:clrMapOvr>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991"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6731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4"/>
            <a:ext cx="5943599" cy="2159309"/>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40" y="1211264"/>
            <a:ext cx="5943599" cy="2159309"/>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14811719"/>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71050"/>
            <a:ext cx="12426187" cy="355216"/>
          </a:xfrm>
          <a:prstGeom prst="rect">
            <a:avLst/>
          </a:prstGeom>
          <a:noFill/>
          <a:ln w="9525">
            <a:noFill/>
            <a:miter lim="800000"/>
            <a:headEnd/>
            <a:tailEnd/>
          </a:ln>
        </p:spPr>
        <p:txBody>
          <a:bodyPr wrap="square" lIns="360000" tIns="36000" rIns="90000" bIns="36000">
            <a:spAutoFit/>
          </a:bodyPr>
          <a:lstStyle>
            <a:lvl1pPr>
              <a:defRPr lang="de-DE" sz="2040" kern="1200" dirty="0" smtClean="0">
                <a:solidFill>
                  <a:schemeClr val="tx1"/>
                </a:solidFill>
                <a:latin typeface="Calibri" pitchFamily="34" charset="0"/>
                <a:ea typeface="+mn-ea"/>
                <a:cs typeface="Calibri" pitchFamily="34" charset="0"/>
              </a:defRPr>
            </a:lvl1pPr>
          </a:lstStyle>
          <a:p>
            <a:pPr marL="181332" lvl="0" indent="-181332" algn="l" defTabSz="817609" rtl="0" eaLnBrk="1" fontAlgn="base" latinLnBrk="0" hangingPunct="1">
              <a:spcBef>
                <a:spcPct val="20000"/>
              </a:spcBef>
              <a:spcAft>
                <a:spcPct val="0"/>
              </a:spcAft>
              <a:buFont typeface="Arial" pitchFamily="34" charset="0"/>
              <a:buNone/>
            </a:pPr>
            <a:endParaRPr lang="de-DE" dirty="0" smtClean="0"/>
          </a:p>
        </p:txBody>
      </p:sp>
      <p:sp>
        <p:nvSpPr>
          <p:cNvPr id="7" name="Titelplatzhalter 1"/>
          <p:cNvSpPr>
            <a:spLocks noGrp="1"/>
          </p:cNvSpPr>
          <p:nvPr>
            <p:ph type="title"/>
          </p:nvPr>
        </p:nvSpPr>
        <p:spPr>
          <a:xfrm>
            <a:off x="0" y="126781"/>
            <a:ext cx="12436475" cy="811239"/>
          </a:xfrm>
          <a:prstGeom prst="rect">
            <a:avLst/>
          </a:prstGeom>
          <a:noFill/>
          <a:effectLst/>
        </p:spPr>
        <p:txBody>
          <a:bodyPr wrap="square" lIns="360000" tIns="36000" rIns="90000" bIns="36000">
            <a:spAutoFit/>
          </a:bodyPr>
          <a:lstStyle/>
          <a:p>
            <a:pPr marL="181332" marR="0" lvl="0" indent="-181332" algn="l" defTabSz="81760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4058848874"/>
      </p:ext>
    </p:extLst>
  </p:cSld>
  <p:clrMapOvr>
    <a:masterClrMapping/>
  </p:clrMapOvr>
  <p:transition spd="slow">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460" y="4541412"/>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Pro" panose="020B0502040504020203" pitchFamily="34" charset="0"/>
              </a:defRPr>
            </a:lvl1pPr>
          </a:lstStyle>
          <a:p>
            <a:pPr lvl="0"/>
            <a:r>
              <a:rPr lang="en-US" dirty="0" smtClean="0"/>
              <a:t>Speaker Name</a:t>
            </a:r>
          </a:p>
        </p:txBody>
      </p:sp>
    </p:spTree>
    <p:extLst>
      <p:ext uri="{BB962C8B-B14F-4D97-AF65-F5344CB8AC3E}">
        <p14:creationId xmlns:p14="http://schemas.microsoft.com/office/powerpoint/2010/main" val="2512001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664772284"/>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6035991"/>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70"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301812222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Narrow Left Column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7" y="1211263"/>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90720866"/>
      </p:ext>
    </p:extLst>
  </p:cSld>
  <p:clrMapOvr>
    <a:masterClrMapping/>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584" y="6240429"/>
            <a:ext cx="1280587" cy="274321"/>
          </a:xfrm>
          <a:prstGeom prst="rect">
            <a:avLst/>
          </a:prstGeom>
        </p:spPr>
      </p:pic>
    </p:spTree>
    <p:extLst>
      <p:ext uri="{BB962C8B-B14F-4D97-AF65-F5344CB8AC3E}">
        <p14:creationId xmlns:p14="http://schemas.microsoft.com/office/powerpoint/2010/main" val="1396398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1616878"/>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73458877"/>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9"/>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2119150"/>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0"/>
            <a:ext cx="5486399" cy="2491872"/>
          </a:xfrm>
        </p:spPr>
        <p:txBody>
          <a:bodyPr wrap="square">
            <a:spAutoFit/>
          </a:bodyPr>
          <a:lstStyle>
            <a:lvl1pPr marL="287290" indent="-287290">
              <a:spcBef>
                <a:spcPts val="1224"/>
              </a:spcBef>
              <a:buClr>
                <a:schemeClr val="tx1"/>
              </a:buClr>
              <a:buFont typeface="Arial" pitchFamily="34" charset="0"/>
              <a:buChar char="•"/>
              <a:defRPr sz="32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290" indent="-287290">
              <a:spcBef>
                <a:spcPts val="1224"/>
              </a:spcBef>
              <a:buClr>
                <a:schemeClr val="tx1"/>
              </a:buClr>
              <a:buFont typeface="Arial" pitchFamily="34" charset="0"/>
              <a:buChar char="•"/>
              <a:defRPr sz="32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3205462"/>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05750293"/>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09815000"/>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8" y="3768009"/>
            <a:ext cx="10058402"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8" y="4290791"/>
            <a:ext cx="10058402"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66507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9"/>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203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7502898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278694366"/>
      </p:ext>
    </p:extLst>
  </p:cSld>
  <p:clrMapOvr>
    <a:masterClrMapping/>
  </p:clrMapOvr>
  <p:transition>
    <p:fade/>
  </p:transition>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67112537"/>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5397157"/>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40987307"/>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3"/>
            <a:ext cx="11329399"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70855838"/>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2916215408"/>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837140740"/>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FFFFFF"/>
              </a:solidFill>
            </a:endParaRPr>
          </a:p>
        </p:txBody>
      </p:sp>
    </p:spTree>
    <p:extLst>
      <p:ext uri="{BB962C8B-B14F-4D97-AF65-F5344CB8AC3E}">
        <p14:creationId xmlns:p14="http://schemas.microsoft.com/office/powerpoint/2010/main" val="3718876830"/>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3"/>
            <a:ext cx="1408242"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333333"/>
              </a:solidFill>
            </a:endParaRPr>
          </a:p>
        </p:txBody>
      </p:sp>
    </p:spTree>
    <p:extLst>
      <p:ext uri="{BB962C8B-B14F-4D97-AF65-F5344CB8AC3E}">
        <p14:creationId xmlns:p14="http://schemas.microsoft.com/office/powerpoint/2010/main" val="64814827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549750"/>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348465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4"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677053037"/>
      </p:ext>
    </p:extLst>
  </p:cSld>
  <p:clrMapOvr>
    <a:masterClrMapping/>
  </p:clrMapOvr>
  <p:transition>
    <p:fade/>
  </p:transition>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768412"/>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1951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928158"/>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200"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34"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4" y="3145041"/>
            <a:ext cx="3291840" cy="705836"/>
          </a:xfrm>
          <a:prstGeom prst="rect">
            <a:avLst/>
          </a:prstGeom>
        </p:spPr>
      </p:pic>
    </p:spTree>
    <p:extLst>
      <p:ext uri="{BB962C8B-B14F-4D97-AF65-F5344CB8AC3E}">
        <p14:creationId xmlns:p14="http://schemas.microsoft.com/office/powerpoint/2010/main" val="1106061869"/>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54366002"/>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6" y="751180"/>
            <a:ext cx="10966900" cy="2748967"/>
          </a:xfrm>
        </p:spPr>
        <p:txBody>
          <a:bodyPr anchor="b" anchorCtr="0">
            <a:noAutofit/>
          </a:bodyPr>
          <a:lstStyle>
            <a:lvl1pPr algn="l">
              <a:defRPr sz="7342">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1" y="3500147"/>
            <a:ext cx="7761337" cy="2283116"/>
          </a:xfrm>
        </p:spPr>
        <p:txBody>
          <a:bodyPr/>
          <a:lstStyle>
            <a:lvl1pPr marL="0" indent="0" algn="l">
              <a:spcBef>
                <a:spcPts val="816"/>
              </a:spcBef>
              <a:buNone/>
              <a:defRPr sz="3808">
                <a:solidFill>
                  <a:schemeClr val="bg1"/>
                </a:solidFill>
                <a:latin typeface="+mj-lt"/>
              </a:defRPr>
            </a:lvl1pPr>
            <a:lvl2pPr marL="466280" indent="0" algn="ctr">
              <a:buNone/>
              <a:defRPr sz="2040"/>
            </a:lvl2pPr>
            <a:lvl3pPr marL="932558" indent="0" algn="ctr">
              <a:buNone/>
              <a:defRPr sz="1904"/>
            </a:lvl3pPr>
            <a:lvl4pPr marL="1398837" indent="0" algn="ctr">
              <a:buNone/>
              <a:defRPr sz="1632"/>
            </a:lvl4pPr>
            <a:lvl5pPr marL="1865116" indent="0" algn="ctr">
              <a:buNone/>
              <a:defRPr sz="1632"/>
            </a:lvl5pPr>
            <a:lvl6pPr marL="2331396" indent="0" algn="ctr">
              <a:buNone/>
              <a:defRPr sz="1632"/>
            </a:lvl6pPr>
            <a:lvl7pPr marL="2797675" indent="0" algn="ctr">
              <a:buNone/>
              <a:defRPr sz="1632"/>
            </a:lvl7pPr>
            <a:lvl8pPr marL="3263954" indent="0" algn="ctr">
              <a:buNone/>
              <a:defRPr sz="1632"/>
            </a:lvl8pPr>
            <a:lvl9pPr marL="3730233" indent="0" algn="ctr">
              <a:buNone/>
              <a:defRPr sz="1632"/>
            </a:lvl9pPr>
          </a:lstStyle>
          <a:p>
            <a:r>
              <a:rPr lang="en-US" dirty="0" smtClean="0"/>
              <a:t>Click to edit subtitle</a:t>
            </a:r>
            <a:endParaRPr lang="en-US" dirty="0"/>
          </a:p>
        </p:txBody>
      </p:sp>
      <p:grpSp>
        <p:nvGrpSpPr>
          <p:cNvPr id="18" name="Group 17"/>
          <p:cNvGrpSpPr/>
          <p:nvPr userDrawn="1"/>
        </p:nvGrpSpPr>
        <p:grpSpPr>
          <a:xfrm>
            <a:off x="9595017" y="5978400"/>
            <a:ext cx="2390440" cy="524130"/>
            <a:chOff x="3484562" y="4392613"/>
            <a:chExt cx="6862764" cy="1504950"/>
          </a:xfrm>
          <a:solidFill>
            <a:schemeClr val="bg1"/>
          </a:solidFill>
        </p:grpSpPr>
        <p:sp>
          <p:nvSpPr>
            <p:cNvPr id="6"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7"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8"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9"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0"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1"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2"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3"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4"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5"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6"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7"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grpSp>
    </p:spTree>
    <p:extLst>
      <p:ext uri="{BB962C8B-B14F-4D97-AF65-F5344CB8AC3E}">
        <p14:creationId xmlns:p14="http://schemas.microsoft.com/office/powerpoint/2010/main" val="843366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3748568000"/>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4"/>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40" y="1211264"/>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36647776"/>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9" y="1211264"/>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8" y="1211264"/>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19989972"/>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274891770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1645038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3"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97458077"/>
      </p:ext>
    </p:extLst>
  </p:cSld>
  <p:clrMapOvr>
    <a:masterClrMapping/>
  </p:clrMapOvr>
  <p:transition>
    <p:fade/>
  </p:transition>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36387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6495" tIns="149196" rIns="186495" bIns="149196" rtlCol="0" anchor="t" anchorCtr="0"/>
          <a:lstStyle/>
          <a:p>
            <a:pPr algn="ctr" defTabSz="932558">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40" y="1211263"/>
            <a:ext cx="5943597" cy="5486400"/>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40"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3"/>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245651691"/>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userDrawn="1">
  <p:cSld name="2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6495" tIns="149196" rIns="186495" bIns="149196" rtlCol="0" anchor="t" anchorCtr="0"/>
          <a:lstStyle/>
          <a:p>
            <a:pPr algn="ctr" defTabSz="932558">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40" y="1211263"/>
            <a:ext cx="5943597" cy="5486400"/>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40"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3"/>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969527417"/>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userDrawn="1">
  <p:cSld name="1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495" tIns="149196" rIns="186495" bIns="149196" rtlCol="0" anchor="t" anchorCtr="0"/>
          <a:lstStyle/>
          <a:p>
            <a:pPr algn="ctr" defTabSz="932558">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40" y="1211263"/>
            <a:ext cx="5943597" cy="5486400"/>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40"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3"/>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40878145"/>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8"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10" y="3976974"/>
            <a:ext cx="11888061" cy="748988"/>
          </a:xfrm>
        </p:spPr>
        <p:txBody>
          <a:bodyPr anchor="t" anchorCtr="0">
            <a:spAutoFit/>
          </a:bodyPr>
          <a:lstStyle>
            <a:lvl1pPr>
              <a:spcBef>
                <a:spcPts val="0"/>
              </a:spcBef>
              <a:defRPr sz="3808"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4119144751"/>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preserve="1" userDrawn="1">
  <p:cSld name="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40" y="3018990"/>
            <a:ext cx="5486399" cy="956544"/>
          </a:xfrm>
        </p:spPr>
        <p:txBody>
          <a:bodyPr wrap="square" anchor="ctr" anchorCtr="0">
            <a:spAutoFit/>
          </a:bodyPr>
          <a:lstStyle>
            <a:lvl1pPr algn="l">
              <a:defRPr sz="544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4611057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preserve="1" userDrawn="1">
  <p:cSld name="Photo Whit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40" y="3018990"/>
            <a:ext cx="5486399" cy="956544"/>
          </a:xfrm>
        </p:spPr>
        <p:txBody>
          <a:bodyPr wrap="square" anchor="ctr" anchorCtr="0">
            <a:spAutoFit/>
          </a:bodyPr>
          <a:lstStyle>
            <a:lvl1pPr algn="l">
              <a:defRPr sz="544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8021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preserve="1" userDrawn="1">
  <p:cSld name="Photo Blu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8990"/>
            <a:ext cx="5486400" cy="956544"/>
          </a:xfrm>
        </p:spPr>
        <p:txBody>
          <a:bodyPr wrap="square" anchor="ctr" anchorCtr="0">
            <a:spAutoFit/>
          </a:bodyPr>
          <a:lstStyle>
            <a:lvl1pPr algn="l">
              <a:defRPr sz="5440">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3179274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18991"/>
            <a:ext cx="11870358" cy="956544"/>
          </a:xfrm>
        </p:spPr>
        <p:txBody>
          <a:bodyPr anchor="ctr" anchorCtr="0">
            <a:spAutoFit/>
          </a:bodyPr>
          <a:lstStyle>
            <a:lvl1pPr algn="l">
              <a:defRPr sz="5440">
                <a:solidFill>
                  <a:schemeClr val="bg1"/>
                </a:solidFill>
              </a:defRPr>
            </a:lvl1pPr>
          </a:lstStyle>
          <a:p>
            <a:r>
              <a:rPr lang="en-US" dirty="0" smtClean="0"/>
              <a:t>Click to edit title</a:t>
            </a:r>
            <a:endParaRPr lang="en-US" dirty="0"/>
          </a:p>
        </p:txBody>
      </p:sp>
      <p:grpSp>
        <p:nvGrpSpPr>
          <p:cNvPr id="3" name="Group 2"/>
          <p:cNvGrpSpPr/>
          <p:nvPr userDrawn="1"/>
        </p:nvGrpSpPr>
        <p:grpSpPr>
          <a:xfrm>
            <a:off x="9595017" y="5978400"/>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8"/>
              <a:endParaRPr lang="en-US" sz="1904">
                <a:solidFill>
                  <a:srgbClr val="737373"/>
                </a:solidFill>
              </a:endParaRPr>
            </a:p>
          </p:txBody>
        </p:sp>
      </p:grpSp>
    </p:spTree>
    <p:extLst>
      <p:ext uri="{BB962C8B-B14F-4D97-AF65-F5344CB8AC3E}">
        <p14:creationId xmlns:p14="http://schemas.microsoft.com/office/powerpoint/2010/main" val="4002442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8" y="6102906"/>
            <a:ext cx="11194447" cy="615238"/>
          </a:xfrm>
          <a:prstGeom prst="rect">
            <a:avLst/>
          </a:prstGeom>
          <a:noFill/>
          <a:ln w="12700">
            <a:noFill/>
            <a:miter lim="800000"/>
            <a:headEnd type="none" w="sm" len="sm"/>
            <a:tailEnd type="none" w="sm" len="sm"/>
          </a:ln>
          <a:effectLst/>
        </p:spPr>
        <p:txBody>
          <a:bodyPr vert="horz" wrap="square" lIns="186495" tIns="149196" rIns="186495" bIns="149196" numCol="1" anchor="t" anchorCtr="0" compatLnSpc="1">
            <a:prstTxWarp prst="textNoShape">
              <a:avLst/>
            </a:prstTxWarp>
            <a:spAutoFit/>
          </a:bodyPr>
          <a:lstStyle/>
          <a:p>
            <a:pPr defTabSz="950805" eaLnBrk="0" hangingPunct="0"/>
            <a:r>
              <a:rPr lang="en-US" sz="680" dirty="0">
                <a:solidFill>
                  <a:prstClr val="white">
                    <a:alpha val="95000"/>
                  </a:prstClr>
                </a:solidFill>
                <a:cs typeface="Segoe UI" pitchFamily="34" charset="0"/>
              </a:rPr>
              <a:t>© </a:t>
            </a:r>
            <a:r>
              <a:rPr lang="en-US" sz="680" dirty="0" smtClean="0">
                <a:solidFill>
                  <a:prstClr val="white">
                    <a:alpha val="95000"/>
                  </a:prstClr>
                </a:solidFill>
                <a:cs typeface="Segoe UI" pitchFamily="34" charset="0"/>
              </a:rPr>
              <a:t>2014 </a:t>
            </a:r>
            <a:r>
              <a:rPr lang="en-US" sz="680" dirty="0">
                <a:solidFill>
                  <a:prstClr val="white">
                    <a:alpha val="95000"/>
                  </a:prstClr>
                </a:solidFill>
                <a:cs typeface="Segoe UI" pitchFamily="34" charset="0"/>
              </a:rPr>
              <a:t>Microsoft Corporation. All rights reserved. Microsoft, Windows, Windows Vista and other product names are or may be registered trademarks and/or trademarks in the U.S. and/or other countries.</a:t>
            </a:r>
          </a:p>
          <a:p>
            <a:pPr defTabSz="950805" eaLnBrk="0" hangingPunct="0"/>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9"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58"/>
              <a:endParaRPr lang="en-US" sz="1904">
                <a:solidFill>
                  <a:prstClr val="white"/>
                </a:solidFill>
              </a:endParaRPr>
            </a:p>
          </p:txBody>
        </p:sp>
      </p:grpSp>
    </p:spTree>
    <p:extLst>
      <p:ext uri="{BB962C8B-B14F-4D97-AF65-F5344CB8AC3E}">
        <p14:creationId xmlns:p14="http://schemas.microsoft.com/office/powerpoint/2010/main" val="820144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8"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8" y="3976973"/>
            <a:ext cx="11888061" cy="748988"/>
          </a:xfrm>
        </p:spPr>
        <p:txBody>
          <a:bodyPr anchor="t" anchorCtr="0">
            <a:spAutoFit/>
          </a:bodyPr>
          <a:lstStyle>
            <a:lvl1pPr>
              <a:spcBef>
                <a:spcPts val="0"/>
              </a:spcBef>
              <a:defRPr sz="3808" b="0">
                <a:gradFill>
                  <a:gsLst>
                    <a:gs pos="0">
                      <a:schemeClr val="tx1"/>
                    </a:gs>
                    <a:gs pos="100000">
                      <a:schemeClr val="tx1"/>
                    </a:gs>
                  </a:gsLst>
                  <a:lin ang="5400000" scaled="1"/>
                </a:gra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3502137408"/>
      </p:ext>
    </p:extLst>
  </p:cSld>
  <p:clrMapOvr>
    <a:masterClrMapping/>
  </p:clrMapOvr>
  <p:transition>
    <p:fade/>
  </p:transition>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75" indent="-29047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26" indent="-28095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99" indent="-29047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71" indent="-22857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39" indent="-228571">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907776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4" y="6545326"/>
            <a:ext cx="361094" cy="361043"/>
          </a:xfrm>
          <a:prstGeom prst="rect">
            <a:avLst/>
          </a:prstGeom>
        </p:spPr>
      </p:pic>
      <p:sp>
        <p:nvSpPr>
          <p:cNvPr id="4" name="Footer Placeholder 6"/>
          <p:cNvSpPr txBox="1">
            <a:spLocks/>
          </p:cNvSpPr>
          <p:nvPr userDrawn="1"/>
        </p:nvSpPr>
        <p:spPr>
          <a:xfrm>
            <a:off x="10740595"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3293864570"/>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2"/>
            <a:ext cx="11887200" cy="2082878"/>
          </a:xfrm>
        </p:spPr>
        <p:txBody>
          <a:bodyPr>
            <a:spAutoFit/>
          </a:bodyPr>
          <a:lstStyle>
            <a:lvl1pPr>
              <a:defRPr sz="3600">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9"/>
          <p:cNvSpPr>
            <a:spLocks noGrp="1"/>
          </p:cNvSpPr>
          <p:nvPr>
            <p:ph type="body" sz="quarter" idx="14" hasCustomPrompt="1"/>
          </p:nvPr>
        </p:nvSpPr>
        <p:spPr>
          <a:xfrm>
            <a:off x="249002" y="6333076"/>
            <a:ext cx="7019265" cy="334724"/>
          </a:xfrm>
          <a:prstGeom prst="rect">
            <a:avLst/>
          </a:prstGeom>
        </p:spPr>
        <p:txBody>
          <a:bodyPr vert="horz" wrap="square" lIns="107563" tIns="67227" rIns="107563" bIns="67227" rtlCol="0" anchor="b" anchorCtr="0">
            <a:noAutofit/>
          </a:bodyPr>
          <a:lstStyle>
            <a:lvl1pPr marL="0" indent="0">
              <a:buNone/>
              <a:defRPr lang="en-US" sz="600" b="0" dirty="0" smtClean="0">
                <a:solidFill>
                  <a:srgbClr val="505050"/>
                </a:solidFill>
                <a:latin typeface="+mn-lt"/>
                <a:cs typeface="Arial" pitchFamily="34" charset="0"/>
              </a:defRPr>
            </a:lvl1pPr>
          </a:lstStyle>
          <a:p>
            <a:pPr lvl="0"/>
            <a:r>
              <a:rPr lang="en-US" dirty="0" smtClean="0"/>
              <a:t>Source/Footnote:</a:t>
            </a:r>
          </a:p>
        </p:txBody>
      </p:sp>
    </p:spTree>
    <p:extLst>
      <p:ext uri="{BB962C8B-B14F-4D97-AF65-F5344CB8AC3E}">
        <p14:creationId xmlns:p14="http://schemas.microsoft.com/office/powerpoint/2010/main" val="1631498939"/>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69"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150897391"/>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32690870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2175035"/>
      </p:ext>
    </p:extLst>
  </p:cSld>
  <p:clrMapOvr>
    <a:masterClrMapping/>
  </p:clrMapOvr>
  <p:transition>
    <p:fade/>
  </p:transition>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43481330"/>
      </p:ext>
    </p:extLst>
  </p:cSld>
  <p:clrMapOvr>
    <a:masterClrMapping/>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419783"/>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1188951"/>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0191515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8"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8" y="3976973"/>
            <a:ext cx="11888061" cy="748988"/>
          </a:xfrm>
        </p:spPr>
        <p:txBody>
          <a:bodyPr anchor="t" anchorCtr="0">
            <a:spAutoFit/>
          </a:bodyPr>
          <a:lstStyle>
            <a:lvl1pPr>
              <a:spcBef>
                <a:spcPts val="0"/>
              </a:spcBef>
              <a:defRPr sz="3808" b="0">
                <a:gradFill>
                  <a:gsLst>
                    <a:gs pos="0">
                      <a:schemeClr val="tx1"/>
                    </a:gs>
                    <a:gs pos="100000">
                      <a:schemeClr val="tx1"/>
                    </a:gs>
                  </a:gsLst>
                  <a:lin ang="5400000" scaled="1"/>
                </a:gra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pic>
        <p:nvPicPr>
          <p:cNvPr id="4" name="Picture 3"/>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4021939621"/>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32280550"/>
      </p:ext>
    </p:extLst>
  </p:cSld>
  <p:clrMapOvr>
    <a:masterClrMapping/>
  </p:clrMapOvr>
  <p:transition>
    <p:fade/>
  </p:transition>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852329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938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70935932"/>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51691189"/>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58005766"/>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13237385"/>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8115298"/>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1130591356"/>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150897627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8990"/>
            <a:ext cx="5486399" cy="956544"/>
          </a:xfrm>
        </p:spPr>
        <p:txBody>
          <a:bodyPr wrap="square" anchor="ctr" anchorCtr="0">
            <a:spAutoFit/>
          </a:bodyPr>
          <a:lstStyle>
            <a:lvl1pPr algn="l">
              <a:defRPr sz="544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8395175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FFFFFF"/>
              </a:solidFill>
            </a:endParaRPr>
          </a:p>
        </p:txBody>
      </p:sp>
    </p:spTree>
    <p:extLst>
      <p:ext uri="{BB962C8B-B14F-4D97-AF65-F5344CB8AC3E}">
        <p14:creationId xmlns:p14="http://schemas.microsoft.com/office/powerpoint/2010/main" val="3417997620"/>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dirty="0">
              <a:solidFill>
                <a:srgbClr val="333333"/>
              </a:solidFill>
            </a:endParaRPr>
          </a:p>
        </p:txBody>
      </p:sp>
    </p:spTree>
    <p:extLst>
      <p:ext uri="{BB962C8B-B14F-4D97-AF65-F5344CB8AC3E}">
        <p14:creationId xmlns:p14="http://schemas.microsoft.com/office/powerpoint/2010/main" val="38919868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9964519"/>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229743"/>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698817"/>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2101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075908"/>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2225471958"/>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7828790"/>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3" cy="296502"/>
          </a:xfrm>
          <a:prstGeom prst="rect">
            <a:avLst/>
          </a:prstGeom>
        </p:spPr>
      </p:pic>
      <p:sp>
        <p:nvSpPr>
          <p:cNvPr id="3" name="Freeform 2"/>
          <p:cNvSpPr>
            <a:spLocks noEditPoints="1"/>
          </p:cNvSpPr>
          <p:nvPr userDrawn="1"/>
        </p:nvSpPr>
        <p:spPr bwMode="black">
          <a:xfrm>
            <a:off x="2137570" y="2473328"/>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3334952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gradFill>
                  <a:gsLst>
                    <a:gs pos="0">
                      <a:schemeClr val="tx1"/>
                    </a:gs>
                    <a:gs pos="100000">
                      <a:schemeClr val="tx1"/>
                    </a:gs>
                  </a:gsLst>
                  <a:lin ang="5400000" scaled="1"/>
                </a:gradFill>
              </a:defRPr>
            </a:lvl1pPr>
          </a:lstStyle>
          <a:p>
            <a:endParaRPr lang="en-US" dirty="0"/>
          </a:p>
        </p:txBody>
      </p:sp>
      <p:sp>
        <p:nvSpPr>
          <p:cNvPr id="2" name="Title 1"/>
          <p:cNvSpPr>
            <a:spLocks noGrp="1"/>
          </p:cNvSpPr>
          <p:nvPr>
            <p:ph type="ctrTitle" hasCustomPrompt="1"/>
          </p:nvPr>
        </p:nvSpPr>
        <p:spPr>
          <a:xfrm>
            <a:off x="274638" y="3018989"/>
            <a:ext cx="5486399" cy="956544"/>
          </a:xfrm>
        </p:spPr>
        <p:txBody>
          <a:bodyPr wrap="square" anchor="ctr" anchorCtr="0">
            <a:spAutoFit/>
          </a:bodyPr>
          <a:lstStyle>
            <a:lvl1pPr algn="l">
              <a:defRPr sz="5440">
                <a:gradFill>
                  <a:gsLst>
                    <a:gs pos="0">
                      <a:schemeClr val="tx1"/>
                    </a:gs>
                    <a:gs pos="100000">
                      <a:schemeClr val="tx1"/>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41830512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955789"/>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1189712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1" indent="0">
              <a:buNone/>
              <a:defRPr/>
            </a:lvl3pPr>
            <a:lvl4pPr marL="457140" indent="0">
              <a:buNone/>
              <a:defRPr/>
            </a:lvl4pPr>
            <a:lvl5pPr marL="68571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4088477"/>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59483"/>
          </a:xfrm>
        </p:spPr>
        <p:txBody>
          <a:bodyPr>
            <a:spAutoFit/>
          </a:bodyPr>
          <a:lstStyle>
            <a:lvl1pPr>
              <a:defRPr sz="399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20832176"/>
      </p:ext>
    </p:extLst>
  </p:cSld>
  <p:clrMapOvr>
    <a:masterClrMapping/>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45" indent="0">
              <a:buNone/>
              <a:tabLst/>
              <a:defRPr sz="2000"/>
            </a:lvl3pPr>
            <a:lvl4pPr marL="460315" indent="0">
              <a:buNone/>
              <a:defRPr/>
            </a:lvl4pPr>
            <a:lvl5pPr marL="68571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45" indent="0">
              <a:buNone/>
              <a:tabLst/>
              <a:defRPr sz="2000"/>
            </a:lvl3pPr>
            <a:lvl4pPr marL="460315" indent="0">
              <a:buNone/>
              <a:defRPr/>
            </a:lvl4pPr>
            <a:lvl5pPr marL="68571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4768743"/>
      </p:ext>
    </p:extLst>
  </p:cSld>
  <p:clrMapOvr>
    <a:masterClrMapping/>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1"/>
            <a:ext cx="5486399" cy="2491872"/>
          </a:xfrm>
        </p:spPr>
        <p:txBody>
          <a:bodyPr wrap="square">
            <a:spAutoFit/>
          </a:bodyPr>
          <a:lstStyle>
            <a:lvl1pPr marL="287301" indent="-287301">
              <a:spcBef>
                <a:spcPts val="1224"/>
              </a:spcBef>
              <a:buClr>
                <a:schemeClr val="tx1"/>
              </a:buClr>
              <a:buFont typeface="Arial" pitchFamily="34" charset="0"/>
              <a:buChar char="•"/>
              <a:defRPr sz="3200"/>
            </a:lvl1pPr>
            <a:lvl2pPr marL="531097" indent="-233164">
              <a:defRPr sz="2400"/>
            </a:lvl2pPr>
            <a:lvl3pPr marL="699493" indent="-168396">
              <a:tabLst/>
              <a:defRPr sz="2000"/>
            </a:lvl3pPr>
            <a:lvl4pPr marL="880843" indent="-181349">
              <a:defRPr/>
            </a:lvl4pPr>
            <a:lvl5pPr marL="1049239" indent="-16839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1"/>
            <a:ext cx="5486399" cy="2491872"/>
          </a:xfrm>
        </p:spPr>
        <p:txBody>
          <a:bodyPr wrap="square">
            <a:spAutoFit/>
          </a:bodyPr>
          <a:lstStyle>
            <a:lvl1pPr marL="287301" indent="-287301">
              <a:spcBef>
                <a:spcPts val="1224"/>
              </a:spcBef>
              <a:buClr>
                <a:schemeClr val="tx1"/>
              </a:buClr>
              <a:buFont typeface="Arial" pitchFamily="34" charset="0"/>
              <a:buChar char="•"/>
              <a:defRPr sz="3200"/>
            </a:lvl1pPr>
            <a:lvl2pPr marL="531097" indent="-233164">
              <a:defRPr sz="2400"/>
            </a:lvl2pPr>
            <a:lvl3pPr marL="699493" indent="-168396">
              <a:tabLst/>
              <a:defRPr sz="2000"/>
            </a:lvl3pPr>
            <a:lvl4pPr marL="880843" indent="-181349">
              <a:defRPr/>
            </a:lvl4pPr>
            <a:lvl5pPr marL="1049239" indent="-16839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7079535"/>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45957848"/>
      </p:ext>
    </p:extLst>
  </p:cSld>
  <p:clrMapOvr>
    <a:masterClrMapping/>
  </p:clrMapOvr>
  <p:transition>
    <p:fade/>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41390594"/>
      </p:ext>
    </p:extLst>
  </p:cSld>
  <p:clrMapOvr>
    <a:masterClrMapping/>
  </p:clrMapOvr>
  <p:transition>
    <p:fade/>
  </p:transition>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2" y="2284963"/>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80"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9"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80" y="4290792"/>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9326168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2" y="2284963"/>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076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2879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8990"/>
            <a:ext cx="5486400" cy="956544"/>
          </a:xfrm>
        </p:spPr>
        <p:txBody>
          <a:bodyPr wrap="square" anchor="ctr" anchorCtr="0">
            <a:spAutoFit/>
          </a:bodyPr>
          <a:lstStyle>
            <a:lvl1pPr algn="l">
              <a:defRPr sz="5440">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41131927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23213219"/>
      </p:ext>
    </p:extLst>
  </p:cSld>
  <p:clrMapOvr>
    <a:masterClrMapping/>
  </p:clrMapOvr>
  <p:transition>
    <p:fade/>
  </p:transition>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4882395"/>
      </p:ext>
    </p:extLst>
  </p:cSld>
  <p:clrMapOvr>
    <a:masterClrMapping/>
  </p:clrMapOvr>
  <p:transition>
    <p:fade/>
  </p:transition>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93684205"/>
      </p:ext>
    </p:extLst>
  </p:cSld>
  <p:clrMapOvr>
    <a:masterClrMapping/>
  </p:clrMapOvr>
  <p:transition>
    <p:fade/>
  </p:transition>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610828"/>
      </p:ext>
    </p:extLst>
  </p:cSld>
  <p:clrMapOvr>
    <a:masterClrMapping/>
  </p:clrMapOvr>
  <p:transition>
    <p:fade/>
  </p:transition>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1562824147"/>
      </p:ext>
    </p:extLst>
  </p:cSld>
  <p:clrMapOvr>
    <a:masterClrMapping/>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3918069056"/>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FFFFFF"/>
              </a:solidFill>
            </a:endParaRPr>
          </a:p>
        </p:txBody>
      </p:sp>
    </p:spTree>
    <p:extLst>
      <p:ext uri="{BB962C8B-B14F-4D97-AF65-F5344CB8AC3E}">
        <p14:creationId xmlns:p14="http://schemas.microsoft.com/office/powerpoint/2010/main" val="662596258"/>
      </p:ext>
    </p:extLst>
  </p:cSld>
  <p:clrMapOvr>
    <a:masterClrMapping/>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8" rIns="91414" bIns="45708" numCol="1" anchor="t" anchorCtr="0" compatLnSpc="1">
            <a:prstTxWarp prst="textNoShape">
              <a:avLst/>
            </a:prstTxWarp>
          </a:bodyPr>
          <a:lstStyle/>
          <a:p>
            <a:pPr defTabSz="932619"/>
            <a:endParaRPr lang="en-US" sz="1801">
              <a:solidFill>
                <a:srgbClr val="333333"/>
              </a:solidFill>
            </a:endParaRPr>
          </a:p>
        </p:txBody>
      </p:sp>
    </p:spTree>
    <p:extLst>
      <p:ext uri="{BB962C8B-B14F-4D97-AF65-F5344CB8AC3E}">
        <p14:creationId xmlns:p14="http://schemas.microsoft.com/office/powerpoint/2010/main" val="14254320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041248"/>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67329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Rectangle 1"/>
          <p:cNvSpPr/>
          <p:nvPr userDrawn="1"/>
        </p:nvSpPr>
        <p:spPr>
          <a:xfrm>
            <a:off x="487840" y="151141"/>
            <a:ext cx="10876762" cy="5935684"/>
          </a:xfrm>
          <a:prstGeom prst="rect">
            <a:avLst/>
          </a:prstGeom>
          <a:solidFill>
            <a:srgbClr val="00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619">
              <a:lnSpc>
                <a:spcPct val="90000"/>
              </a:lnSpc>
              <a:spcBef>
                <a:spcPts val="816"/>
              </a:spcBef>
            </a:pPr>
            <a:endParaRPr lang="en-US" sz="2720" dirty="0" err="1" smtClean="0">
              <a:solidFill>
                <a:prstClr val="white"/>
              </a:solidFill>
            </a:endParaRPr>
          </a:p>
        </p:txBody>
      </p:sp>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475938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609150"/>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89823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54574"/>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1" y="6294476"/>
            <a:ext cx="11887199" cy="403104"/>
          </a:xfrm>
          <a:prstGeom prst="rect">
            <a:avLst/>
          </a:prstGeom>
          <a:noFill/>
          <a:ln w="12700">
            <a:noFill/>
            <a:miter lim="800000"/>
            <a:headEnd type="none" w="sm" len="sm"/>
            <a:tailEnd type="none" w="sm" len="sm"/>
          </a:ln>
          <a:effectLst/>
        </p:spPr>
        <p:txBody>
          <a:bodyPr vert="horz" wrap="square" lIns="182829" tIns="146263" rIns="182829" bIns="146263" numCol="1" anchor="t" anchorCtr="0" compatLnSpc="1">
            <a:prstTxWarp prst="textNoShape">
              <a:avLst/>
            </a:prstTxWarp>
            <a:spAutoFit/>
          </a:bodyPr>
          <a:lstStyle/>
          <a:p>
            <a:pPr defTabSz="932168"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3225992928"/>
      </p:ext>
    </p:extLst>
  </p:cSld>
  <p:clrMapOvr>
    <a:masterClrMapping/>
  </p:clrMapOvr>
  <p:transition>
    <p:fade/>
  </p:transition>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75" indent="-29047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26" indent="-28095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99" indent="-29047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71" indent="-22857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39" indent="-228571">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01063756"/>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8" y="6380761"/>
            <a:ext cx="2798207" cy="372394"/>
          </a:xfrm>
          <a:prstGeom prst="rect">
            <a:avLst/>
          </a:prstGeom>
        </p:spPr>
        <p:txBody>
          <a:bodyPr/>
          <a:lstStyle/>
          <a:p>
            <a:pPr algn="r" defTabSz="932475">
              <a:defRPr/>
            </a:pPr>
            <a:fld id="{0A164282-434E-41D4-9582-783D542A7B68}" type="slidenum">
              <a:rPr lang="en-US" sz="2040" smtClean="0">
                <a:solidFill>
                  <a:srgbClr val="289FD7"/>
                </a:solidFill>
                <a:latin typeface="Segoe UI Light"/>
              </a:rPr>
              <a:pPr algn="r" defTabSz="932475">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3331272738"/>
      </p:ext>
    </p:extLst>
  </p:cSld>
  <p:clrMapOvr>
    <a:masterClrMapping/>
  </p:clrMapOvr>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8"/>
            <a:ext cx="11255709" cy="2435131"/>
          </a:xfrm>
        </p:spPr>
        <p:txBody>
          <a:bodyPr anchor="b">
            <a:noAutofit/>
          </a:bodyPr>
          <a:lstStyle>
            <a:lvl1pPr algn="l">
              <a:defRPr sz="2437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2248536709"/>
      </p:ext>
    </p:extLst>
  </p:cSld>
  <p:clrMapOvr>
    <a:masterClrMapping/>
  </p:clrMapOvr>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991"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57934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4"/>
            <a:ext cx="5943599" cy="2159309"/>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40" y="1211264"/>
            <a:ext cx="5943599" cy="2159309"/>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247415"/>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71050"/>
            <a:ext cx="12426187" cy="355216"/>
          </a:xfrm>
          <a:prstGeom prst="rect">
            <a:avLst/>
          </a:prstGeom>
          <a:noFill/>
          <a:ln w="9525">
            <a:noFill/>
            <a:miter lim="800000"/>
            <a:headEnd/>
            <a:tailEnd/>
          </a:ln>
        </p:spPr>
        <p:txBody>
          <a:bodyPr wrap="square" lIns="360000" tIns="36000" rIns="90000" bIns="36000">
            <a:spAutoFit/>
          </a:bodyPr>
          <a:lstStyle>
            <a:lvl1pPr>
              <a:defRPr lang="de-DE" sz="2040" kern="1200" dirty="0" smtClean="0">
                <a:solidFill>
                  <a:schemeClr val="tx1"/>
                </a:solidFill>
                <a:latin typeface="Calibri" pitchFamily="34" charset="0"/>
                <a:ea typeface="+mn-ea"/>
                <a:cs typeface="Calibri" pitchFamily="34" charset="0"/>
              </a:defRPr>
            </a:lvl1pPr>
          </a:lstStyle>
          <a:p>
            <a:pPr marL="181332" lvl="0" indent="-181332" algn="l" defTabSz="817609" rtl="0" eaLnBrk="1" fontAlgn="base" latinLnBrk="0" hangingPunct="1">
              <a:spcBef>
                <a:spcPct val="20000"/>
              </a:spcBef>
              <a:spcAft>
                <a:spcPct val="0"/>
              </a:spcAft>
              <a:buFont typeface="Arial" pitchFamily="34" charset="0"/>
              <a:buNone/>
            </a:pPr>
            <a:endParaRPr lang="de-DE" dirty="0" smtClean="0"/>
          </a:p>
        </p:txBody>
      </p:sp>
      <p:sp>
        <p:nvSpPr>
          <p:cNvPr id="7" name="Titelplatzhalter 1"/>
          <p:cNvSpPr>
            <a:spLocks noGrp="1"/>
          </p:cNvSpPr>
          <p:nvPr>
            <p:ph type="title"/>
          </p:nvPr>
        </p:nvSpPr>
        <p:spPr>
          <a:xfrm>
            <a:off x="0" y="126781"/>
            <a:ext cx="12436475" cy="811239"/>
          </a:xfrm>
          <a:prstGeom prst="rect">
            <a:avLst/>
          </a:prstGeom>
          <a:noFill/>
          <a:effectLst/>
        </p:spPr>
        <p:txBody>
          <a:bodyPr wrap="square" lIns="360000" tIns="36000" rIns="90000" bIns="36000">
            <a:spAutoFit/>
          </a:bodyPr>
          <a:lstStyle/>
          <a:p>
            <a:pPr marL="181332" marR="0" lvl="0" indent="-181332" algn="l" defTabSz="81760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4115901138"/>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creenshots + Bullets">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11174015"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
        <p:nvSpPr>
          <p:cNvPr id="33" name="Picture Placeholder 15"/>
          <p:cNvSpPr>
            <a:spLocks noGrp="1"/>
          </p:cNvSpPr>
          <p:nvPr>
            <p:ph type="pic" sz="quarter" idx="13" hasCustomPrompt="1"/>
          </p:nvPr>
        </p:nvSpPr>
        <p:spPr>
          <a:xfrm>
            <a:off x="533107" y="1713152"/>
            <a:ext cx="2798206" cy="4663017"/>
          </a:xfrm>
          <a:prstGeom prst="rect">
            <a:avLst/>
          </a:prstGeom>
        </p:spPr>
        <p:txBody>
          <a:bodyPr/>
          <a:lstStyle>
            <a:lvl1pPr marL="0" indent="0">
              <a:buNone/>
              <a:defRPr/>
            </a:lvl1pPr>
          </a:lstStyle>
          <a:p>
            <a:r>
              <a:rPr lang="en-US" dirty="0" smtClean="0"/>
              <a:t> </a:t>
            </a:r>
            <a:endParaRPr lang="en-US" dirty="0"/>
          </a:p>
        </p:txBody>
      </p: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lumMod val="50000"/>
                  </a:schemeClr>
                </a:solidFill>
              </a:defRPr>
            </a:lvl1pPr>
          </a:lstStyle>
          <a:p>
            <a:r>
              <a:rPr lang="en-US" dirty="0" smtClean="0"/>
              <a:t>Click to edit Master title style</a:t>
            </a:r>
            <a:endParaRPr lang="en-US" dirty="0"/>
          </a:p>
        </p:txBody>
      </p:sp>
      <p:sp>
        <p:nvSpPr>
          <p:cNvPr id="6" name="Picture Placeholder 15"/>
          <p:cNvSpPr>
            <a:spLocks noGrp="1"/>
          </p:cNvSpPr>
          <p:nvPr>
            <p:ph type="pic" sz="quarter" idx="15" hasCustomPrompt="1"/>
          </p:nvPr>
        </p:nvSpPr>
        <p:spPr>
          <a:xfrm>
            <a:off x="3588443" y="1713152"/>
            <a:ext cx="2798206" cy="4663017"/>
          </a:xfrm>
          <a:prstGeom prst="rect">
            <a:avLst/>
          </a:prstGeom>
        </p:spPr>
        <p:txBody>
          <a:bodyPr/>
          <a:lstStyle>
            <a:lvl1pPr marL="0" indent="0">
              <a:buNone/>
              <a:defRPr/>
            </a:lvl1pPr>
          </a:lstStyle>
          <a:p>
            <a:r>
              <a:rPr lang="en-US" dirty="0" smtClean="0"/>
              <a:t> </a:t>
            </a:r>
            <a:endParaRPr lang="en-US" dirty="0"/>
          </a:p>
        </p:txBody>
      </p:sp>
      <p:sp>
        <p:nvSpPr>
          <p:cNvPr id="7" name="Picture Placeholder 15"/>
          <p:cNvSpPr>
            <a:spLocks noGrp="1"/>
          </p:cNvSpPr>
          <p:nvPr>
            <p:ph type="pic" sz="quarter" idx="16" hasCustomPrompt="1"/>
          </p:nvPr>
        </p:nvSpPr>
        <p:spPr>
          <a:xfrm>
            <a:off x="6643778" y="1703589"/>
            <a:ext cx="2798206" cy="4663017"/>
          </a:xfrm>
          <a:prstGeom prst="rect">
            <a:avLst/>
          </a:prstGeom>
        </p:spPr>
        <p:txBody>
          <a:bodyPr/>
          <a:lstStyle>
            <a:lvl1pPr marL="0" indent="0">
              <a:buNone/>
              <a:defRPr/>
            </a:lvl1pPr>
          </a:lstStyle>
          <a:p>
            <a:r>
              <a:rPr lang="en-US" dirty="0" smtClean="0"/>
              <a:t> </a:t>
            </a:r>
            <a:endParaRPr lang="en-US" dirty="0"/>
          </a:p>
        </p:txBody>
      </p:sp>
      <p:sp>
        <p:nvSpPr>
          <p:cNvPr id="9" name="Text Placeholder 38"/>
          <p:cNvSpPr>
            <a:spLocks noGrp="1"/>
          </p:cNvSpPr>
          <p:nvPr>
            <p:ph type="body" sz="quarter" idx="14"/>
          </p:nvPr>
        </p:nvSpPr>
        <p:spPr>
          <a:xfrm>
            <a:off x="9699113" y="1713013"/>
            <a:ext cx="2008663" cy="4373570"/>
          </a:xfrm>
          <a:prstGeom prst="rect">
            <a:avLst/>
          </a:prstGeom>
        </p:spPr>
        <p:txBody>
          <a:bodyPr wrap="square">
            <a:spAutoFit/>
          </a:bodyPr>
          <a:lstStyle>
            <a:lvl1pPr marL="288205" indent="-288205">
              <a:lnSpc>
                <a:spcPct val="100000"/>
              </a:lnSpc>
              <a:spcBef>
                <a:spcPts val="1224"/>
              </a:spcBef>
              <a:spcAft>
                <a:spcPts val="0"/>
              </a:spcAft>
              <a:buFont typeface="Wingdings" panose="05000000000000000000" pitchFamily="2" charset="2"/>
              <a:buChar char="§"/>
              <a:defRPr sz="2040"/>
            </a:lvl1pPr>
            <a:lvl2pPr marL="587745" indent="-299540">
              <a:lnSpc>
                <a:spcPct val="100000"/>
              </a:lnSpc>
              <a:spcBef>
                <a:spcPts val="1224"/>
              </a:spcBef>
              <a:spcAft>
                <a:spcPts val="0"/>
              </a:spcAft>
              <a:buFont typeface="Courier New" panose="02070309020205020404" pitchFamily="49" charset="0"/>
              <a:buChar char="»"/>
              <a:defRPr sz="1836"/>
            </a:lvl2pPr>
            <a:lvl3pPr marL="877569" indent="-289825">
              <a:lnSpc>
                <a:spcPct val="100000"/>
              </a:lnSpc>
              <a:spcBef>
                <a:spcPts val="612"/>
              </a:spcBef>
              <a:buFont typeface="Wingdings" panose="05000000000000000000" pitchFamily="2" charset="2"/>
              <a:buChar char="v"/>
              <a:defRPr sz="1632"/>
            </a:lvl3pPr>
            <a:lvl4pPr marL="1165774" indent="-288205">
              <a:lnSpc>
                <a:spcPct val="100000"/>
              </a:lnSpc>
              <a:spcBef>
                <a:spcPts val="612"/>
              </a:spcBef>
              <a:defRPr sz="1632"/>
            </a:lvl4pPr>
            <a:lvl5pPr marL="1398929" indent="-233155">
              <a:lnSpc>
                <a:spcPct val="100000"/>
              </a:lnSpc>
              <a:spcBef>
                <a:spcPts val="612"/>
              </a:spcBef>
              <a:defRPr sz="163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Box 9"/>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lumMod val="50000"/>
                  </a:prstClr>
                </a:solidFill>
              </a:rPr>
              <a:t>Microsoft Confidential</a:t>
            </a:r>
            <a:endParaRPr lang="en-US" sz="1020" dirty="0">
              <a:solidFill>
                <a:prstClr val="white">
                  <a:lumMod val="50000"/>
                </a:prstClr>
              </a:solidFill>
            </a:endParaRPr>
          </a:p>
        </p:txBody>
      </p:sp>
    </p:spTree>
    <p:extLst>
      <p:ext uri="{BB962C8B-B14F-4D97-AF65-F5344CB8AC3E}">
        <p14:creationId xmlns:p14="http://schemas.microsoft.com/office/powerpoint/2010/main" val="294514453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460" y="4541412"/>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Pro" panose="020B0502040504020203" pitchFamily="34" charset="0"/>
              </a:defRPr>
            </a:lvl1pPr>
          </a:lstStyle>
          <a:p>
            <a:pPr lvl="0"/>
            <a:r>
              <a:rPr lang="en-US" dirty="0" smtClean="0"/>
              <a:t>Speaker Name</a:t>
            </a:r>
          </a:p>
        </p:txBody>
      </p:sp>
    </p:spTree>
    <p:extLst>
      <p:ext uri="{BB962C8B-B14F-4D97-AF65-F5344CB8AC3E}">
        <p14:creationId xmlns:p14="http://schemas.microsoft.com/office/powerpoint/2010/main" val="3770355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Tree>
    <p:extLst>
      <p:ext uri="{BB962C8B-B14F-4D97-AF65-F5344CB8AC3E}">
        <p14:creationId xmlns:p14="http://schemas.microsoft.com/office/powerpoint/2010/main" val="4037407250"/>
      </p:ext>
    </p:extLst>
  </p:cSld>
  <p:clrMapOvr>
    <a:masterClrMapping/>
  </p:clrMapOvr>
  <p:transition>
    <p:fade/>
  </p:transition>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272535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1177284"/>
      </p:ext>
    </p:extLst>
  </p:cSld>
  <p:clrMapOvr>
    <a:masterClrMapping/>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6383787"/>
      </p:ext>
    </p:extLst>
  </p:cSld>
  <p:clrMapOvr>
    <a:masterClrMapping/>
  </p:clrMapOvr>
  <p:transition>
    <p:fade/>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2475247"/>
      </p:ext>
    </p:extLst>
  </p:cSld>
  <p:clrMapOvr>
    <a:masterClrMapping/>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7222022"/>
      </p:ext>
    </p:extLst>
  </p:cSld>
  <p:clrMapOvr>
    <a:masterClrMapping/>
  </p:clrMapOvr>
  <p:transition>
    <p:fade/>
  </p:transition>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30611677"/>
      </p:ext>
    </p:extLst>
  </p:cSld>
  <p:clrMapOvr>
    <a:masterClrMapping/>
  </p:clrMapOvr>
  <p:transition>
    <p:fade/>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94702143"/>
      </p:ext>
    </p:extLst>
  </p:cSld>
  <p:clrMapOvr>
    <a:masterClrMapping/>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18956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ullets Only">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11174015"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lumMod val="50000"/>
                  </a:schemeClr>
                </a:solidFill>
              </a:defRPr>
            </a:lvl1pPr>
          </a:lstStyle>
          <a:p>
            <a:r>
              <a:rPr lang="en-US" dirty="0" smtClean="0"/>
              <a:t>Click to edit Master title style</a:t>
            </a:r>
            <a:endParaRPr lang="en-US" dirty="0"/>
          </a:p>
        </p:txBody>
      </p:sp>
      <p:sp>
        <p:nvSpPr>
          <p:cNvPr id="39" name="Text Placeholder 38"/>
          <p:cNvSpPr>
            <a:spLocks noGrp="1"/>
          </p:cNvSpPr>
          <p:nvPr>
            <p:ph type="body" sz="quarter" idx="14"/>
          </p:nvPr>
        </p:nvSpPr>
        <p:spPr>
          <a:xfrm>
            <a:off x="443082" y="1713012"/>
            <a:ext cx="11264694" cy="2416752"/>
          </a:xfrm>
          <a:prstGeom prst="rect">
            <a:avLst/>
          </a:prstGeom>
        </p:spPr>
        <p:txBody>
          <a:bodyPr wrap="square">
            <a:spAutoFit/>
          </a:bodyPr>
          <a:lstStyle>
            <a:lvl1pPr marL="466310" indent="-466310">
              <a:lnSpc>
                <a:spcPct val="100000"/>
              </a:lnSpc>
              <a:spcBef>
                <a:spcPts val="1224"/>
              </a:spcBef>
              <a:spcAft>
                <a:spcPts val="0"/>
              </a:spcAft>
              <a:buFont typeface="Wingdings" panose="05000000000000000000" pitchFamily="2" charset="2"/>
              <a:buChar char="§"/>
              <a:defRPr/>
            </a:lvl1pPr>
            <a:lvl2pPr marL="932619" indent="-466310">
              <a:lnSpc>
                <a:spcPct val="100000"/>
              </a:lnSpc>
              <a:spcBef>
                <a:spcPts val="1224"/>
              </a:spcBef>
              <a:spcAft>
                <a:spcPts val="0"/>
              </a:spcAft>
              <a:buFont typeface="Courier New" panose="02070309020205020404" pitchFamily="49" charset="0"/>
              <a:buChar char="»"/>
              <a:defRPr sz="2244"/>
            </a:lvl2pPr>
            <a:lvl3pPr marL="1398929" indent="-466310">
              <a:lnSpc>
                <a:spcPct val="100000"/>
              </a:lnSpc>
              <a:spcBef>
                <a:spcPts val="612"/>
              </a:spcBef>
              <a:buFont typeface="Wingdings" panose="05000000000000000000" pitchFamily="2" charset="2"/>
              <a:buChar char="v"/>
              <a:defRPr/>
            </a:lvl3pPr>
            <a:lvl4pPr marL="1865239" indent="-466310">
              <a:lnSpc>
                <a:spcPct val="100000"/>
              </a:lnSpc>
              <a:spcBef>
                <a:spcPts val="612"/>
              </a:spcBef>
              <a:defRPr/>
            </a:lvl4pPr>
            <a:lvl5pPr marL="2331549" indent="-466310">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lumMod val="50000"/>
                  </a:prstClr>
                </a:solidFill>
              </a:rPr>
              <a:t>Microsoft Confidential</a:t>
            </a:r>
            <a:endParaRPr lang="en-US" sz="1020" dirty="0">
              <a:solidFill>
                <a:prstClr val="white">
                  <a:lumMod val="50000"/>
                </a:prstClr>
              </a:solidFill>
            </a:endParaRPr>
          </a:p>
        </p:txBody>
      </p:sp>
    </p:spTree>
    <p:extLst>
      <p:ext uri="{BB962C8B-B14F-4D97-AF65-F5344CB8AC3E}">
        <p14:creationId xmlns:p14="http://schemas.microsoft.com/office/powerpoint/2010/main" val="370406227"/>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115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38869808"/>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98841354"/>
      </p:ext>
    </p:extLst>
  </p:cSld>
  <p:clrMapOvr>
    <a:masterClrMapping/>
  </p:clrMapOvr>
  <p:transition>
    <p:fade/>
  </p:transition>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12535584"/>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51431687"/>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8783605"/>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Tree>
    <p:extLst>
      <p:ext uri="{BB962C8B-B14F-4D97-AF65-F5344CB8AC3E}">
        <p14:creationId xmlns:p14="http://schemas.microsoft.com/office/powerpoint/2010/main" val="1907150910"/>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Tree>
    <p:extLst>
      <p:ext uri="{BB962C8B-B14F-4D97-AF65-F5344CB8AC3E}">
        <p14:creationId xmlns:p14="http://schemas.microsoft.com/office/powerpoint/2010/main" val="3354198943"/>
      </p:ext>
    </p:extLst>
  </p:cSld>
  <p:clrMapOvr>
    <a:masterClrMapping/>
  </p:clrMapOvr>
  <p:transition>
    <p:fade/>
  </p:transition>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Tree>
    <p:extLst>
      <p:ext uri="{BB962C8B-B14F-4D97-AF65-F5344CB8AC3E}">
        <p14:creationId xmlns:p14="http://schemas.microsoft.com/office/powerpoint/2010/main" val="272967294"/>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333333"/>
              </a:solidFill>
            </a:endParaRPr>
          </a:p>
        </p:txBody>
      </p:sp>
    </p:spTree>
    <p:extLst>
      <p:ext uri="{BB962C8B-B14F-4D97-AF65-F5344CB8AC3E}">
        <p14:creationId xmlns:p14="http://schemas.microsoft.com/office/powerpoint/2010/main" val="240468205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creenshot + Bullets with Background">
    <p:bg>
      <p:bgPr>
        <a:solidFill>
          <a:schemeClr val="tx1"/>
        </a:solidFill>
        <a:effectLst/>
      </p:bgPr>
    </p:bg>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777268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Picture Placeholder 15"/>
          <p:cNvSpPr>
            <a:spLocks noGrp="1"/>
          </p:cNvSpPr>
          <p:nvPr>
            <p:ph type="pic" sz="quarter" idx="13" hasCustomPrompt="1"/>
          </p:nvPr>
        </p:nvSpPr>
        <p:spPr>
          <a:xfrm>
            <a:off x="8636822" y="1556763"/>
            <a:ext cx="2613526" cy="4345063"/>
          </a:xfrm>
          <a:prstGeom prst="rect">
            <a:avLst/>
          </a:prstGeom>
        </p:spPr>
        <p:txBody>
          <a:bodyPr/>
          <a:lstStyle>
            <a:lvl1pPr marL="0" indent="0">
              <a:buNone/>
              <a:defRPr/>
            </a:lvl1pPr>
          </a:lstStyle>
          <a:p>
            <a:r>
              <a:rPr lang="en-US" dirty="0" smtClean="0"/>
              <a:t> </a:t>
            </a:r>
            <a:endParaRPr lang="en-US" dirty="0"/>
          </a:p>
        </p:txBody>
      </p: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
        <p:nvSpPr>
          <p:cNvPr id="39" name="Text Placeholder 38"/>
          <p:cNvSpPr>
            <a:spLocks noGrp="1"/>
          </p:cNvSpPr>
          <p:nvPr>
            <p:ph type="body" sz="quarter" idx="14"/>
          </p:nvPr>
        </p:nvSpPr>
        <p:spPr>
          <a:xfrm>
            <a:off x="443084" y="1713013"/>
            <a:ext cx="7862707" cy="2207464"/>
          </a:xfrm>
          <a:prstGeom prst="rect">
            <a:avLst/>
          </a:prstGeom>
          <a:solidFill>
            <a:schemeClr val="bg1">
              <a:alpha val="67000"/>
            </a:schemeClr>
          </a:solidFill>
        </p:spPr>
        <p:txBody>
          <a:bodyPr wrap="square">
            <a:spAutoFit/>
          </a:bodyPr>
          <a:lstStyle>
            <a:lvl1pPr marL="466310" indent="-466310">
              <a:lnSpc>
                <a:spcPct val="100000"/>
              </a:lnSpc>
              <a:spcBef>
                <a:spcPts val="1224"/>
              </a:spcBef>
              <a:spcAft>
                <a:spcPts val="0"/>
              </a:spcAft>
              <a:buFont typeface="Wingdings" panose="05000000000000000000" pitchFamily="2" charset="2"/>
              <a:buChar char="§"/>
              <a:defRPr sz="2448"/>
            </a:lvl1pPr>
            <a:lvl2pPr marL="932619" indent="-466310">
              <a:lnSpc>
                <a:spcPct val="100000"/>
              </a:lnSpc>
              <a:spcBef>
                <a:spcPts val="1224"/>
              </a:spcBef>
              <a:spcAft>
                <a:spcPts val="0"/>
              </a:spcAft>
              <a:buFont typeface="Courier New" panose="02070309020205020404" pitchFamily="49" charset="0"/>
              <a:buChar char="»"/>
              <a:defRPr sz="2244"/>
            </a:lvl2pPr>
            <a:lvl3pPr marL="1398929" indent="-466310">
              <a:lnSpc>
                <a:spcPct val="100000"/>
              </a:lnSpc>
              <a:spcBef>
                <a:spcPts val="612"/>
              </a:spcBef>
              <a:buFont typeface="Wingdings" panose="05000000000000000000" pitchFamily="2" charset="2"/>
              <a:buChar char="v"/>
              <a:defRPr/>
            </a:lvl3pPr>
            <a:lvl4pPr marL="1865239" indent="-466310">
              <a:lnSpc>
                <a:spcPct val="100000"/>
              </a:lnSpc>
              <a:spcBef>
                <a:spcPts val="612"/>
              </a:spcBef>
              <a:defRPr/>
            </a:lvl4pPr>
            <a:lvl5pPr marL="2331549" indent="-466310">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6" name="TextBox 45"/>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solidFill>
              </a:rPr>
              <a:t>Microsoft Confidential</a:t>
            </a:r>
            <a:endParaRPr lang="en-US" sz="1020" dirty="0">
              <a:solidFill>
                <a:prstClr val="white"/>
              </a:solidFill>
            </a:endParaRPr>
          </a:p>
        </p:txBody>
      </p:sp>
    </p:spTree>
    <p:extLst>
      <p:ext uri="{BB962C8B-B14F-4D97-AF65-F5344CB8AC3E}">
        <p14:creationId xmlns:p14="http://schemas.microsoft.com/office/powerpoint/2010/main" val="2060561597"/>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06450"/>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750149"/>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433970"/>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6661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949112"/>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985584250"/>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73472679"/>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a:defRPr/>
            </a:pPr>
            <a:fld id="{0A164282-434E-41D4-9582-783D542A7B68}" type="slidenum">
              <a:rPr lang="en-US" sz="2040" smtClean="0">
                <a:solidFill>
                  <a:srgbClr val="289FD7"/>
                </a:solidFill>
                <a:latin typeface="Segoe UI Light"/>
              </a:rPr>
              <a:pPr algn="r" defTabSz="932597">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919816728"/>
      </p:ext>
    </p:extLst>
  </p:cSld>
  <p:clrMapOvr>
    <a:masterClrMapping/>
  </p:clrMapOvr>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433610983"/>
      </p:ext>
    </p:extLst>
  </p:cSld>
  <p:clrMapOvr>
    <a:masterClrMapping/>
  </p:clrMapOvr>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618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840055"/>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creenshot + Bullets">
    <p:spTree>
      <p:nvGrpSpPr>
        <p:cNvPr id="1" name=""/>
        <p:cNvGrpSpPr/>
        <p:nvPr/>
      </p:nvGrpSpPr>
      <p:grpSpPr>
        <a:xfrm>
          <a:off x="0" y="0"/>
          <a:ext cx="0" cy="0"/>
          <a:chOff x="0" y="0"/>
          <a:chExt cx="0" cy="0"/>
        </a:xfrm>
      </p:grpSpPr>
      <p:cxnSp>
        <p:nvCxnSpPr>
          <p:cNvPr id="29" name="Straight Connector 28"/>
          <p:cNvCxnSpPr/>
          <p:nvPr userDrawn="1"/>
        </p:nvCxnSpPr>
        <p:spPr>
          <a:xfrm flipH="1">
            <a:off x="533106" y="1280755"/>
            <a:ext cx="11174015" cy="0"/>
          </a:xfrm>
          <a:prstGeom prst="line">
            <a:avLst/>
          </a:prstGeom>
          <a:ln w="12700">
            <a:solidFill>
              <a:srgbClr val="00A2E5"/>
            </a:solidFill>
          </a:ln>
        </p:spPr>
        <p:style>
          <a:lnRef idx="1">
            <a:schemeClr val="accent1"/>
          </a:lnRef>
          <a:fillRef idx="0">
            <a:schemeClr val="accent1"/>
          </a:fillRef>
          <a:effectRef idx="0">
            <a:schemeClr val="accent1"/>
          </a:effectRef>
          <a:fontRef idx="minor">
            <a:schemeClr val="tx1"/>
          </a:fontRef>
        </p:style>
      </p:cxnSp>
      <p:sp>
        <p:nvSpPr>
          <p:cNvPr id="33" name="Picture Placeholder 15"/>
          <p:cNvSpPr>
            <a:spLocks noGrp="1"/>
          </p:cNvSpPr>
          <p:nvPr>
            <p:ph type="pic" sz="quarter" idx="13" hasCustomPrompt="1"/>
          </p:nvPr>
        </p:nvSpPr>
        <p:spPr>
          <a:xfrm>
            <a:off x="533107" y="1713152"/>
            <a:ext cx="2798206" cy="4663017"/>
          </a:xfrm>
          <a:prstGeom prst="rect">
            <a:avLst/>
          </a:prstGeom>
        </p:spPr>
        <p:txBody>
          <a:bodyPr/>
          <a:lstStyle>
            <a:lvl1pPr marL="0" indent="0">
              <a:buNone/>
              <a:defRPr/>
            </a:lvl1pPr>
          </a:lstStyle>
          <a:p>
            <a:r>
              <a:rPr lang="en-US" dirty="0" smtClean="0"/>
              <a:t> </a:t>
            </a:r>
            <a:endParaRPr lang="en-US" dirty="0"/>
          </a:p>
        </p:txBody>
      </p:sp>
      <p:sp>
        <p:nvSpPr>
          <p:cNvPr id="37" name="Title 34"/>
          <p:cNvSpPr>
            <a:spLocks noGrp="1"/>
          </p:cNvSpPr>
          <p:nvPr>
            <p:ph type="title"/>
          </p:nvPr>
        </p:nvSpPr>
        <p:spPr>
          <a:xfrm>
            <a:off x="443082" y="479999"/>
            <a:ext cx="11264038" cy="800757"/>
          </a:xfrm>
          <a:prstGeom prst="rect">
            <a:avLst/>
          </a:prstGeom>
        </p:spPr>
        <p:txBody>
          <a:bodyPr/>
          <a:lstStyle>
            <a:lvl1pPr>
              <a:defRPr>
                <a:solidFill>
                  <a:schemeClr val="bg1">
                    <a:lumMod val="50000"/>
                  </a:schemeClr>
                </a:solidFill>
              </a:defRPr>
            </a:lvl1pPr>
          </a:lstStyle>
          <a:p>
            <a:r>
              <a:rPr lang="en-US" dirty="0" smtClean="0"/>
              <a:t>Click to edit Master title style</a:t>
            </a:r>
            <a:endParaRPr lang="en-US" dirty="0"/>
          </a:p>
        </p:txBody>
      </p:sp>
      <p:sp>
        <p:nvSpPr>
          <p:cNvPr id="39" name="Text Placeholder 38"/>
          <p:cNvSpPr>
            <a:spLocks noGrp="1"/>
          </p:cNvSpPr>
          <p:nvPr>
            <p:ph type="body" sz="quarter" idx="14"/>
          </p:nvPr>
        </p:nvSpPr>
        <p:spPr>
          <a:xfrm>
            <a:off x="3588441" y="1713012"/>
            <a:ext cx="8119334" cy="2416752"/>
          </a:xfrm>
          <a:prstGeom prst="rect">
            <a:avLst/>
          </a:prstGeom>
        </p:spPr>
        <p:txBody>
          <a:bodyPr>
            <a:spAutoFit/>
          </a:bodyPr>
          <a:lstStyle>
            <a:lvl1pPr marL="466310" indent="-466310">
              <a:lnSpc>
                <a:spcPct val="100000"/>
              </a:lnSpc>
              <a:spcBef>
                <a:spcPts val="1224"/>
              </a:spcBef>
              <a:spcAft>
                <a:spcPts val="0"/>
              </a:spcAft>
              <a:buFont typeface="Wingdings" panose="05000000000000000000" pitchFamily="2" charset="2"/>
              <a:buChar char="§"/>
              <a:defRPr/>
            </a:lvl1pPr>
            <a:lvl2pPr marL="932619" indent="-466310">
              <a:lnSpc>
                <a:spcPct val="100000"/>
              </a:lnSpc>
              <a:spcBef>
                <a:spcPts val="1224"/>
              </a:spcBef>
              <a:spcAft>
                <a:spcPts val="0"/>
              </a:spcAft>
              <a:buFont typeface="Courier New" panose="02070309020205020404" pitchFamily="49" charset="0"/>
              <a:buChar char="»"/>
              <a:defRPr sz="2244"/>
            </a:lvl2pPr>
            <a:lvl3pPr marL="1398929" indent="-466310">
              <a:lnSpc>
                <a:spcPct val="100000"/>
              </a:lnSpc>
              <a:spcBef>
                <a:spcPts val="612"/>
              </a:spcBef>
              <a:buFont typeface="Wingdings" panose="05000000000000000000" pitchFamily="2" charset="2"/>
              <a:buChar char="v"/>
              <a:defRPr/>
            </a:lvl3pPr>
            <a:lvl4pPr marL="1865239" indent="-466310">
              <a:lnSpc>
                <a:spcPct val="100000"/>
              </a:lnSpc>
              <a:spcBef>
                <a:spcPts val="612"/>
              </a:spcBef>
              <a:defRPr/>
            </a:lvl4pPr>
            <a:lvl5pPr marL="2331549" indent="-466310">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6" name="TextBox 45"/>
          <p:cNvSpPr txBox="1"/>
          <p:nvPr userDrawn="1"/>
        </p:nvSpPr>
        <p:spPr>
          <a:xfrm>
            <a:off x="533107" y="6280142"/>
            <a:ext cx="1254638" cy="392415"/>
          </a:xfrm>
          <a:prstGeom prst="rect">
            <a:avLst/>
          </a:prstGeom>
          <a:noFill/>
        </p:spPr>
        <p:txBody>
          <a:bodyPr wrap="square" lIns="0" tIns="0" rIns="0" bIns="0" rtlCol="0" anchor="b" anchorCtr="0">
            <a:spAutoFit/>
          </a:bodyPr>
          <a:lstStyle/>
          <a:p>
            <a:pPr defTabSz="932619">
              <a:lnSpc>
                <a:spcPct val="125000"/>
              </a:lnSpc>
            </a:pPr>
            <a:r>
              <a:rPr lang="en-US" sz="1020" dirty="0" smtClean="0">
                <a:solidFill>
                  <a:prstClr val="white">
                    <a:lumMod val="50000"/>
                  </a:prstClr>
                </a:solidFill>
              </a:rPr>
              <a:t>Microsoft Confidential</a:t>
            </a:r>
            <a:endParaRPr lang="en-US" sz="1020" dirty="0">
              <a:solidFill>
                <a:prstClr val="white">
                  <a:lumMod val="50000"/>
                </a:prstClr>
              </a:solidFill>
            </a:endParaRPr>
          </a:p>
        </p:txBody>
      </p:sp>
    </p:spTree>
    <p:extLst>
      <p:ext uri="{BB962C8B-B14F-4D97-AF65-F5344CB8AC3E}">
        <p14:creationId xmlns:p14="http://schemas.microsoft.com/office/powerpoint/2010/main" val="3458779504"/>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32108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397569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0239941"/>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838075680"/>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565507679"/>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644028937"/>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133217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96553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00708039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294118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082878"/>
          </a:xfrm>
        </p:spPr>
        <p:txBody>
          <a:bodyPr>
            <a:spAutoFit/>
          </a:bodyPr>
          <a:lstStyle>
            <a:lvl1pPr>
              <a:defRPr sz="3600">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9"/>
          <p:cNvSpPr>
            <a:spLocks noGrp="1"/>
          </p:cNvSpPr>
          <p:nvPr>
            <p:ph type="body" sz="quarter" idx="14" hasCustomPrompt="1"/>
          </p:nvPr>
        </p:nvSpPr>
        <p:spPr>
          <a:xfrm>
            <a:off x="249002" y="6333076"/>
            <a:ext cx="7019265" cy="334724"/>
          </a:xfrm>
          <a:prstGeom prst="rect">
            <a:avLst/>
          </a:prstGeom>
        </p:spPr>
        <p:txBody>
          <a:bodyPr vert="horz" wrap="square" lIns="107563" tIns="67227" rIns="107563" bIns="67227" rtlCol="0" anchor="b" anchorCtr="0">
            <a:noAutofit/>
          </a:bodyPr>
          <a:lstStyle>
            <a:lvl1pPr marL="0" indent="0">
              <a:buNone/>
              <a:defRPr lang="en-US" sz="600" b="0" dirty="0" smtClean="0">
                <a:solidFill>
                  <a:srgbClr val="505050"/>
                </a:solidFill>
                <a:latin typeface="+mn-lt"/>
                <a:cs typeface="Arial" pitchFamily="34" charset="0"/>
              </a:defRPr>
            </a:lvl1pPr>
          </a:lstStyle>
          <a:p>
            <a:pPr lvl="0"/>
            <a:r>
              <a:rPr lang="en-US" dirty="0" smtClean="0"/>
              <a:t>Source/Footnote:</a:t>
            </a:r>
          </a:p>
        </p:txBody>
      </p:sp>
    </p:spTree>
    <p:extLst>
      <p:ext uri="{BB962C8B-B14F-4D97-AF65-F5344CB8AC3E}">
        <p14:creationId xmlns:p14="http://schemas.microsoft.com/office/powerpoint/2010/main" val="3544976883"/>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9266326"/>
      </p:ext>
    </p:extLst>
  </p:cSld>
  <p:clrMapOvr>
    <a:masterClrMapping/>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930259114"/>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576768765"/>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77721414"/>
      </p:ext>
    </p:extLst>
  </p:cSld>
  <p:clrMapOvr>
    <a:masterClrMapping/>
  </p:clrMapOvr>
  <p:transition>
    <p:fade/>
  </p:transition>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414176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832283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GB"/>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pPr defTabSz="932597">
              <a:defRPr/>
            </a:pPr>
            <a:fld id="{7304285A-F1AF-4C56-A2CE-4711A29C84F7}" type="datetimeFigureOut">
              <a:rPr lang="en-GB" sz="1224" smtClean="0">
                <a:solidFill>
                  <a:prstClr val="black">
                    <a:tint val="75000"/>
                  </a:prstClr>
                </a:solidFill>
                <a:latin typeface="Calibri" panose="020F0502020204030204"/>
              </a:rPr>
              <a:pPr defTabSz="932597">
                <a:defRPr/>
              </a:pPr>
              <a:t>07/08/2015</a:t>
            </a:fld>
            <a:endParaRPr lang="en-GB" sz="1224">
              <a:solidFill>
                <a:prstClr val="black">
                  <a:tint val="75000"/>
                </a:prstClr>
              </a:solidFill>
              <a:latin typeface="Calibri" panose="020F0502020204030204"/>
            </a:endParaRPr>
          </a:p>
        </p:txBody>
      </p:sp>
      <p:sp>
        <p:nvSpPr>
          <p:cNvPr id="5" name="Footer Placeholder 4"/>
          <p:cNvSpPr>
            <a:spLocks noGrp="1"/>
          </p:cNvSpPr>
          <p:nvPr>
            <p:ph type="ftr" sz="quarter" idx="11"/>
          </p:nvPr>
        </p:nvSpPr>
        <p:spPr/>
        <p:txBody>
          <a:bodyPr/>
          <a:lstStyle/>
          <a:p>
            <a:pPr algn="ctr" defTabSz="932597">
              <a:defRPr/>
            </a:pPr>
            <a:endParaRPr lang="en-GB" sz="1224">
              <a:solidFill>
                <a:prstClr val="black">
                  <a:tint val="75000"/>
                </a:prstClr>
              </a:solidFill>
              <a:latin typeface="Calibri" panose="020F0502020204030204"/>
            </a:endParaRPr>
          </a:p>
        </p:txBody>
      </p:sp>
      <p:sp>
        <p:nvSpPr>
          <p:cNvPr id="6" name="Slide Number Placeholder 5"/>
          <p:cNvSpPr>
            <a:spLocks noGrp="1"/>
          </p:cNvSpPr>
          <p:nvPr>
            <p:ph type="sldNum" sz="quarter" idx="12"/>
          </p:nvPr>
        </p:nvSpPr>
        <p:spPr/>
        <p:txBody>
          <a:bodyPr/>
          <a:lstStyle/>
          <a:p>
            <a:pPr algn="r" defTabSz="932597">
              <a:defRPr/>
            </a:pPr>
            <a:fld id="{FBBE47F7-2176-4021-A23D-5E872562536E}" type="slidenum">
              <a:rPr lang="en-GB" sz="1224" smtClean="0">
                <a:solidFill>
                  <a:prstClr val="black">
                    <a:tint val="75000"/>
                  </a:prstClr>
                </a:solidFill>
                <a:latin typeface="Calibri" panose="020F0502020204030204"/>
              </a:rPr>
              <a:pPr algn="r" defTabSz="932597">
                <a:defRPr/>
              </a:pPr>
              <a:t>‹#›</a:t>
            </a:fld>
            <a:endParaRPr lang="en-GB" sz="1224">
              <a:solidFill>
                <a:prstClr val="black">
                  <a:tint val="75000"/>
                </a:prstClr>
              </a:solidFill>
              <a:latin typeface="Calibri" panose="020F0502020204030204"/>
            </a:endParaRPr>
          </a:p>
        </p:txBody>
      </p:sp>
    </p:spTree>
    <p:extLst>
      <p:ext uri="{BB962C8B-B14F-4D97-AF65-F5344CB8AC3E}">
        <p14:creationId xmlns:p14="http://schemas.microsoft.com/office/powerpoint/2010/main" val="604869870"/>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5115378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478008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8276754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22133300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48491281"/>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416034015"/>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575640529"/>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046527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8790336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144637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43917806"/>
      </p:ext>
    </p:extLst>
  </p:cSld>
  <p:clrMapOvr>
    <a:masterClrMapping/>
  </p:clrMapOvr>
  <p:transition>
    <p:fade/>
  </p:transition>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720936"/>
      </p:ext>
    </p:extLst>
  </p:cSld>
  <p:clrMapOvr>
    <a:masterClrMapping/>
  </p:clrMapOvr>
  <p:transition>
    <p:fade/>
  </p:transition>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703646236"/>
      </p:ext>
    </p:extLst>
  </p:cSld>
  <p:clrMapOvr>
    <a:masterClrMapping/>
  </p:clrMapOvr>
  <p:transition>
    <p:fade/>
  </p:transition>
  <p:timing>
    <p:tnLst>
      <p:par>
        <p:cTn id="1" dur="indefinite" restart="never" nodeType="tmRoot"/>
      </p:par>
    </p:tnLst>
  </p:timing>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0678125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470133"/>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26424603"/>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40831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64985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623506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312634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3032382"/>
      </p:ext>
    </p:extLst>
  </p:cSld>
  <p:clrMapOvr>
    <a:masterClrMapping/>
  </p:clrMapOvr>
  <p:transition>
    <p:fade/>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771025834"/>
      </p:ext>
    </p:extLst>
  </p:cSld>
  <p:clrMapOvr>
    <a:masterClrMapping/>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735188521"/>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357301174"/>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056237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6474131"/>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720595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89567678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8047037" y="144461"/>
            <a:ext cx="4191000" cy="1524001"/>
          </a:xfrm>
          <a:prstGeom prst="rect">
            <a:avLst/>
          </a:prstGeom>
          <a:noFill/>
          <a:ln>
            <a:solidFill>
              <a:srgbClr val="FF0000"/>
            </a:solidFill>
          </a:ln>
          <a:effectLst>
            <a:outerShdw blurRad="50800" dist="38100" dir="2700000" algn="tl" rotWithShape="0">
              <a:prstClr val="black">
                <a:alpha val="40000"/>
              </a:prstClr>
            </a:outerShdw>
          </a:effectLst>
        </p:spPr>
        <p:txBody>
          <a:bodyPr wrap="square" lIns="182880" tIns="146304" rIns="182880" bIns="146304" rtlCol="0">
            <a:spAutoFit/>
          </a:bodyPr>
          <a:lstStyle/>
          <a:p>
            <a:pPr defTabSz="932742">
              <a:lnSpc>
                <a:spcPct val="90000"/>
              </a:lnSpc>
              <a:spcAft>
                <a:spcPts val="600"/>
              </a:spcAft>
            </a:pPr>
            <a:endParaRPr lang="en-US" sz="2400" dirty="0" err="1" smtClean="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1453057567"/>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368827"/>
      </p:ext>
    </p:extLst>
  </p:cSld>
  <p:clrMapOvr>
    <a:masterClrMapping/>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622606161"/>
      </p:ext>
    </p:extLst>
  </p:cSld>
  <p:clrMapOvr>
    <a:masterClrMapping/>
  </p:clrMapOvr>
  <p:transition>
    <p:fade/>
  </p:transition>
  <p:timing>
    <p:tnLst>
      <p:par>
        <p:cT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404947077"/>
      </p:ext>
    </p:extLst>
  </p:cSld>
  <p:clrMapOvr>
    <a:masterClrMapping/>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723348323"/>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869064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78238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3"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74170713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5856135"/>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userDrawn="1">
  <p:cSld name="4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4"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3684966983"/>
      </p:ext>
    </p:extLst>
  </p:cSld>
  <p:clrMapOvr>
    <a:masterClrMapping/>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577008"/>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7" y="751179"/>
            <a:ext cx="10966899" cy="2748968"/>
          </a:xfrm>
        </p:spPr>
        <p:txBody>
          <a:bodyPr anchor="b" anchorCtr="0">
            <a:noAutofit/>
          </a:bodyPr>
          <a:lstStyle>
            <a:lvl1pPr algn="l">
              <a:defRPr sz="7343">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7">
                <a:gradFill>
                  <a:gsLst>
                    <a:gs pos="0">
                      <a:schemeClr val="bg1"/>
                    </a:gs>
                    <a:gs pos="100000">
                      <a:schemeClr val="bg1"/>
                    </a:gs>
                  </a:gsLst>
                  <a:lin ang="5400000" scaled="1"/>
                </a:gradFill>
                <a:latin typeface="+mj-lt"/>
              </a:defRPr>
            </a:lvl1pPr>
            <a:lvl2pPr marL="466287" indent="0" algn="ctr">
              <a:buNone/>
              <a:defRPr sz="2040"/>
            </a:lvl2pPr>
            <a:lvl3pPr marL="932573" indent="0" algn="ctr">
              <a:buNone/>
              <a:defRPr sz="1904"/>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dirty="0" smtClean="0"/>
              <a:t>Click to edit subtitle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39660" y="5709786"/>
            <a:ext cx="893602" cy="893476"/>
          </a:xfrm>
          <a:prstGeom prst="rect">
            <a:avLst/>
          </a:prstGeom>
        </p:spPr>
      </p:pic>
    </p:spTree>
    <p:extLst>
      <p:ext uri="{BB962C8B-B14F-4D97-AF65-F5344CB8AC3E}">
        <p14:creationId xmlns:p14="http://schemas.microsoft.com/office/powerpoint/2010/main" val="352584649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7" y="751179"/>
            <a:ext cx="10966899" cy="2748968"/>
          </a:xfrm>
        </p:spPr>
        <p:txBody>
          <a:bodyPr anchor="b" anchorCtr="0">
            <a:noAutofit/>
          </a:bodyPr>
          <a:lstStyle>
            <a:lvl1pPr algn="l">
              <a:defRPr sz="7343">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7">
                <a:gradFill>
                  <a:gsLst>
                    <a:gs pos="0">
                      <a:schemeClr val="bg1"/>
                    </a:gs>
                    <a:gs pos="100000">
                      <a:schemeClr val="bg1"/>
                    </a:gs>
                  </a:gsLst>
                  <a:lin ang="5400000" scaled="1"/>
                </a:gradFill>
                <a:latin typeface="+mj-lt"/>
              </a:defRPr>
            </a:lvl1pPr>
            <a:lvl2pPr marL="466287" indent="0" algn="ctr">
              <a:buNone/>
              <a:defRPr sz="2040"/>
            </a:lvl2pPr>
            <a:lvl3pPr marL="932573" indent="0" algn="ctr">
              <a:buNone/>
              <a:defRPr sz="1904"/>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dirty="0" smtClean="0"/>
              <a:t>Click to edit subtitle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7747" y="5604312"/>
            <a:ext cx="3414452" cy="1255805"/>
          </a:xfrm>
          <a:prstGeom prst="rect">
            <a:avLst/>
          </a:prstGeom>
        </p:spPr>
      </p:pic>
    </p:spTree>
    <p:extLst>
      <p:ext uri="{BB962C8B-B14F-4D97-AF65-F5344CB8AC3E}">
        <p14:creationId xmlns:p14="http://schemas.microsoft.com/office/powerpoint/2010/main" val="41915604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7" y="751179"/>
            <a:ext cx="10966899" cy="2748968"/>
          </a:xfrm>
        </p:spPr>
        <p:txBody>
          <a:bodyPr anchor="b" anchorCtr="0">
            <a:noAutofit/>
          </a:bodyPr>
          <a:lstStyle>
            <a:lvl1pPr algn="l">
              <a:defRPr sz="7343">
                <a:gradFill>
                  <a:gsLst>
                    <a:gs pos="0">
                      <a:schemeClr val="accent1"/>
                    </a:gs>
                    <a:gs pos="100000">
                      <a:schemeClr val="accent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7">
                <a:gradFill>
                  <a:gsLst>
                    <a:gs pos="0">
                      <a:schemeClr val="accent1"/>
                    </a:gs>
                    <a:gs pos="100000">
                      <a:schemeClr val="accent1"/>
                    </a:gs>
                  </a:gsLst>
                  <a:lin ang="5400000" scaled="1"/>
                </a:gradFill>
                <a:latin typeface="+mj-lt"/>
              </a:defRPr>
            </a:lvl1pPr>
            <a:lvl2pPr marL="466287" indent="0" algn="ctr">
              <a:buNone/>
              <a:defRPr sz="2040"/>
            </a:lvl2pPr>
            <a:lvl3pPr marL="932573" indent="0" algn="ctr">
              <a:buNone/>
              <a:defRPr sz="1904"/>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dirty="0" smtClean="0"/>
              <a:t>Click to edit subtitle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7747" y="5604312"/>
            <a:ext cx="3414452" cy="1255805"/>
          </a:xfrm>
          <a:prstGeom prst="rect">
            <a:avLst/>
          </a:prstGeom>
        </p:spPr>
      </p:pic>
    </p:spTree>
    <p:extLst>
      <p:ext uri="{BB962C8B-B14F-4D97-AF65-F5344CB8AC3E}">
        <p14:creationId xmlns:p14="http://schemas.microsoft.com/office/powerpoint/2010/main" val="41019154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565712482"/>
      </p:ext>
    </p:extLst>
  </p:cSld>
  <p:clrMapOvr>
    <a:masterClrMapping/>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2063760019"/>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3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2794563028"/>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3918202117"/>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4"/>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8" y="1211264"/>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403270696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6826902"/>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4"/>
            <a:ext cx="3657600"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6" y="1211264"/>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3169411299"/>
      </p:ext>
    </p:extLst>
  </p:cSld>
  <p:clrMapOvr>
    <a:masterClrMapping/>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1699066969"/>
      </p:ext>
    </p:extLst>
  </p:cSld>
  <p:clrMapOvr>
    <a:masterClrMapping/>
  </p:clrMapOvr>
  <p:transition>
    <p:fade/>
  </p:transition>
  <p:timing>
    <p:tnLst>
      <p:par>
        <p:cTn id="1" dur="indefinite" restart="never" nodeType="tmRoot"/>
      </p:par>
    </p:tnLst>
  </p:timing>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1930833058"/>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4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4"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3200440755"/>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3240645331"/>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3"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3538031338"/>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542724888"/>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181661474"/>
      </p:ext>
    </p:extLst>
  </p:cSld>
  <p:clrMapOvr>
    <a:masterClrMapping/>
  </p:clrMapOvr>
  <p:transition>
    <p:fade/>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2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624665333"/>
      </p:ext>
    </p:extLst>
  </p:cSld>
  <p:clrMapOvr>
    <a:masterClrMapping/>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1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30465337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03436352"/>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9"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9" y="3976973"/>
            <a:ext cx="11888061" cy="753304"/>
          </a:xfrm>
        </p:spPr>
        <p:txBody>
          <a:bodyPr anchor="t" anchorCtr="0">
            <a:spAutoFit/>
          </a:bodyPr>
          <a:lstStyle>
            <a:lvl1pPr>
              <a:spcBef>
                <a:spcPts val="0"/>
              </a:spcBef>
              <a:defRPr sz="3807" b="0">
                <a:gradFill>
                  <a:gsLst>
                    <a:gs pos="0">
                      <a:schemeClr val="tx1"/>
                    </a:gs>
                    <a:gs pos="100000">
                      <a:schemeClr val="tx1"/>
                    </a:gs>
                  </a:gsLst>
                  <a:lin ang="5400000" scaled="1"/>
                </a:gra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3860957929"/>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17024"/>
            <a:ext cx="11870358" cy="960480"/>
          </a:xfrm>
        </p:spPr>
        <p:txBody>
          <a:bodyPr anchor="ctr" anchorCtr="0">
            <a:spAutoFit/>
          </a:bodyPr>
          <a:lstStyle>
            <a:lvl1pPr algn="l">
              <a:defRPr sz="5439">
                <a:gradFill>
                  <a:gsLst>
                    <a:gs pos="0">
                      <a:schemeClr val="bg1"/>
                    </a:gs>
                    <a:gs pos="100000">
                      <a:schemeClr val="bg1"/>
                    </a:gs>
                  </a:gsLst>
                  <a:lin ang="5400000" scaled="1"/>
                </a:gradFill>
              </a:defRPr>
            </a:lvl1pPr>
          </a:lstStyle>
          <a:p>
            <a:r>
              <a:rPr lang="en-US" dirty="0" smtClean="0"/>
              <a:t>Click to edit title</a:t>
            </a:r>
            <a:endParaRPr lang="en-US" dirty="0"/>
          </a:p>
        </p:txBody>
      </p:sp>
      <p:grpSp>
        <p:nvGrpSpPr>
          <p:cNvPr id="3" name="Group 2"/>
          <p:cNvGrpSpPr/>
          <p:nvPr userDrawn="1"/>
        </p:nvGrpSpPr>
        <p:grpSpPr>
          <a:xfrm>
            <a:off x="9595018" y="5978399"/>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grpSp>
    </p:spTree>
    <p:extLst>
      <p:ext uri="{BB962C8B-B14F-4D97-AF65-F5344CB8AC3E}">
        <p14:creationId xmlns:p14="http://schemas.microsoft.com/office/powerpoint/2010/main" val="727095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4"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597">
              <a:defRPr/>
            </a:pPr>
            <a:r>
              <a:rPr lang="en-US" sz="816" dirty="0" smtClean="0">
                <a:solidFill>
                  <a:srgbClr val="666666"/>
                </a:solidFill>
              </a:rPr>
              <a:t>MICROSOFT CONFIDENTIAL</a:t>
            </a:r>
          </a:p>
        </p:txBody>
      </p:sp>
    </p:spTree>
    <p:extLst>
      <p:ext uri="{BB962C8B-B14F-4D97-AF65-F5344CB8AC3E}">
        <p14:creationId xmlns:p14="http://schemas.microsoft.com/office/powerpoint/2010/main" val="3001784513"/>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6" y="6102904"/>
            <a:ext cx="11194447" cy="62153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19" eaLnBrk="0" hangingPunct="0">
              <a:defRPr/>
            </a:pPr>
            <a:r>
              <a:rPr lang="en-US" sz="680"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50819" eaLnBrk="0" hangingPunct="0">
              <a:defRPr/>
            </a:pPr>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grpSp>
    </p:spTree>
    <p:extLst>
      <p:ext uri="{BB962C8B-B14F-4D97-AF65-F5344CB8AC3E}">
        <p14:creationId xmlns:p14="http://schemas.microsoft.com/office/powerpoint/2010/main" val="7099465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359039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70" indent="0">
              <a:buNone/>
              <a:defRPr sz="2000"/>
            </a:lvl2pPr>
            <a:lvl3pPr marL="223798" indent="0">
              <a:buNone/>
              <a:defRPr sz="2000"/>
            </a:lvl3pPr>
            <a:lvl4pPr marL="476163" indent="0">
              <a:buNone/>
              <a:defRPr sz="1800"/>
            </a:lvl4pPr>
            <a:lvl5pPr marL="739639"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nvSpPr>
        <p:spPr bwMode="auto">
          <a:xfrm>
            <a:off x="1" y="6445886"/>
            <a:ext cx="12436475"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1"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967875" y="6502929"/>
            <a:ext cx="346364" cy="423334"/>
          </a:xfrm>
          <a:prstGeom prst="rect">
            <a:avLst/>
          </a:prstGeom>
        </p:spPr>
      </p:pic>
    </p:spTree>
    <p:extLst>
      <p:ext uri="{BB962C8B-B14F-4D97-AF65-F5344CB8AC3E}">
        <p14:creationId xmlns:p14="http://schemas.microsoft.com/office/powerpoint/2010/main" val="1171837197"/>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009791264"/>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530649053"/>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729306261"/>
      </p:ext>
    </p:extLst>
  </p:cSld>
  <p:clrMapOvr>
    <a:masterClrMapping/>
  </p:clrMapOvr>
  <p:transition>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31331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00323591"/>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003904938"/>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429029749"/>
      </p:ext>
    </p:extLst>
  </p:cSld>
  <p:clrMapOvr>
    <a:masterClrMapping/>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1_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600"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6" y="1211263"/>
            <a:ext cx="8229601"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636661851"/>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017422922"/>
      </p:ext>
    </p:extLst>
  </p:cSld>
  <p:clrMapOvr>
    <a:masterClrMapping/>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724730"/>
      </p:ext>
    </p:extLst>
  </p:cSld>
  <p:clrMapOvr>
    <a:masterClrMapping/>
  </p:clrMapOvr>
  <p:transition>
    <p:fade/>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3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449711349"/>
      </p:ext>
    </p:extLst>
  </p:cSld>
  <p:clrMapOvr>
    <a:masterClrMapping/>
  </p:clrMapOvr>
  <p:transition>
    <p:fade/>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9"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9" y="3976973"/>
            <a:ext cx="11888061" cy="753304"/>
          </a:xfrm>
        </p:spPr>
        <p:txBody>
          <a:bodyPr anchor="t" anchorCtr="0">
            <a:spAutoFit/>
          </a:bodyPr>
          <a:lstStyle>
            <a:lvl1pPr>
              <a:spcBef>
                <a:spcPts val="0"/>
              </a:spcBef>
              <a:defRPr sz="3807"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1705114964"/>
      </p:ext>
    </p:extLst>
  </p:cSld>
  <p:clrMapOvr>
    <a:masterClrMapping/>
  </p:clrMapOvr>
  <p:transition>
    <p:fade/>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preserve="1" userDrawn="1">
  <p:cSld name="1_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399" cy="956480"/>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425077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userDrawn="1">
  <p:cSld name="1_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399" cy="956480"/>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721149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preserve="1" userDrawn="1">
  <p:cSld name="1_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400" cy="956480"/>
          </a:xfrm>
        </p:spPr>
        <p:txBody>
          <a:bodyPr wrap="square" anchor="ctr" anchorCtr="0">
            <a:spAutoFit/>
          </a:bodyPr>
          <a:lstStyle>
            <a:lvl1pPr algn="l">
              <a:defRPr sz="5439">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5841063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994694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07607"/>
            <a:ext cx="11870358" cy="979314"/>
          </a:xfrm>
        </p:spPr>
        <p:txBody>
          <a:bodyPr anchor="ctr" anchorCtr="0">
            <a:spAutoFit/>
          </a:bodyPr>
          <a:lstStyle>
            <a:lvl1pPr algn="l">
              <a:defRPr sz="5439">
                <a:solidFill>
                  <a:schemeClr val="bg1"/>
                </a:solidFill>
              </a:defRPr>
            </a:lvl1pPr>
          </a:lstStyle>
          <a:p>
            <a:r>
              <a:rPr lang="en-US" dirty="0" smtClean="0"/>
              <a:t>Click to edit title</a:t>
            </a:r>
            <a:endParaRPr lang="en-US" dirty="0"/>
          </a:p>
        </p:txBody>
      </p:sp>
      <p:grpSp>
        <p:nvGrpSpPr>
          <p:cNvPr id="3" name="Group 2"/>
          <p:cNvGrpSpPr/>
          <p:nvPr userDrawn="1"/>
        </p:nvGrpSpPr>
        <p:grpSpPr>
          <a:xfrm>
            <a:off x="9595018" y="5978399"/>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grpSp>
    </p:spTree>
    <p:extLst>
      <p:ext uri="{BB962C8B-B14F-4D97-AF65-F5344CB8AC3E}">
        <p14:creationId xmlns:p14="http://schemas.microsoft.com/office/powerpoint/2010/main" val="3824508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6" y="6102904"/>
            <a:ext cx="11194447" cy="62153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19" eaLnBrk="0" hangingPunct="0">
              <a:defRPr/>
            </a:pPr>
            <a:r>
              <a:rPr lang="en-US" sz="680"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50819" eaLnBrk="0" hangingPunct="0">
              <a:defRPr/>
            </a:pPr>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grpSp>
    </p:spTree>
    <p:extLst>
      <p:ext uri="{BB962C8B-B14F-4D97-AF65-F5344CB8AC3E}">
        <p14:creationId xmlns:p14="http://schemas.microsoft.com/office/powerpoint/2010/main" val="1208562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8982459"/>
      </p:ext>
    </p:extLst>
  </p:cSld>
  <p:clrMapOvr>
    <a:masterClrMapping/>
  </p:clrMapOvr>
  <p:transition>
    <p:fade/>
  </p:transition>
  <p:timing>
    <p:tnLst>
      <p:par>
        <p:cTn id="1" dur="indefinite" restart="never" nodeType="tmRoot"/>
      </p:par>
    </p:tn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06614608"/>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885569807"/>
      </p:ext>
    </p:extLst>
  </p:cSld>
  <p:clrMapOvr>
    <a:masterClrMapping/>
  </p:clrMapOvr>
  <p:transition>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562603105"/>
      </p:ext>
    </p:extLst>
  </p:cSld>
  <p:clrMapOvr>
    <a:masterClrMapping/>
  </p:clrMapOvr>
  <p:transition>
    <p:fade/>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800964152"/>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2_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600"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6" y="1211263"/>
            <a:ext cx="8229601"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588464735"/>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296757290"/>
      </p:ext>
    </p:extLst>
  </p:cSld>
  <p:clrMapOvr>
    <a:masterClrMapping/>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4077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0902006"/>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530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4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defRPr/>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57595"/>
            <a:ext cx="5944034" cy="33901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316979204"/>
      </p:ext>
    </p:extLst>
  </p:cSld>
  <p:clrMapOvr>
    <a:masterClrMapping/>
  </p:clrMapOvr>
  <p:transition>
    <p:fade/>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9"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9" y="3976973"/>
            <a:ext cx="11888061" cy="753304"/>
          </a:xfrm>
        </p:spPr>
        <p:txBody>
          <a:bodyPr anchor="t" anchorCtr="0">
            <a:spAutoFit/>
          </a:bodyPr>
          <a:lstStyle>
            <a:lvl1pPr>
              <a:spcBef>
                <a:spcPts val="0"/>
              </a:spcBef>
              <a:defRPr sz="3807"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3971159616"/>
      </p:ext>
    </p:extLst>
  </p:cSld>
  <p:clrMapOvr>
    <a:masterClrMapping/>
  </p:clrMapOvr>
  <p:transition>
    <p:fade/>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showMasterSp="0" preserve="1" userDrawn="1">
  <p:cSld name="2_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399" cy="956480"/>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4225774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showMasterSp="0" preserve="1" userDrawn="1">
  <p:cSld name="2_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399" cy="956480"/>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754780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showMasterSp="0" preserve="1" userDrawn="1">
  <p:cSld name="2_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9022"/>
            <a:ext cx="5486400" cy="956480"/>
          </a:xfrm>
        </p:spPr>
        <p:txBody>
          <a:bodyPr wrap="square" anchor="ctr" anchorCtr="0">
            <a:spAutoFit/>
          </a:bodyPr>
          <a:lstStyle>
            <a:lvl1pPr algn="l">
              <a:defRPr sz="5439">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30251914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showMasterSp="0" preserve="1" userDrawn="1">
  <p:cSld name="3_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07607"/>
            <a:ext cx="11870358" cy="979314"/>
          </a:xfrm>
        </p:spPr>
        <p:txBody>
          <a:bodyPr anchor="ctr" anchorCtr="0">
            <a:spAutoFit/>
          </a:bodyPr>
          <a:lstStyle>
            <a:lvl1pPr algn="l">
              <a:defRPr sz="5439">
                <a:solidFill>
                  <a:schemeClr val="bg1"/>
                </a:solidFill>
              </a:defRPr>
            </a:lvl1pPr>
          </a:lstStyle>
          <a:p>
            <a:r>
              <a:rPr lang="en-US" dirty="0" smtClean="0"/>
              <a:t>Click to edit title</a:t>
            </a:r>
            <a:endParaRPr lang="en-US" dirty="0"/>
          </a:p>
        </p:txBody>
      </p:sp>
      <p:grpSp>
        <p:nvGrpSpPr>
          <p:cNvPr id="3" name="Group 2"/>
          <p:cNvGrpSpPr/>
          <p:nvPr userDrawn="1"/>
        </p:nvGrpSpPr>
        <p:grpSpPr>
          <a:xfrm>
            <a:off x="9595018" y="5978399"/>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defRPr/>
              </a:pPr>
              <a:endParaRPr lang="en-US" sz="1904">
                <a:solidFill>
                  <a:srgbClr val="737373"/>
                </a:solidFill>
              </a:endParaRPr>
            </a:p>
          </p:txBody>
        </p:sp>
      </p:grpSp>
    </p:spTree>
    <p:extLst>
      <p:ext uri="{BB962C8B-B14F-4D97-AF65-F5344CB8AC3E}">
        <p14:creationId xmlns:p14="http://schemas.microsoft.com/office/powerpoint/2010/main" val="1321108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showMasterSp="0" preserve="1" userDrawn="1">
  <p:cSld name="2_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6" y="6102904"/>
            <a:ext cx="11194447" cy="62153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19" eaLnBrk="0" hangingPunct="0">
              <a:defRPr/>
            </a:pPr>
            <a:r>
              <a:rPr lang="en-US" sz="680"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50819" eaLnBrk="0" hangingPunct="0">
              <a:defRPr/>
            </a:pPr>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defRPr/>
              </a:pPr>
              <a:endParaRPr lang="en-US" sz="1904">
                <a:solidFill>
                  <a:prstClr val="white"/>
                </a:solidFill>
              </a:endParaRPr>
            </a:p>
          </p:txBody>
        </p:sp>
      </p:grpSp>
    </p:spTree>
    <p:extLst>
      <p:ext uri="{BB962C8B-B14F-4D97-AF65-F5344CB8AC3E}">
        <p14:creationId xmlns:p14="http://schemas.microsoft.com/office/powerpoint/2010/main" val="3489017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81647477"/>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18175531"/>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62033"/>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9056111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6136670"/>
      </p:ext>
    </p:extLst>
  </p:cSld>
  <p:clrMapOvr>
    <a:masterClrMapping/>
  </p:clrMapOvr>
  <p:transition>
    <p:fade/>
  </p:transition>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3523747991"/>
      </p:ext>
    </p:extLst>
  </p:cSld>
  <p:clrMapOvr>
    <a:masterClrMapping/>
  </p:clrMapOvr>
  <p:transition>
    <p:fade/>
  </p:transition>
  <p:timing>
    <p:tnLst>
      <p:par>
        <p:cTn id="1" dur="indefinite" restart="never" nodeType="tmRoot"/>
      </p:par>
    </p:tnLst>
  </p:timing>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1_Walkin No tile 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463" t="1" r="17978" b="1030"/>
          <a:stretch/>
        </p:blipFill>
        <p:spPr>
          <a:xfrm rot="16200000" flipH="1">
            <a:off x="2709265" y="-2732685"/>
            <a:ext cx="6994527" cy="12459899"/>
          </a:xfrm>
          <a:prstGeom prst="rect">
            <a:avLst/>
          </a:prstGeom>
        </p:spPr>
      </p:pic>
      <p:sp>
        <p:nvSpPr>
          <p:cNvPr id="1214" name="Rectangle 1213"/>
          <p:cNvSpPr/>
          <p:nvPr userDrawn="1"/>
        </p:nvSpPr>
        <p:spPr bwMode="auto">
          <a:xfrm>
            <a:off x="-35579" y="0"/>
            <a:ext cx="12472057" cy="6994525"/>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7581" y="479425"/>
            <a:ext cx="1280160" cy="274492"/>
          </a:xfrm>
          <a:prstGeom prst="rect">
            <a:avLst/>
          </a:prstGeom>
        </p:spPr>
      </p:pic>
      <p:grpSp>
        <p:nvGrpSpPr>
          <p:cNvPr id="6" name="Group 5"/>
          <p:cNvGrpSpPr/>
          <p:nvPr userDrawn="1"/>
        </p:nvGrpSpPr>
        <p:grpSpPr>
          <a:xfrm>
            <a:off x="5761038" y="479426"/>
            <a:ext cx="6218238" cy="2368101"/>
            <a:chOff x="5761038" y="479425"/>
            <a:chExt cx="6218237" cy="2368101"/>
          </a:xfrm>
        </p:grpSpPr>
        <p:pic>
          <p:nvPicPr>
            <p:cNvPr id="10" name="Picture 9"/>
            <p:cNvPicPr>
              <a:picLocks noChangeAspect="1"/>
            </p:cNvPicPr>
            <p:nvPr userDrawn="1"/>
          </p:nvPicPr>
          <p:blipFill rotWithShape="1">
            <a:blip r:embed="rId4"/>
            <a:srcRect b="26208"/>
            <a:stretch/>
          </p:blipFill>
          <p:spPr>
            <a:xfrm>
              <a:off x="5761038" y="479425"/>
              <a:ext cx="6218237" cy="1554813"/>
            </a:xfrm>
            <a:prstGeom prst="rect">
              <a:avLst/>
            </a:prstGeom>
          </p:spPr>
        </p:pic>
        <p:sp>
          <p:nvSpPr>
            <p:cNvPr id="11" name="TextBox 10"/>
            <p:cNvSpPr txBox="1"/>
            <p:nvPr userDrawn="1"/>
          </p:nvSpPr>
          <p:spPr>
            <a:xfrm>
              <a:off x="7290055" y="1942791"/>
              <a:ext cx="3945402" cy="904735"/>
            </a:xfrm>
            <a:prstGeom prst="rect">
              <a:avLst/>
            </a:prstGeom>
            <a:noFill/>
          </p:spPr>
          <p:txBody>
            <a:bodyPr wrap="square" lIns="182880" tIns="146304" rIns="182880" bIns="146304" rtlCol="0">
              <a:spAutoFit/>
            </a:bodyPr>
            <a:lstStyle/>
            <a:p>
              <a:pPr defTabSz="932563">
                <a:lnSpc>
                  <a:spcPct val="90000"/>
                </a:lnSpc>
                <a:spcAft>
                  <a:spcPts val="600"/>
                </a:spcAft>
                <a:defRPr/>
              </a:pPr>
              <a:r>
                <a:rPr lang="en-US" sz="4399" spc="-150" dirty="0">
                  <a:gradFill>
                    <a:gsLst>
                      <a:gs pos="14634">
                        <a:srgbClr val="0078D7"/>
                      </a:gs>
                      <a:gs pos="53000">
                        <a:srgbClr val="0078D7"/>
                      </a:gs>
                    </a:gsLst>
                    <a:lin ang="5400000" scaled="0"/>
                  </a:gradFill>
                </a:rPr>
                <a:t>Shenzhen 2015</a:t>
              </a:r>
            </a:p>
          </p:txBody>
        </p:sp>
      </p:grpSp>
    </p:spTree>
    <p:extLst>
      <p:ext uri="{BB962C8B-B14F-4D97-AF65-F5344CB8AC3E}">
        <p14:creationId xmlns:p14="http://schemas.microsoft.com/office/powerpoint/2010/main" val="3892513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6463" t="1" r="17978" b="1030"/>
          <a:stretch/>
        </p:blipFill>
        <p:spPr>
          <a:xfrm rot="16200000" flipH="1">
            <a:off x="2709265" y="-2732685"/>
            <a:ext cx="6994527" cy="12459899"/>
          </a:xfrm>
          <a:prstGeom prst="rect">
            <a:avLst/>
          </a:prstGeom>
        </p:spPr>
      </p:pic>
      <p:sp>
        <p:nvSpPr>
          <p:cNvPr id="8" name="Rectangle 7"/>
          <p:cNvSpPr/>
          <p:nvPr userDrawn="1"/>
        </p:nvSpPr>
        <p:spPr bwMode="auto">
          <a:xfrm>
            <a:off x="-35579" y="-45245"/>
            <a:ext cx="12519853" cy="7039770"/>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pic>
        <p:nvPicPr>
          <p:cNvPr id="10" name="Picture 9"/>
          <p:cNvPicPr>
            <a:picLocks noChangeAspect="1"/>
          </p:cNvPicPr>
          <p:nvPr userDrawn="1"/>
        </p:nvPicPr>
        <p:blipFill>
          <a:blip r:embed="rId3"/>
          <a:stretch>
            <a:fillRect/>
          </a:stretch>
        </p:blipFill>
        <p:spPr>
          <a:xfrm>
            <a:off x="457581" y="479425"/>
            <a:ext cx="1280160" cy="274492"/>
          </a:xfrm>
          <a:prstGeom prst="rect">
            <a:avLst/>
          </a:prstGeom>
        </p:spPr>
      </p:pic>
      <p:sp>
        <p:nvSpPr>
          <p:cNvPr id="2" name="Rectangle 1"/>
          <p:cNvSpPr/>
          <p:nvPr userDrawn="1"/>
        </p:nvSpPr>
        <p:spPr bwMode="auto">
          <a:xfrm>
            <a:off x="5761038" y="1211263"/>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2" y="121127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5759450" y="30465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smtClean="0"/>
              <a:t>Speaker Name</a:t>
            </a:r>
          </a:p>
        </p:txBody>
      </p:sp>
    </p:spTree>
    <p:extLst>
      <p:ext uri="{BB962C8B-B14F-4D97-AF65-F5344CB8AC3E}">
        <p14:creationId xmlns:p14="http://schemas.microsoft.com/office/powerpoint/2010/main" val="3024320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
                                        </p:tgtEl>
                                      </p:cBhvr>
                                      <p:by x="0" y="100000"/>
                                    </p:animScale>
                                  </p:childTnLst>
                                </p:cTn>
                              </p:par>
                              <p:par>
                                <p:cTn id="9" presetID="42" presetClass="path" presetSubtype="0" decel="100000" fill="hold" grpId="0" nodeType="withEffect">
                                  <p:stCondLst>
                                    <p:cond delay="500"/>
                                  </p:stCondLst>
                                  <p:childTnLst>
                                    <p:animMotion origin="layout" path="M 0.25734 0.00045 L -5.97396E-7 -4.5892E-6 " pathEditMode="relative" rAng="0" ptsTypes="AA">
                                      <p:cBhvr>
                                        <p:cTn id="10" dur="500" fill="hold"/>
                                        <p:tgtEl>
                                          <p:spTgt spid="2"/>
                                        </p:tgtEl>
                                        <p:attrNameLst>
                                          <p:attrName>ppt_x</p:attrName>
                                          <p:attrName>ppt_y</p:attrName>
                                        </p:attrNameLst>
                                      </p:cBhvr>
                                      <p:rCtr x="-12497" y="-45"/>
                                    </p:animMotion>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9" grpId="0"/>
      <p:bldP spid="3" grpId="0" build="p">
        <p:tmplLst>
          <p:tmpl lvl="1">
            <p:tnLst>
              <p:par>
                <p:cTn presetID="10" presetClass="entr" presetSubtype="0" fill="hold" nodeType="withEffect">
                  <p:stCondLst>
                    <p:cond delay="1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8098944"/>
      </p:ext>
    </p:extLst>
  </p:cSld>
  <p:clrMapOvr>
    <a:masterClrMapping/>
  </p:clrMapOvr>
  <p:transition>
    <p:fade/>
  </p:transition>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5604671"/>
      </p:ext>
    </p:extLst>
  </p:cSld>
  <p:clrMapOvr>
    <a:masterClrMapping/>
  </p:clrMapOvr>
  <p:transition>
    <p:fade/>
  </p:transition>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8145079"/>
      </p:ext>
    </p:extLst>
  </p:cSld>
  <p:clrMapOvr>
    <a:masterClrMapping/>
  </p:clrMapOvr>
  <p:transition>
    <p:fade/>
  </p:transition>
  <p:timing>
    <p:tnLst>
      <p:par>
        <p:cTn id="1" dur="indefinite" restart="never" nodeType="tmRoot"/>
      </p:par>
    </p:tnLst>
  </p:timing>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marL="0" indent="0">
              <a:buNone/>
              <a:defRPr sz="3999">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40850961"/>
      </p:ext>
    </p:extLst>
  </p:cSld>
  <p:clrMapOvr>
    <a:masterClrMapping/>
  </p:clrMapOvr>
  <p:transition>
    <p:fade/>
  </p:transition>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7371870"/>
      </p:ext>
    </p:extLst>
  </p:cSld>
  <p:clrMapOvr>
    <a:masterClrMapping/>
  </p:clrMapOvr>
  <p:transition>
    <p:fade/>
  </p:transition>
  <p:timing>
    <p:tnLst>
      <p:par>
        <p:cT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7630064"/>
      </p:ext>
    </p:extLst>
  </p:cSld>
  <p:clrMapOvr>
    <a:masterClrMapping/>
  </p:clrMapOvr>
  <p:transition>
    <p:fade/>
  </p:transition>
  <p:timing>
    <p:tnLst>
      <p:par>
        <p:cT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243687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3007092"/>
      </p:ext>
    </p:extLst>
  </p:cSld>
  <p:clrMapOvr>
    <a:masterClrMapping/>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506915"/>
      </p:ext>
    </p:extLst>
  </p:cSld>
  <p:clrMapOvr>
    <a:masterClrMapping/>
  </p:clrMapOvr>
  <p:transition>
    <p:fade/>
  </p:transition>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50245630"/>
      </p:ext>
    </p:extLst>
  </p:cSld>
  <p:clrMapOvr>
    <a:masterClrMapping/>
  </p:clrMapOvr>
  <p:transition>
    <p:fade/>
  </p:transition>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481796"/>
            <a:ext cx="11889564" cy="917575"/>
          </a:xfrm>
        </p:spPr>
        <p:txBody>
          <a:bodyPr/>
          <a:lstStyle>
            <a:lvl1pPr marL="0" algn="l" defTabSz="951028" rtl="0" eaLnBrk="1" fontAlgn="base" latinLnBrk="0" hangingPunct="1">
              <a:lnSpc>
                <a:spcPct val="90000"/>
              </a:lnSpc>
              <a:spcBef>
                <a:spcPct val="0"/>
              </a:spcBef>
              <a:spcAft>
                <a:spcPct val="0"/>
              </a:spcAft>
              <a:buNone/>
              <a:defRPr lang="en-US" sz="5507" kern="1200" dirty="0">
                <a:gradFill>
                  <a:gsLst>
                    <a:gs pos="0">
                      <a:srgbClr val="FFFFFF"/>
                    </a:gs>
                    <a:gs pos="100000">
                      <a:srgbClr val="FFFFFF"/>
                    </a:gs>
                  </a:gsLst>
                  <a:lin ang="5400000" scaled="0"/>
                </a:gradFill>
                <a:latin typeface="Segoe UI Light"/>
                <a:ea typeface="+mn-ea"/>
                <a:cs typeface="+mn-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32160887"/>
      </p:ext>
    </p:extLst>
  </p:cSld>
  <p:clrMapOvr>
    <a:masterClrMapping/>
  </p:clrMapOvr>
  <p:transition>
    <p:fade/>
  </p:transition>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679561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055340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3627208"/>
      </p:ext>
    </p:extLst>
  </p:cSld>
  <p:clrMapOvr>
    <a:masterClrMapping/>
  </p:clrMapOvr>
  <p:transition>
    <p:fade/>
  </p:transition>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232813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846935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743448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357430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63940574"/>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571239385"/>
      </p:ext>
    </p:extLst>
  </p:cSld>
  <p:clrMapOvr>
    <a:masterClrMapping/>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691302"/>
      </p:ext>
    </p:extLst>
  </p:cSld>
  <p:clrMapOvr>
    <a:masterClrMapping/>
  </p:clrMapOvr>
  <p:transition>
    <p:fade/>
  </p:transition>
  <p:timing>
    <p:tnLst>
      <p:par>
        <p:cTn id="1" dur="indefinite" restart="never" nodeType="tmRoot"/>
      </p:par>
    </p:tnLst>
  </p:timing>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5845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0577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1487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5568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6211246"/>
      </p:ext>
    </p:extLst>
  </p:cSld>
  <p:clrMapOvr>
    <a:masterClrMapping/>
  </p:clrMapOvr>
  <p:transition>
    <p:fade/>
  </p:transition>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defRPr/>
            </a:pPr>
            <a:r>
              <a:rPr lang="en-US" sz="700"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Tree>
    <p:extLst>
      <p:ext uri="{BB962C8B-B14F-4D97-AF65-F5344CB8AC3E}">
        <p14:creationId xmlns:p14="http://schemas.microsoft.com/office/powerpoint/2010/main" val="1162966598"/>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defRPr/>
            </a:pPr>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3" y="3145040"/>
            <a:ext cx="3291840" cy="705836"/>
          </a:xfrm>
          <a:prstGeom prst="rect">
            <a:avLst/>
          </a:prstGeom>
        </p:spPr>
      </p:pic>
    </p:spTree>
    <p:extLst>
      <p:ext uri="{BB962C8B-B14F-4D97-AF65-F5344CB8AC3E}">
        <p14:creationId xmlns:p14="http://schemas.microsoft.com/office/powerpoint/2010/main" val="27586294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75854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54373734"/>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userDrawn="1">
  <p:cSld name="Title Slide 2">
    <p:bg>
      <p:bgPr>
        <a:solidFill>
          <a:srgbClr val="3C3C3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91439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788320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142451" cy="1371600"/>
          </a:xfrm>
          <a:prstGeom prst="rect">
            <a:avLst/>
          </a:prstGeom>
        </p:spPr>
      </p:pic>
    </p:spTree>
    <p:extLst>
      <p:ext uri="{BB962C8B-B14F-4D97-AF65-F5344CB8AC3E}">
        <p14:creationId xmlns:p14="http://schemas.microsoft.com/office/powerpoint/2010/main" val="346258464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Yammer hashtag</a:t>
            </a:r>
            <a:endParaRPr lang="en-US" dirty="0"/>
          </a:p>
        </p:txBody>
      </p:sp>
    </p:spTree>
    <p:extLst>
      <p:ext uri="{BB962C8B-B14F-4D97-AF65-F5344CB8AC3E}">
        <p14:creationId xmlns:p14="http://schemas.microsoft.com/office/powerpoint/2010/main" val="4767055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Yammer hashtag</a:t>
            </a:r>
            <a:endParaRPr lang="en-US" dirty="0"/>
          </a:p>
        </p:txBody>
      </p:sp>
    </p:spTree>
    <p:extLst>
      <p:ext uri="{BB962C8B-B14F-4D97-AF65-F5344CB8AC3E}">
        <p14:creationId xmlns:p14="http://schemas.microsoft.com/office/powerpoint/2010/main" val="633321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1800827484"/>
      </p:ext>
    </p:extLst>
  </p:cSld>
  <p:clrMapOvr>
    <a:masterClrMapping/>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54069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userDrawn="1"/>
        </p:nvPicPr>
        <p:blipFill>
          <a:blip r:embed="rId2"/>
          <a:stretch>
            <a:fillRect/>
          </a:stretch>
        </p:blipFill>
        <p:spPr>
          <a:xfrm>
            <a:off x="-222" y="3075628"/>
            <a:ext cx="12436918" cy="3292125"/>
          </a:xfrm>
          <a:prstGeom prst="rect">
            <a:avLst/>
          </a:prstGeom>
        </p:spPr>
      </p:pic>
    </p:spTree>
    <p:extLst>
      <p:ext uri="{BB962C8B-B14F-4D97-AF65-F5344CB8AC3E}">
        <p14:creationId xmlns:p14="http://schemas.microsoft.com/office/powerpoint/2010/main" val="2694788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93776817"/>
      </p:ext>
    </p:extLst>
  </p:cSld>
  <p:clrMapOvr>
    <a:masterClrMapping/>
  </p:clrMapOvr>
  <p:transition>
    <p:fade/>
  </p:transition>
  <p:timing>
    <p:tnLst>
      <p:par>
        <p:cTn id="1" dur="indefinite" restart="never" nodeType="tmRoot"/>
      </p:par>
    </p:tnLst>
  </p:timing>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0655535"/>
      </p:ext>
    </p:extLst>
  </p:cSld>
  <p:clrMapOvr>
    <a:masterClrMapping/>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9221377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62241851"/>
      </p:ext>
    </p:extLst>
  </p:cSld>
  <p:clrMapOvr>
    <a:masterClrMapping/>
  </p:clrMapOvr>
  <p:transition>
    <p:fade/>
  </p:transition>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05464207"/>
      </p:ext>
    </p:extLst>
  </p:cSld>
  <p:clrMapOvr>
    <a:masterClrMapping/>
  </p:clrMapOvr>
  <p:transition>
    <p:fade/>
  </p:transition>
  <p:timing>
    <p:tnLst>
      <p:par>
        <p:cTn id="1" dur="indefinite" restart="never" nodeType="tmRoot"/>
      </p:par>
    </p:tnLst>
  </p:timing>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4658793"/>
      </p:ext>
    </p:extLst>
  </p:cSld>
  <p:clrMapOvr>
    <a:masterClrMapping/>
  </p:clrMapOvr>
  <p:transition>
    <p:fade/>
  </p:transition>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98425621"/>
      </p:ext>
    </p:extLst>
  </p:cSld>
  <p:clrMapOvr>
    <a:masterClrMapping/>
  </p:clrMapOvr>
  <p:transition>
    <p:fade/>
  </p:transition>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63222020"/>
      </p:ext>
    </p:extLst>
  </p:cSld>
  <p:clrMapOvr>
    <a:masterClrMapping/>
  </p:clrMapOvr>
  <p:transition>
    <p:fade/>
  </p:transition>
  <p:timing>
    <p:tnLst>
      <p:par>
        <p:cTn id="1" dur="indefinite" restart="never" nodeType="tmRoot"/>
      </p:par>
    </p:tnLst>
  </p:timing>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1467849"/>
      </p:ext>
    </p:extLst>
  </p:cSld>
  <p:clrMapOvr>
    <a:masterClrMapping/>
  </p:clrMapOvr>
  <p:transition>
    <p:fade/>
  </p:transition>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08388071"/>
      </p:ext>
    </p:extLst>
  </p:cSld>
  <p:clrMapOvr>
    <a:masterClrMapping/>
  </p:clrMapOvr>
  <p:transition>
    <p:fade/>
  </p:transition>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0597569"/>
      </p:ext>
    </p:extLst>
  </p:cSld>
  <p:clrMapOvr>
    <a:masterClrMapping/>
  </p:clrMapOvr>
  <p:transition>
    <p:fade/>
  </p:transition>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598525526"/>
      </p:ext>
    </p:extLst>
  </p:cSld>
  <p:clrMapOvr>
    <a:masterClrMapping/>
  </p:clrMapOvr>
  <p:transition>
    <p:fade/>
  </p:transition>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40132404"/>
      </p:ext>
    </p:extLst>
  </p:cSld>
  <p:clrMapOvr>
    <a:masterClrMapping/>
  </p:clrMapOvr>
  <p:transition>
    <p:fade/>
  </p:transition>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16967277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769206505"/>
      </p:ext>
    </p:extLst>
  </p:cSld>
  <p:clrMapOvr>
    <a:masterClrMapping/>
  </p:clrMapOvr>
  <p:transition>
    <p:fade/>
  </p:transition>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8475766"/>
      </p:ext>
    </p:extLst>
  </p:cSld>
  <p:clrMapOvr>
    <a:masterClrMapping/>
  </p:clrMapOvr>
  <p:transition>
    <p:fade/>
  </p:transition>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819833196"/>
      </p:ext>
    </p:extLst>
  </p:cSld>
  <p:clrMapOvr>
    <a:masterClrMapping/>
  </p:clrMapOvr>
  <p:transition>
    <p:fade/>
  </p:transition>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515709681"/>
      </p:ext>
    </p:extLst>
  </p:cSld>
  <p:clrMapOvr>
    <a:masterClrMapping/>
  </p:clrMapOvr>
  <p:transition>
    <p:fade/>
  </p:transition>
  <p:timing>
    <p:tnLst>
      <p:par>
        <p:cTn id="1" dur="indefinite" restart="never" nodeType="tmRoot"/>
      </p:par>
    </p:tnLst>
  </p:timing>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285522617"/>
      </p:ext>
    </p:extLst>
  </p:cSld>
  <p:clrMapOvr>
    <a:masterClrMapping/>
  </p:clrMapOvr>
  <p:transition>
    <p:fade/>
  </p:transition>
  <p:timing>
    <p:tnLst>
      <p:par>
        <p:cTn id="1" dur="indefinite" restart="never" nodeType="tmRoot"/>
      </p:par>
    </p:tnLst>
  </p:timing>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6970982"/>
      </p:ext>
    </p:extLst>
  </p:cSld>
  <p:clrMapOvr>
    <a:masterClrMapping/>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8985227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871365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smtClean="0"/>
              <a:t>Click to edit Master title style</a:t>
            </a:r>
            <a:endParaRPr lang="en-US"/>
          </a:p>
        </p:txBody>
      </p:sp>
    </p:spTree>
    <p:extLst>
      <p:ext uri="{BB962C8B-B14F-4D97-AF65-F5344CB8AC3E}">
        <p14:creationId xmlns:p14="http://schemas.microsoft.com/office/powerpoint/2010/main" val="2848039393"/>
      </p:ext>
    </p:extLst>
  </p:cSld>
  <p:clrMapOvr>
    <a:masterClrMapping/>
  </p:clrMapOvr>
  <p:transition>
    <p:fade/>
  </p:transition>
  <p:timing>
    <p:tnLst>
      <p:par>
        <p:cTn id="1" dur="indefinite" restart="never" nodeType="tmRoot"/>
      </p:par>
    </p:tnLst>
  </p:timing>
</p:sldLayout>
</file>

<file path=ppt/slideLayouts/slideLayout66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9988438"/>
      </p:ext>
    </p:extLst>
  </p:cSld>
  <p:clrMapOvr>
    <a:masterClrMapping/>
  </p:clrMapOvr>
  <p:transition>
    <p:fade/>
  </p:transition>
  <p:timing>
    <p:tnLst>
      <p:par>
        <p:cTn id="1" dur="indefinite" restart="never" nodeType="tmRoot"/>
      </p:par>
    </p:tn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263328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471253631"/>
      </p:ext>
    </p:extLst>
  </p:cSld>
  <p:clrMapOvr>
    <a:masterClrMapping/>
  </p:clrMapOvr>
  <p:transition>
    <p:fade/>
  </p:transition>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6" y="751179"/>
            <a:ext cx="10966900" cy="2748967"/>
          </a:xfrm>
        </p:spPr>
        <p:txBody>
          <a:bodyPr anchor="b" anchorCtr="0">
            <a:noAutofit/>
          </a:bodyPr>
          <a:lstStyle>
            <a:lvl1pPr algn="l">
              <a:defRPr sz="7343">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8">
                <a:gradFill>
                  <a:gsLst>
                    <a:gs pos="0">
                      <a:schemeClr val="bg1"/>
                    </a:gs>
                    <a:gs pos="100000">
                      <a:schemeClr val="bg1"/>
                    </a:gs>
                  </a:gsLst>
                  <a:lin ang="5400000" scaled="1"/>
                </a:gradFill>
                <a:latin typeface="+mj-lt"/>
              </a:defRPr>
            </a:lvl1pPr>
            <a:lvl2pPr marL="466310" indent="0" algn="ctr">
              <a:buNone/>
              <a:defRPr sz="2040"/>
            </a:lvl2pPr>
            <a:lvl3pPr marL="932619" indent="0" algn="ctr">
              <a:buNone/>
              <a:defRPr sz="1904"/>
            </a:lvl3pPr>
            <a:lvl4pPr marL="1398929" indent="0" algn="ctr">
              <a:buNone/>
              <a:defRPr sz="1632"/>
            </a:lvl4pPr>
            <a:lvl5pPr marL="1865239" indent="0" algn="ctr">
              <a:buNone/>
              <a:defRPr sz="1632"/>
            </a:lvl5pPr>
            <a:lvl6pPr marL="2331549" indent="0" algn="ctr">
              <a:buNone/>
              <a:defRPr sz="1632"/>
            </a:lvl6pPr>
            <a:lvl7pPr marL="2797858" indent="0" algn="ctr">
              <a:buNone/>
              <a:defRPr sz="1632"/>
            </a:lvl7pPr>
            <a:lvl8pPr marL="3264168" indent="0" algn="ctr">
              <a:buNone/>
              <a:defRPr sz="1632"/>
            </a:lvl8pPr>
            <a:lvl9pPr marL="3730478" indent="0" algn="ctr">
              <a:buNone/>
              <a:defRPr sz="1632"/>
            </a:lvl9pPr>
          </a:lstStyle>
          <a:p>
            <a:r>
              <a:rPr lang="en-US" dirty="0" smtClean="0"/>
              <a:t>Click to edit subtitle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39660" y="5709786"/>
            <a:ext cx="893602" cy="893476"/>
          </a:xfrm>
          <a:prstGeom prst="rect">
            <a:avLst/>
          </a:prstGeom>
        </p:spPr>
      </p:pic>
    </p:spTree>
    <p:extLst>
      <p:ext uri="{BB962C8B-B14F-4D97-AF65-F5344CB8AC3E}">
        <p14:creationId xmlns:p14="http://schemas.microsoft.com/office/powerpoint/2010/main" val="18386575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6" y="751179"/>
            <a:ext cx="10966900" cy="2748967"/>
          </a:xfrm>
        </p:spPr>
        <p:txBody>
          <a:bodyPr anchor="b" anchorCtr="0">
            <a:noAutofit/>
          </a:bodyPr>
          <a:lstStyle>
            <a:lvl1pPr algn="l">
              <a:defRPr sz="7343">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8">
                <a:gradFill>
                  <a:gsLst>
                    <a:gs pos="0">
                      <a:schemeClr val="bg1"/>
                    </a:gs>
                    <a:gs pos="100000">
                      <a:schemeClr val="bg1"/>
                    </a:gs>
                  </a:gsLst>
                  <a:lin ang="5400000" scaled="1"/>
                </a:gradFill>
                <a:latin typeface="+mj-lt"/>
              </a:defRPr>
            </a:lvl1pPr>
            <a:lvl2pPr marL="466310" indent="0" algn="ctr">
              <a:buNone/>
              <a:defRPr sz="2040"/>
            </a:lvl2pPr>
            <a:lvl3pPr marL="932619" indent="0" algn="ctr">
              <a:buNone/>
              <a:defRPr sz="1904"/>
            </a:lvl3pPr>
            <a:lvl4pPr marL="1398929" indent="0" algn="ctr">
              <a:buNone/>
              <a:defRPr sz="1632"/>
            </a:lvl4pPr>
            <a:lvl5pPr marL="1865239" indent="0" algn="ctr">
              <a:buNone/>
              <a:defRPr sz="1632"/>
            </a:lvl5pPr>
            <a:lvl6pPr marL="2331549" indent="0" algn="ctr">
              <a:buNone/>
              <a:defRPr sz="1632"/>
            </a:lvl6pPr>
            <a:lvl7pPr marL="2797858" indent="0" algn="ctr">
              <a:buNone/>
              <a:defRPr sz="1632"/>
            </a:lvl7pPr>
            <a:lvl8pPr marL="3264168" indent="0" algn="ctr">
              <a:buNone/>
              <a:defRPr sz="1632"/>
            </a:lvl8pPr>
            <a:lvl9pPr marL="3730478" indent="0" algn="ctr">
              <a:buNone/>
              <a:defRPr sz="1632"/>
            </a:lvl9pPr>
          </a:lstStyle>
          <a:p>
            <a:r>
              <a:rPr lang="en-US" dirty="0" smtClean="0"/>
              <a:t>Click to edit 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67746" y="5604311"/>
            <a:ext cx="3414452" cy="1255805"/>
          </a:xfrm>
          <a:prstGeom prst="rect">
            <a:avLst/>
          </a:prstGeom>
        </p:spPr>
      </p:pic>
    </p:spTree>
    <p:extLst>
      <p:ext uri="{BB962C8B-B14F-4D97-AF65-F5344CB8AC3E}">
        <p14:creationId xmlns:p14="http://schemas.microsoft.com/office/powerpoint/2010/main" val="233848477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786" y="751179"/>
            <a:ext cx="10966900" cy="2748967"/>
          </a:xfrm>
        </p:spPr>
        <p:txBody>
          <a:bodyPr anchor="b" anchorCtr="0">
            <a:noAutofit/>
          </a:bodyPr>
          <a:lstStyle>
            <a:lvl1pPr algn="l">
              <a:defRPr sz="7343">
                <a:gradFill>
                  <a:gsLst>
                    <a:gs pos="0">
                      <a:schemeClr val="accent1"/>
                    </a:gs>
                    <a:gs pos="100000">
                      <a:schemeClr val="accent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900" y="3500147"/>
            <a:ext cx="7761337" cy="2283116"/>
          </a:xfrm>
        </p:spPr>
        <p:txBody>
          <a:bodyPr/>
          <a:lstStyle>
            <a:lvl1pPr marL="0" indent="0" algn="l">
              <a:spcBef>
                <a:spcPts val="816"/>
              </a:spcBef>
              <a:buNone/>
              <a:defRPr sz="3808">
                <a:gradFill>
                  <a:gsLst>
                    <a:gs pos="0">
                      <a:schemeClr val="accent1"/>
                    </a:gs>
                    <a:gs pos="100000">
                      <a:schemeClr val="accent1"/>
                    </a:gs>
                  </a:gsLst>
                  <a:lin ang="5400000" scaled="1"/>
                </a:gradFill>
                <a:latin typeface="+mj-lt"/>
              </a:defRPr>
            </a:lvl1pPr>
            <a:lvl2pPr marL="466310" indent="0" algn="ctr">
              <a:buNone/>
              <a:defRPr sz="2040"/>
            </a:lvl2pPr>
            <a:lvl3pPr marL="932619" indent="0" algn="ctr">
              <a:buNone/>
              <a:defRPr sz="1904"/>
            </a:lvl3pPr>
            <a:lvl4pPr marL="1398929" indent="0" algn="ctr">
              <a:buNone/>
              <a:defRPr sz="1632"/>
            </a:lvl4pPr>
            <a:lvl5pPr marL="1865239" indent="0" algn="ctr">
              <a:buNone/>
              <a:defRPr sz="1632"/>
            </a:lvl5pPr>
            <a:lvl6pPr marL="2331549" indent="0" algn="ctr">
              <a:buNone/>
              <a:defRPr sz="1632"/>
            </a:lvl6pPr>
            <a:lvl7pPr marL="2797858" indent="0" algn="ctr">
              <a:buNone/>
              <a:defRPr sz="1632"/>
            </a:lvl7pPr>
            <a:lvl8pPr marL="3264168" indent="0" algn="ctr">
              <a:buNone/>
              <a:defRPr sz="1632"/>
            </a:lvl8pPr>
            <a:lvl9pPr marL="3730478" indent="0" algn="ctr">
              <a:buNone/>
              <a:defRPr sz="1632"/>
            </a:lvl9pPr>
          </a:lstStyle>
          <a:p>
            <a:r>
              <a:rPr lang="en-US" dirty="0" smtClean="0"/>
              <a:t>Click to edit subtitle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67746" y="5604311"/>
            <a:ext cx="3414452" cy="1255805"/>
          </a:xfrm>
          <a:prstGeom prst="rect">
            <a:avLst/>
          </a:prstGeom>
        </p:spPr>
      </p:pic>
    </p:spTree>
    <p:extLst>
      <p:ext uri="{BB962C8B-B14F-4D97-AF65-F5344CB8AC3E}">
        <p14:creationId xmlns:p14="http://schemas.microsoft.com/office/powerpoint/2010/main" val="177343112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2192866188"/>
      </p:ext>
    </p:extLst>
  </p:cSld>
  <p:clrMapOvr>
    <a:masterClrMapping/>
  </p:clrMapOvr>
  <p:transition>
    <p:fade/>
  </p:transition>
  <p:timing>
    <p:tnLst>
      <p:par>
        <p:cTn id="1" dur="indefinite" restart="never" nodeType="tmRoot"/>
      </p:par>
    </p:tnLst>
  </p:timing>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8" name="Footer Placeholder 6"/>
          <p:cNvSpPr txBox="1">
            <a:spLocks/>
          </p:cNvSpPr>
          <p:nvPr userDrawn="1"/>
        </p:nvSpPr>
        <p:spPr>
          <a:xfrm>
            <a:off x="9548683" y="6683657"/>
            <a:ext cx="2888962"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816" dirty="0" smtClean="0">
              <a:solidFill>
                <a:srgbClr val="666666"/>
              </a:solidFill>
            </a:endParaRPr>
          </a:p>
        </p:txBody>
      </p:sp>
    </p:spTree>
    <p:extLst>
      <p:ext uri="{BB962C8B-B14F-4D97-AF65-F5344CB8AC3E}">
        <p14:creationId xmlns:p14="http://schemas.microsoft.com/office/powerpoint/2010/main" val="592766969"/>
      </p:ext>
    </p:extLst>
  </p:cSld>
  <p:clrMapOvr>
    <a:masterClrMapping/>
  </p:clrMapOvr>
  <p:transition>
    <p:fade/>
  </p:transition>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2068961648"/>
      </p:ext>
    </p:extLst>
  </p:cSld>
  <p:clrMapOvr>
    <a:masterClrMapping/>
  </p:clrMapOvr>
  <p:transition>
    <p:fade/>
  </p:transition>
  <p:timing>
    <p:tnLst>
      <p:par>
        <p:cTn id="1" dur="indefinite" restart="never" nodeType="tmRoot"/>
      </p:par>
    </p:tnLst>
  </p:timing>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1_Two Content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2248251079"/>
      </p:ext>
    </p:extLst>
  </p:cSld>
  <p:clrMapOvr>
    <a:masterClrMapping/>
  </p:clrMapOvr>
  <p:transition>
    <p:fade/>
  </p:transition>
  <p:timing>
    <p:tnLst>
      <p:par>
        <p:cTn id="1" dur="indefinite" restart="never" nodeType="tmRoot"/>
      </p:par>
    </p:tnLst>
  </p:timing>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7" y="1211263"/>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2908692394"/>
      </p:ext>
    </p:extLst>
  </p:cSld>
  <p:clrMapOvr>
    <a:masterClrMapping/>
  </p:clrMapOvr>
  <p:transition>
    <p:fade/>
  </p:transition>
  <p:timing>
    <p:tnLst>
      <p:par>
        <p:cT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1_Narrow Left Column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599"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7" y="1211263"/>
            <a:ext cx="8229601" cy="507099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7"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940496049"/>
      </p:ext>
    </p:extLst>
  </p:cSld>
  <p:clrMapOvr>
    <a:masterClrMapping/>
  </p:clrMapOvr>
  <p:transition>
    <p:fade/>
  </p:transition>
  <p:timing>
    <p:tnLst>
      <p:par>
        <p:cT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5" name="Footer Placeholder 6"/>
          <p:cNvSpPr txBox="1">
            <a:spLocks/>
          </p:cNvSpPr>
          <p:nvPr userDrawn="1"/>
        </p:nvSpPr>
        <p:spPr>
          <a:xfrm>
            <a:off x="9517066" y="6683657"/>
            <a:ext cx="2920579"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 – For Use Under NDA Only</a:t>
            </a:r>
          </a:p>
        </p:txBody>
      </p:sp>
      <p:pic>
        <p:nvPicPr>
          <p:cNvPr id="7" name="Picture 6"/>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Tree>
    <p:extLst>
      <p:ext uri="{BB962C8B-B14F-4D97-AF65-F5344CB8AC3E}">
        <p14:creationId xmlns:p14="http://schemas.microsoft.com/office/powerpoint/2010/main" val="405238407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930847513"/>
      </p:ext>
    </p:extLst>
  </p:cSld>
  <p:clrMapOvr>
    <a:masterClrMapping/>
  </p:clrMapOvr>
  <p:transition>
    <p:fade/>
  </p:transition>
  <p:timing>
    <p:tnLst>
      <p:par>
        <p:cT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4" name="Footer Placeholder 6"/>
          <p:cNvSpPr txBox="1">
            <a:spLocks/>
          </p:cNvSpPr>
          <p:nvPr userDrawn="1"/>
        </p:nvSpPr>
        <p:spPr>
          <a:xfrm>
            <a:off x="9456903" y="6683657"/>
            <a:ext cx="2980742"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 – For Use Under NDA Only</a:t>
            </a:r>
          </a:p>
        </p:txBody>
      </p:sp>
    </p:spTree>
    <p:extLst>
      <p:ext uri="{BB962C8B-B14F-4D97-AF65-F5344CB8AC3E}">
        <p14:creationId xmlns:p14="http://schemas.microsoft.com/office/powerpoint/2010/main" val="3568119066"/>
      </p:ext>
    </p:extLst>
  </p:cSld>
  <p:clrMapOvr>
    <a:masterClrMapping/>
  </p:clrMapOvr>
  <p:transition>
    <p:fade/>
  </p:transition>
  <p:timing>
    <p:tnLst>
      <p:par>
        <p:cT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3"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816" dirty="0" smtClean="0">
              <a:solidFill>
                <a:srgbClr val="666666"/>
              </a:solidFill>
            </a:endParaRPr>
          </a:p>
        </p:txBody>
      </p:sp>
    </p:spTree>
    <p:extLst>
      <p:ext uri="{BB962C8B-B14F-4D97-AF65-F5344CB8AC3E}">
        <p14:creationId xmlns:p14="http://schemas.microsoft.com/office/powerpoint/2010/main" val="3850586103"/>
      </p:ext>
    </p:extLst>
  </p:cSld>
  <p:clrMapOvr>
    <a:masterClrMapping/>
  </p:clrMapOvr>
  <p:transition>
    <p:fade/>
  </p:transition>
  <p:timing>
    <p:tnLst>
      <p:par>
        <p:cT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38" y="1211263"/>
            <a:ext cx="5943597"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9"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300931659"/>
      </p:ext>
    </p:extLst>
  </p:cSld>
  <p:clrMapOvr>
    <a:masterClrMapping/>
  </p:clrMapOvr>
  <p:transition>
    <p:fade/>
  </p:transition>
  <p:timing>
    <p:tnLst>
      <p:par>
        <p:cTn id="1" dur="indefinite" restart="never" nodeType="tmRoot"/>
      </p:par>
    </p:tnLst>
  </p:timing>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2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38" y="1211263"/>
            <a:ext cx="5943597"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9"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683695177"/>
      </p:ext>
    </p:extLst>
  </p:cSld>
  <p:clrMapOvr>
    <a:masterClrMapping/>
  </p:clrMapOvr>
  <p:transition>
    <p:fade/>
  </p:transition>
  <p:timing>
    <p:tnLst>
      <p:par>
        <p:cT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1_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38" y="1211263"/>
            <a:ext cx="5943597" cy="5486400"/>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9"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
        <p:nvSpPr>
          <p:cNvPr id="10" name="Footer Placeholder 6"/>
          <p:cNvSpPr txBox="1">
            <a:spLocks/>
          </p:cNvSpPr>
          <p:nvPr userDrawn="1"/>
        </p:nvSpPr>
        <p:spPr>
          <a:xfrm>
            <a:off x="9548683" y="6683657"/>
            <a:ext cx="2888962"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 – For Use Under NDA Only</a:t>
            </a:r>
          </a:p>
        </p:txBody>
      </p:sp>
    </p:spTree>
    <p:extLst>
      <p:ext uri="{BB962C8B-B14F-4D97-AF65-F5344CB8AC3E}">
        <p14:creationId xmlns:p14="http://schemas.microsoft.com/office/powerpoint/2010/main" val="3461236139"/>
      </p:ext>
    </p:extLst>
  </p:cSld>
  <p:clrMapOvr>
    <a:masterClrMapping/>
  </p:clrMapOvr>
  <p:transition>
    <p:fade/>
  </p:transition>
  <p:timing>
    <p:tnLst>
      <p:par>
        <p:cT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8"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8" y="3976973"/>
            <a:ext cx="11888061" cy="748988"/>
          </a:xfrm>
        </p:spPr>
        <p:txBody>
          <a:bodyPr anchor="t" anchorCtr="0">
            <a:spAutoFit/>
          </a:bodyPr>
          <a:lstStyle>
            <a:lvl1pPr>
              <a:spcBef>
                <a:spcPts val="0"/>
              </a:spcBef>
              <a:defRPr sz="3808" b="0">
                <a:gradFill>
                  <a:gsLst>
                    <a:gs pos="0">
                      <a:schemeClr val="tx1"/>
                    </a:gs>
                    <a:gs pos="100000">
                      <a:schemeClr val="tx1"/>
                    </a:gs>
                  </a:gsLst>
                  <a:lin ang="5400000" scaled="1"/>
                </a:gra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pic>
        <p:nvPicPr>
          <p:cNvPr id="4" name="Picture 3"/>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3806422513"/>
      </p:ext>
    </p:extLst>
  </p:cSld>
  <p:clrMapOvr>
    <a:masterClrMapping/>
  </p:clrMapOvr>
  <p:transition>
    <p:fade/>
  </p:transition>
  <p:timing>
    <p:tnLst>
      <p:par>
        <p:cTn id="1" dur="indefinite" restart="never" nodeType="tmRoot"/>
      </p:par>
    </p:tnLst>
  </p:timing>
</p:sldLayout>
</file>

<file path=ppt/slideLayouts/slideLayout686.xml><?xml version="1.0" encoding="utf-8"?>
<p:sldLayout xmlns:a="http://schemas.openxmlformats.org/drawingml/2006/main" xmlns:r="http://schemas.openxmlformats.org/officeDocument/2006/relationships" xmlns:p="http://schemas.openxmlformats.org/presentationml/2006/main" showMasterSp="0" preserve="1" userDrawn="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8990"/>
            <a:ext cx="5486399" cy="956544"/>
          </a:xfrm>
        </p:spPr>
        <p:txBody>
          <a:bodyPr wrap="square" anchor="ctr" anchorCtr="0">
            <a:spAutoFit/>
          </a:bodyPr>
          <a:lstStyle>
            <a:lvl1pPr algn="l">
              <a:defRPr sz="5440">
                <a:solidFill>
                  <a:schemeClr val="tx1"/>
                </a:solidFill>
              </a:defRPr>
            </a:lvl1pPr>
          </a:lstStyle>
          <a:p>
            <a:r>
              <a:rPr lang="en-US" dirty="0" smtClean="0"/>
              <a:t>Click to edit title</a:t>
            </a:r>
            <a:endParaRPr lang="en-US" dirty="0"/>
          </a:p>
        </p:txBody>
      </p:sp>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22077485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7.xml><?xml version="1.0" encoding="utf-8"?>
<p:sldLayout xmlns:a="http://schemas.openxmlformats.org/drawingml/2006/main" xmlns:r="http://schemas.openxmlformats.org/officeDocument/2006/relationships" xmlns:p="http://schemas.openxmlformats.org/presentationml/2006/main" showMasterSp="0" preserve="1" userDrawn="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gradFill>
                  <a:gsLst>
                    <a:gs pos="0">
                      <a:schemeClr val="tx1"/>
                    </a:gs>
                    <a:gs pos="100000">
                      <a:schemeClr val="tx1"/>
                    </a:gs>
                  </a:gsLst>
                  <a:lin ang="5400000" scaled="1"/>
                </a:gradFill>
              </a:defRPr>
            </a:lvl1pPr>
          </a:lstStyle>
          <a:p>
            <a:endParaRPr lang="en-US" dirty="0"/>
          </a:p>
        </p:txBody>
      </p:sp>
      <p:sp>
        <p:nvSpPr>
          <p:cNvPr id="2" name="Title 1"/>
          <p:cNvSpPr>
            <a:spLocks noGrp="1"/>
          </p:cNvSpPr>
          <p:nvPr>
            <p:ph type="ctrTitle" hasCustomPrompt="1"/>
          </p:nvPr>
        </p:nvSpPr>
        <p:spPr>
          <a:xfrm>
            <a:off x="274638" y="3018989"/>
            <a:ext cx="5486399" cy="956544"/>
          </a:xfrm>
        </p:spPr>
        <p:txBody>
          <a:bodyPr wrap="square" anchor="ctr" anchorCtr="0">
            <a:spAutoFit/>
          </a:bodyPr>
          <a:lstStyle>
            <a:lvl1pPr algn="l">
              <a:defRPr sz="5440">
                <a:gradFill>
                  <a:gsLst>
                    <a:gs pos="0">
                      <a:schemeClr val="tx1"/>
                    </a:gs>
                    <a:gs pos="100000">
                      <a:schemeClr val="tx1"/>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29873180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8.xml><?xml version="1.0" encoding="utf-8"?>
<p:sldLayout xmlns:a="http://schemas.openxmlformats.org/drawingml/2006/main" xmlns:r="http://schemas.openxmlformats.org/officeDocument/2006/relationships" xmlns:p="http://schemas.openxmlformats.org/presentationml/2006/main" showMasterSp="0" preserve="1" userDrawn="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3018990"/>
            <a:ext cx="5486400" cy="956544"/>
          </a:xfrm>
        </p:spPr>
        <p:txBody>
          <a:bodyPr wrap="square" anchor="ctr" anchorCtr="0">
            <a:spAutoFit/>
          </a:bodyPr>
          <a:lstStyle>
            <a:lvl1pPr algn="l">
              <a:defRPr sz="5440">
                <a:solidFill>
                  <a:schemeClr val="accent1"/>
                </a:solidFill>
              </a:defRPr>
            </a:lvl1pPr>
          </a:lstStyle>
          <a:p>
            <a:r>
              <a:rPr lang="en-US" dirty="0" smtClean="0"/>
              <a:t>Click to edit title</a:t>
            </a:r>
            <a:endParaRPr lang="en-US" dirty="0"/>
          </a:p>
        </p:txBody>
      </p:sp>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9510837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18991"/>
            <a:ext cx="11870358" cy="956544"/>
          </a:xfrm>
        </p:spPr>
        <p:txBody>
          <a:bodyPr anchor="ctr" anchorCtr="0">
            <a:spAutoFit/>
          </a:bodyPr>
          <a:lstStyle>
            <a:lvl1pPr algn="l">
              <a:defRPr sz="5440">
                <a:gradFill>
                  <a:gsLst>
                    <a:gs pos="0">
                      <a:schemeClr val="bg1"/>
                    </a:gs>
                    <a:gs pos="100000">
                      <a:schemeClr val="bg1"/>
                    </a:gs>
                  </a:gsLst>
                  <a:lin ang="5400000" scaled="1"/>
                </a:gradFill>
              </a:defRPr>
            </a:lvl1pPr>
          </a:lstStyle>
          <a:p>
            <a:r>
              <a:rPr lang="en-US" dirty="0" smtClean="0"/>
              <a:t>Click to edit title</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39660" y="5709786"/>
            <a:ext cx="893602" cy="893476"/>
          </a:xfrm>
          <a:prstGeom prst="rect">
            <a:avLst/>
          </a:prstGeom>
        </p:spPr>
      </p:pic>
    </p:spTree>
    <p:extLst>
      <p:ext uri="{BB962C8B-B14F-4D97-AF65-F5344CB8AC3E}">
        <p14:creationId xmlns:p14="http://schemas.microsoft.com/office/powerpoint/2010/main" val="31551561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333333"/>
              </a:solidFill>
            </a:endParaRPr>
          </a:p>
        </p:txBody>
      </p:sp>
    </p:spTree>
    <p:extLst>
      <p:ext uri="{BB962C8B-B14F-4D97-AF65-F5344CB8AC3E}">
        <p14:creationId xmlns:p14="http://schemas.microsoft.com/office/powerpoint/2010/main" val="26121213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5"/>
            <a:ext cx="361094" cy="361043"/>
          </a:xfrm>
          <a:prstGeom prst="rect">
            <a:avLst/>
          </a:prstGeom>
        </p:spPr>
      </p:pic>
      <p:sp>
        <p:nvSpPr>
          <p:cNvPr id="4"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475727687"/>
      </p:ext>
    </p:extLst>
  </p:cSld>
  <p:clrMapOvr>
    <a:masterClrMapping/>
  </p:clrMapOvr>
  <p:transition>
    <p:fade/>
  </p:transition>
  <p:timing>
    <p:tnLst>
      <p:par>
        <p:cT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7" y="6102905"/>
            <a:ext cx="11194447" cy="61528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67" eaLnBrk="0" hangingPunct="0"/>
            <a:r>
              <a:rPr lang="en-US" sz="680" dirty="0">
                <a:solidFill>
                  <a:prstClr val="white">
                    <a:alpha val="95000"/>
                  </a:prstClr>
                </a:solidFill>
                <a:cs typeface="Segoe UI" pitchFamily="34" charset="0"/>
              </a:rPr>
              <a:t>© </a:t>
            </a:r>
            <a:r>
              <a:rPr lang="en-US" sz="680" dirty="0" smtClean="0">
                <a:solidFill>
                  <a:prstClr val="white">
                    <a:alpha val="95000"/>
                  </a:prstClr>
                </a:solidFill>
                <a:cs typeface="Segoe UI" pitchFamily="34" charset="0"/>
              </a:rPr>
              <a:t>2014 </a:t>
            </a:r>
            <a:r>
              <a:rPr lang="en-US" sz="680" dirty="0">
                <a:solidFill>
                  <a:prstClr val="white">
                    <a:alpha val="95000"/>
                  </a:prstClr>
                </a:solidFill>
                <a:cs typeface="Segoe UI" pitchFamily="34" charset="0"/>
              </a:rPr>
              <a:t>Microsoft Corporation. All rights reserved. Microsoft, Windows, Windows Vista and other product names are or may be registered trademarks and/or trademarks in the U.S. and/or other countries.</a:t>
            </a:r>
          </a:p>
          <a:p>
            <a:pPr defTabSz="950867" eaLnBrk="0" hangingPunct="0"/>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grpSp>
    </p:spTree>
    <p:extLst>
      <p:ext uri="{BB962C8B-B14F-4D97-AF65-F5344CB8AC3E}">
        <p14:creationId xmlns:p14="http://schemas.microsoft.com/office/powerpoint/2010/main" val="13881777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563301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userDrawn="1">
  <p:cSld name="4_Purple">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8" y="1211262"/>
            <a:ext cx="11887200" cy="5167670"/>
          </a:xfrm>
        </p:spPr>
        <p:txBody>
          <a:bodyPr/>
          <a:lstStyle>
            <a:lvl1pPr>
              <a:defRPr>
                <a:gradFill>
                  <a:gsLst>
                    <a:gs pos="0">
                      <a:schemeClr val="accent2"/>
                    </a:gs>
                    <a:gs pos="100000">
                      <a:schemeClr val="accent2"/>
                    </a:gs>
                  </a:gsLst>
                  <a:lin ang="5400000" scaled="1"/>
                </a:gra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gradFill>
                  <a:gsLst>
                    <a:gs pos="0">
                      <a:schemeClr val="accent2"/>
                    </a:gs>
                    <a:gs pos="100000">
                      <a:schemeClr val="accent2"/>
                    </a:gs>
                  </a:gsLst>
                  <a:lin ang="5400000" scaled="1"/>
                </a:gradFill>
              </a:defRPr>
            </a:lvl1pPr>
          </a:lstStyle>
          <a:p>
            <a:r>
              <a:rPr lang="en-US" dirty="0" smtClean="0"/>
              <a:t>Click to edit title</a:t>
            </a:r>
            <a:endParaRPr lang="en-US" dirty="0"/>
          </a:p>
        </p:txBody>
      </p:sp>
    </p:spTree>
    <p:extLst>
      <p:ext uri="{BB962C8B-B14F-4D97-AF65-F5344CB8AC3E}">
        <p14:creationId xmlns:p14="http://schemas.microsoft.com/office/powerpoint/2010/main" val="1771252571"/>
      </p:ext>
    </p:extLst>
  </p:cSld>
  <p:clrMapOvr>
    <a:masterClrMapping/>
  </p:clrMapOvr>
  <p:transition>
    <p:fade/>
  </p:transition>
  <p:timing>
    <p:tnLst>
      <p:par>
        <p:cT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userDrawn="1">
  <p:cSld name="3_Color Block">
    <p:spTree>
      <p:nvGrpSpPr>
        <p:cNvPr id="1" name=""/>
        <p:cNvGrpSpPr/>
        <p:nvPr/>
      </p:nvGrpSpPr>
      <p:grpSpPr>
        <a:xfrm>
          <a:off x="0" y="0"/>
          <a:ext cx="0" cy="0"/>
          <a:chOff x="0" y="0"/>
          <a:chExt cx="0" cy="0"/>
        </a:xfrm>
      </p:grpSpPr>
      <p:sp>
        <p:nvSpPr>
          <p:cNvPr id="2" name="Rectangle 1"/>
          <p:cNvSpPr/>
          <p:nvPr userDrawn="1"/>
        </p:nvSpPr>
        <p:spPr>
          <a:xfrm>
            <a:off x="0" y="0"/>
            <a:ext cx="4046362" cy="6994525"/>
          </a:xfrm>
          <a:prstGeom prst="rect">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smtClean="0">
              <a:solidFill>
                <a:prstClr val="white"/>
              </a:solidFill>
            </a:endParaRPr>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
        <p:nvSpPr>
          <p:cNvPr id="7" name="Title 3"/>
          <p:cNvSpPr txBox="1">
            <a:spLocks/>
          </p:cNvSpPr>
          <p:nvPr userDrawn="1"/>
        </p:nvSpPr>
        <p:spPr>
          <a:xfrm>
            <a:off x="231735" y="1418508"/>
            <a:ext cx="3814626" cy="5486400"/>
          </a:xfrm>
          <a:prstGeom prst="rect">
            <a:avLst/>
          </a:prstGeom>
        </p:spPr>
        <p:txBody>
          <a:bodyPr vert="horz" lIns="186521" tIns="124347" rIns="186521" bIns="149217" rtlCol="0" anchor="t" anchorCtr="0">
            <a:noAutofit/>
          </a:bodyPr>
          <a:lstStyle>
            <a:lvl1pPr algn="l" defTabSz="685800" rtl="0" eaLnBrk="1" latinLnBrk="0" hangingPunct="1">
              <a:lnSpc>
                <a:spcPct val="90000"/>
              </a:lnSpc>
              <a:spcBef>
                <a:spcPct val="0"/>
              </a:spcBef>
              <a:buNone/>
              <a:defRPr sz="3200" b="0" kern="1200">
                <a:gradFill>
                  <a:gsLst>
                    <a:gs pos="0">
                      <a:schemeClr val="accent1"/>
                    </a:gs>
                    <a:gs pos="100000">
                      <a:schemeClr val="accent1"/>
                    </a:gs>
                  </a:gsLst>
                  <a:lin ang="5400000" scaled="1"/>
                </a:gradFill>
                <a:latin typeface="+mj-lt"/>
                <a:ea typeface="+mj-ea"/>
                <a:cs typeface="+mj-cs"/>
              </a:defRPr>
            </a:lvl1pPr>
          </a:lstStyle>
          <a:p>
            <a:r>
              <a:rPr lang="en-US" sz="4896" dirty="0" smtClean="0">
                <a:solidFill>
                  <a:prstClr val="white"/>
                </a:solidFill>
              </a:rPr>
              <a:t>Microsoft </a:t>
            </a:r>
            <a:br>
              <a:rPr lang="en-US" sz="4896" dirty="0" smtClean="0">
                <a:solidFill>
                  <a:prstClr val="white"/>
                </a:solidFill>
              </a:rPr>
            </a:br>
            <a:r>
              <a:rPr lang="en-US" sz="4896" dirty="0" smtClean="0">
                <a:solidFill>
                  <a:prstClr val="white"/>
                </a:solidFill>
              </a:rPr>
              <a:t>Confidential</a:t>
            </a:r>
            <a:endParaRPr lang="en-US" sz="4896" dirty="0">
              <a:solidFill>
                <a:prstClr val="white"/>
              </a:solidFill>
            </a:endParaRPr>
          </a:p>
        </p:txBody>
      </p:sp>
      <p:sp>
        <p:nvSpPr>
          <p:cNvPr id="3" name="TextBox 2"/>
          <p:cNvSpPr txBox="1"/>
          <p:nvPr userDrawn="1"/>
        </p:nvSpPr>
        <p:spPr>
          <a:xfrm>
            <a:off x="4046362" y="1418508"/>
            <a:ext cx="8115907" cy="4273590"/>
          </a:xfrm>
          <a:prstGeom prst="rect">
            <a:avLst/>
          </a:prstGeom>
          <a:noFill/>
        </p:spPr>
        <p:txBody>
          <a:bodyPr wrap="square" lIns="186521" tIns="149217" rIns="186521" bIns="149217" rtlCol="0">
            <a:spAutoFit/>
          </a:bodyPr>
          <a:lstStyle/>
          <a:p>
            <a:pPr defTabSz="1657326"/>
            <a:r>
              <a:rPr lang="en-US" sz="2448" dirty="0" smtClean="0">
                <a:solidFill>
                  <a:srgbClr val="737373"/>
                </a:solidFill>
                <a:latin typeface="Segoe UI Light"/>
              </a:rPr>
              <a:t>This presentation is for informational purposes only as part of your relationship with Microsoft.  The information contained in this presentation represents the current view of Microsoft on the issues discussed as of the date of presentation.  Because Microsoft must respond to changing market conditions, it should not be interpreted to be a commitment on the part of Microsoft, and may change after the date of presentation.</a:t>
            </a:r>
          </a:p>
          <a:p>
            <a:pPr defTabSz="1657326">
              <a:spcBef>
                <a:spcPts val="1632"/>
              </a:spcBef>
            </a:pPr>
            <a:r>
              <a:rPr lang="en-US" sz="2448" dirty="0" smtClean="0">
                <a:solidFill>
                  <a:srgbClr val="737373"/>
                </a:solidFill>
              </a:rPr>
              <a:t>Microsoft makes no warranties, express or implied, </a:t>
            </a:r>
            <a:br>
              <a:rPr lang="en-US" sz="2448" dirty="0" smtClean="0">
                <a:solidFill>
                  <a:srgbClr val="737373"/>
                </a:solidFill>
              </a:rPr>
            </a:br>
            <a:r>
              <a:rPr lang="en-US" sz="2448" dirty="0" smtClean="0">
                <a:solidFill>
                  <a:srgbClr val="737373"/>
                </a:solidFill>
              </a:rPr>
              <a:t>in this presentation.</a:t>
            </a:r>
          </a:p>
        </p:txBody>
      </p:sp>
    </p:spTree>
    <p:extLst>
      <p:ext uri="{BB962C8B-B14F-4D97-AF65-F5344CB8AC3E}">
        <p14:creationId xmlns:p14="http://schemas.microsoft.com/office/powerpoint/2010/main" val="73908756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5241207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82478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31106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lank_blu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725404"/>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0816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14205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323315915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96920712"/>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2_Blank_blu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62830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8"/>
            <a:ext cx="1280587" cy="274320"/>
          </a:xfrm>
          <a:prstGeom prst="rect">
            <a:avLst/>
          </a:prstGeom>
        </p:spPr>
      </p:pic>
    </p:spTree>
    <p:extLst>
      <p:ext uri="{BB962C8B-B14F-4D97-AF65-F5344CB8AC3E}">
        <p14:creationId xmlns:p14="http://schemas.microsoft.com/office/powerpoint/2010/main" val="42018405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434361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829327"/>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404901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1434707"/>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91872"/>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6871423"/>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4828346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7270585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002513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113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4694950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2826329"/>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9847526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2"/>
            <a:ext cx="10056812" cy="1015663"/>
          </a:xfrm>
          <a:noFill/>
        </p:spPr>
        <p:txBody>
          <a:bodyPr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9" y="3768007"/>
            <a:ext cx="10058400"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1"/>
            <a:ext cx="10058400"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551291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199626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98878435"/>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423932402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2579985207"/>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endParaRPr>
          </a:p>
        </p:txBody>
      </p:sp>
    </p:spTree>
    <p:extLst>
      <p:ext uri="{BB962C8B-B14F-4D97-AF65-F5344CB8AC3E}">
        <p14:creationId xmlns:p14="http://schemas.microsoft.com/office/powerpoint/2010/main" val="289503948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333333"/>
              </a:solidFill>
            </a:endParaRPr>
          </a:p>
        </p:txBody>
      </p:sp>
    </p:spTree>
    <p:extLst>
      <p:ext uri="{BB962C8B-B14F-4D97-AF65-F5344CB8AC3E}">
        <p14:creationId xmlns:p14="http://schemas.microsoft.com/office/powerpoint/2010/main" val="28023722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02997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798741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80109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44483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slideLayout" Target="../slideLayouts/slideLayout282.xml"/><Relationship Id="rId18" Type="http://schemas.openxmlformats.org/officeDocument/2006/relationships/slideLayout" Target="../slideLayouts/slideLayout287.xml"/><Relationship Id="rId26" Type="http://schemas.openxmlformats.org/officeDocument/2006/relationships/slideLayout" Target="../slideLayouts/slideLayout295.xml"/><Relationship Id="rId3" Type="http://schemas.openxmlformats.org/officeDocument/2006/relationships/slideLayout" Target="../slideLayouts/slideLayout272.xml"/><Relationship Id="rId21" Type="http://schemas.openxmlformats.org/officeDocument/2006/relationships/slideLayout" Target="../slideLayouts/slideLayout290.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17" Type="http://schemas.openxmlformats.org/officeDocument/2006/relationships/slideLayout" Target="../slideLayouts/slideLayout286.xml"/><Relationship Id="rId25" Type="http://schemas.openxmlformats.org/officeDocument/2006/relationships/slideLayout" Target="../slideLayouts/slideLayout294.xml"/><Relationship Id="rId2" Type="http://schemas.openxmlformats.org/officeDocument/2006/relationships/slideLayout" Target="../slideLayouts/slideLayout271.xml"/><Relationship Id="rId16" Type="http://schemas.openxmlformats.org/officeDocument/2006/relationships/slideLayout" Target="../slideLayouts/slideLayout285.xml"/><Relationship Id="rId20" Type="http://schemas.openxmlformats.org/officeDocument/2006/relationships/slideLayout" Target="../slideLayouts/slideLayout289.xml"/><Relationship Id="rId29" Type="http://schemas.openxmlformats.org/officeDocument/2006/relationships/slideLayout" Target="../slideLayouts/slideLayout298.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24" Type="http://schemas.openxmlformats.org/officeDocument/2006/relationships/slideLayout" Target="../slideLayouts/slideLayout293.xml"/><Relationship Id="rId32" Type="http://schemas.openxmlformats.org/officeDocument/2006/relationships/theme" Target="../theme/theme10.xml"/><Relationship Id="rId5" Type="http://schemas.openxmlformats.org/officeDocument/2006/relationships/slideLayout" Target="../slideLayouts/slideLayout274.xml"/><Relationship Id="rId15" Type="http://schemas.openxmlformats.org/officeDocument/2006/relationships/slideLayout" Target="../slideLayouts/slideLayout284.xml"/><Relationship Id="rId23" Type="http://schemas.openxmlformats.org/officeDocument/2006/relationships/slideLayout" Target="../slideLayouts/slideLayout292.xml"/><Relationship Id="rId28" Type="http://schemas.openxmlformats.org/officeDocument/2006/relationships/slideLayout" Target="../slideLayouts/slideLayout297.xml"/><Relationship Id="rId10" Type="http://schemas.openxmlformats.org/officeDocument/2006/relationships/slideLayout" Target="../slideLayouts/slideLayout279.xml"/><Relationship Id="rId19" Type="http://schemas.openxmlformats.org/officeDocument/2006/relationships/slideLayout" Target="../slideLayouts/slideLayout288.xml"/><Relationship Id="rId31" Type="http://schemas.openxmlformats.org/officeDocument/2006/relationships/slideLayout" Target="../slideLayouts/slideLayout300.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slideLayout" Target="../slideLayouts/slideLayout283.xml"/><Relationship Id="rId22" Type="http://schemas.openxmlformats.org/officeDocument/2006/relationships/slideLayout" Target="../slideLayouts/slideLayout291.xml"/><Relationship Id="rId27" Type="http://schemas.openxmlformats.org/officeDocument/2006/relationships/slideLayout" Target="../slideLayouts/slideLayout296.xml"/><Relationship Id="rId30" Type="http://schemas.openxmlformats.org/officeDocument/2006/relationships/slideLayout" Target="../slideLayouts/slideLayout29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08.xml"/><Relationship Id="rId13" Type="http://schemas.openxmlformats.org/officeDocument/2006/relationships/slideLayout" Target="../slideLayouts/slideLayout313.xml"/><Relationship Id="rId18" Type="http://schemas.openxmlformats.org/officeDocument/2006/relationships/slideLayout" Target="../slideLayouts/slideLayout318.xml"/><Relationship Id="rId26" Type="http://schemas.openxmlformats.org/officeDocument/2006/relationships/slideLayout" Target="../slideLayouts/slideLayout326.xml"/><Relationship Id="rId3" Type="http://schemas.openxmlformats.org/officeDocument/2006/relationships/slideLayout" Target="../slideLayouts/slideLayout303.xml"/><Relationship Id="rId21" Type="http://schemas.openxmlformats.org/officeDocument/2006/relationships/slideLayout" Target="../slideLayouts/slideLayout321.xml"/><Relationship Id="rId34" Type="http://schemas.openxmlformats.org/officeDocument/2006/relationships/slideLayout" Target="../slideLayouts/slideLayout334.xml"/><Relationship Id="rId7" Type="http://schemas.openxmlformats.org/officeDocument/2006/relationships/slideLayout" Target="../slideLayouts/slideLayout307.xml"/><Relationship Id="rId12" Type="http://schemas.openxmlformats.org/officeDocument/2006/relationships/slideLayout" Target="../slideLayouts/slideLayout312.xml"/><Relationship Id="rId17" Type="http://schemas.openxmlformats.org/officeDocument/2006/relationships/slideLayout" Target="../slideLayouts/slideLayout317.xml"/><Relationship Id="rId25" Type="http://schemas.openxmlformats.org/officeDocument/2006/relationships/slideLayout" Target="../slideLayouts/slideLayout325.xml"/><Relationship Id="rId33" Type="http://schemas.openxmlformats.org/officeDocument/2006/relationships/slideLayout" Target="../slideLayouts/slideLayout333.xml"/><Relationship Id="rId2" Type="http://schemas.openxmlformats.org/officeDocument/2006/relationships/slideLayout" Target="../slideLayouts/slideLayout302.xml"/><Relationship Id="rId16" Type="http://schemas.openxmlformats.org/officeDocument/2006/relationships/slideLayout" Target="../slideLayouts/slideLayout316.xml"/><Relationship Id="rId20" Type="http://schemas.openxmlformats.org/officeDocument/2006/relationships/slideLayout" Target="../slideLayouts/slideLayout320.xml"/><Relationship Id="rId29" Type="http://schemas.openxmlformats.org/officeDocument/2006/relationships/slideLayout" Target="../slideLayouts/slideLayout329.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24" Type="http://schemas.openxmlformats.org/officeDocument/2006/relationships/slideLayout" Target="../slideLayouts/slideLayout324.xml"/><Relationship Id="rId32" Type="http://schemas.openxmlformats.org/officeDocument/2006/relationships/slideLayout" Target="../slideLayouts/slideLayout332.xml"/><Relationship Id="rId5" Type="http://schemas.openxmlformats.org/officeDocument/2006/relationships/slideLayout" Target="../slideLayouts/slideLayout305.xml"/><Relationship Id="rId15" Type="http://schemas.openxmlformats.org/officeDocument/2006/relationships/slideLayout" Target="../slideLayouts/slideLayout315.xml"/><Relationship Id="rId23" Type="http://schemas.openxmlformats.org/officeDocument/2006/relationships/slideLayout" Target="../slideLayouts/slideLayout323.xml"/><Relationship Id="rId28" Type="http://schemas.openxmlformats.org/officeDocument/2006/relationships/slideLayout" Target="../slideLayouts/slideLayout328.xml"/><Relationship Id="rId36" Type="http://schemas.openxmlformats.org/officeDocument/2006/relationships/image" Target="../media/image1.png"/><Relationship Id="rId10" Type="http://schemas.openxmlformats.org/officeDocument/2006/relationships/slideLayout" Target="../slideLayouts/slideLayout310.xml"/><Relationship Id="rId19" Type="http://schemas.openxmlformats.org/officeDocument/2006/relationships/slideLayout" Target="../slideLayouts/slideLayout319.xml"/><Relationship Id="rId31" Type="http://schemas.openxmlformats.org/officeDocument/2006/relationships/slideLayout" Target="../slideLayouts/slideLayout331.xml"/><Relationship Id="rId4" Type="http://schemas.openxmlformats.org/officeDocument/2006/relationships/slideLayout" Target="../slideLayouts/slideLayout304.xml"/><Relationship Id="rId9" Type="http://schemas.openxmlformats.org/officeDocument/2006/relationships/slideLayout" Target="../slideLayouts/slideLayout309.xml"/><Relationship Id="rId14" Type="http://schemas.openxmlformats.org/officeDocument/2006/relationships/slideLayout" Target="../slideLayouts/slideLayout314.xml"/><Relationship Id="rId22" Type="http://schemas.openxmlformats.org/officeDocument/2006/relationships/slideLayout" Target="../slideLayouts/slideLayout322.xml"/><Relationship Id="rId27" Type="http://schemas.openxmlformats.org/officeDocument/2006/relationships/slideLayout" Target="../slideLayouts/slideLayout327.xml"/><Relationship Id="rId30" Type="http://schemas.openxmlformats.org/officeDocument/2006/relationships/slideLayout" Target="../slideLayouts/slideLayout330.xml"/><Relationship Id="rId35"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26" Type="http://schemas.openxmlformats.org/officeDocument/2006/relationships/slideLayout" Target="../slideLayouts/slideLayout360.xml"/><Relationship Id="rId3" Type="http://schemas.openxmlformats.org/officeDocument/2006/relationships/slideLayout" Target="../slideLayouts/slideLayout337.xml"/><Relationship Id="rId21" Type="http://schemas.openxmlformats.org/officeDocument/2006/relationships/slideLayout" Target="../slideLayouts/slideLayout355.xml"/><Relationship Id="rId34" Type="http://schemas.openxmlformats.org/officeDocument/2006/relationships/slideLayout" Target="../slideLayouts/slideLayout368.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5" Type="http://schemas.openxmlformats.org/officeDocument/2006/relationships/slideLayout" Target="../slideLayouts/slideLayout359.xml"/><Relationship Id="rId33" Type="http://schemas.openxmlformats.org/officeDocument/2006/relationships/slideLayout" Target="../slideLayouts/slideLayout367.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20" Type="http://schemas.openxmlformats.org/officeDocument/2006/relationships/slideLayout" Target="../slideLayouts/slideLayout354.xml"/><Relationship Id="rId29" Type="http://schemas.openxmlformats.org/officeDocument/2006/relationships/slideLayout" Target="../slideLayouts/slideLayout363.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24" Type="http://schemas.openxmlformats.org/officeDocument/2006/relationships/slideLayout" Target="../slideLayouts/slideLayout358.xml"/><Relationship Id="rId32" Type="http://schemas.openxmlformats.org/officeDocument/2006/relationships/slideLayout" Target="../slideLayouts/slideLayout366.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23" Type="http://schemas.openxmlformats.org/officeDocument/2006/relationships/slideLayout" Target="../slideLayouts/slideLayout357.xml"/><Relationship Id="rId28" Type="http://schemas.openxmlformats.org/officeDocument/2006/relationships/slideLayout" Target="../slideLayouts/slideLayout362.xml"/><Relationship Id="rId10" Type="http://schemas.openxmlformats.org/officeDocument/2006/relationships/slideLayout" Target="../slideLayouts/slideLayout344.xml"/><Relationship Id="rId19" Type="http://schemas.openxmlformats.org/officeDocument/2006/relationships/slideLayout" Target="../slideLayouts/slideLayout353.xml"/><Relationship Id="rId31" Type="http://schemas.openxmlformats.org/officeDocument/2006/relationships/slideLayout" Target="../slideLayouts/slideLayout365.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 Id="rId22" Type="http://schemas.openxmlformats.org/officeDocument/2006/relationships/slideLayout" Target="../slideLayouts/slideLayout356.xml"/><Relationship Id="rId27" Type="http://schemas.openxmlformats.org/officeDocument/2006/relationships/slideLayout" Target="../slideLayouts/slideLayout361.xml"/><Relationship Id="rId30" Type="http://schemas.openxmlformats.org/officeDocument/2006/relationships/slideLayout" Target="../slideLayouts/slideLayout364.xml"/><Relationship Id="rId35"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slideLayout" Target="../slideLayouts/slideLayout381.xml"/><Relationship Id="rId18" Type="http://schemas.openxmlformats.org/officeDocument/2006/relationships/slideLayout" Target="../slideLayouts/slideLayout386.xml"/><Relationship Id="rId26" Type="http://schemas.openxmlformats.org/officeDocument/2006/relationships/slideLayout" Target="../slideLayouts/slideLayout394.xml"/><Relationship Id="rId3" Type="http://schemas.openxmlformats.org/officeDocument/2006/relationships/slideLayout" Target="../slideLayouts/slideLayout371.xml"/><Relationship Id="rId21" Type="http://schemas.openxmlformats.org/officeDocument/2006/relationships/slideLayout" Target="../slideLayouts/slideLayout389.xml"/><Relationship Id="rId7" Type="http://schemas.openxmlformats.org/officeDocument/2006/relationships/slideLayout" Target="../slideLayouts/slideLayout375.xml"/><Relationship Id="rId12" Type="http://schemas.openxmlformats.org/officeDocument/2006/relationships/slideLayout" Target="../slideLayouts/slideLayout380.xml"/><Relationship Id="rId17" Type="http://schemas.openxmlformats.org/officeDocument/2006/relationships/slideLayout" Target="../slideLayouts/slideLayout385.xml"/><Relationship Id="rId25" Type="http://schemas.openxmlformats.org/officeDocument/2006/relationships/slideLayout" Target="../slideLayouts/slideLayout393.xml"/><Relationship Id="rId2" Type="http://schemas.openxmlformats.org/officeDocument/2006/relationships/slideLayout" Target="../slideLayouts/slideLayout370.xml"/><Relationship Id="rId16" Type="http://schemas.openxmlformats.org/officeDocument/2006/relationships/slideLayout" Target="../slideLayouts/slideLayout384.xml"/><Relationship Id="rId20" Type="http://schemas.openxmlformats.org/officeDocument/2006/relationships/slideLayout" Target="../slideLayouts/slideLayout388.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24" Type="http://schemas.openxmlformats.org/officeDocument/2006/relationships/slideLayout" Target="../slideLayouts/slideLayout392.xml"/><Relationship Id="rId5" Type="http://schemas.openxmlformats.org/officeDocument/2006/relationships/slideLayout" Target="../slideLayouts/slideLayout373.xml"/><Relationship Id="rId15" Type="http://schemas.openxmlformats.org/officeDocument/2006/relationships/slideLayout" Target="../slideLayouts/slideLayout383.xml"/><Relationship Id="rId23" Type="http://schemas.openxmlformats.org/officeDocument/2006/relationships/slideLayout" Target="../slideLayouts/slideLayout391.xml"/><Relationship Id="rId28" Type="http://schemas.openxmlformats.org/officeDocument/2006/relationships/image" Target="../media/image1.png"/><Relationship Id="rId10" Type="http://schemas.openxmlformats.org/officeDocument/2006/relationships/slideLayout" Target="../slideLayouts/slideLayout378.xml"/><Relationship Id="rId19" Type="http://schemas.openxmlformats.org/officeDocument/2006/relationships/slideLayout" Target="../slideLayouts/slideLayout387.xml"/><Relationship Id="rId4" Type="http://schemas.openxmlformats.org/officeDocument/2006/relationships/slideLayout" Target="../slideLayouts/slideLayout372.xml"/><Relationship Id="rId9" Type="http://schemas.openxmlformats.org/officeDocument/2006/relationships/slideLayout" Target="../slideLayouts/slideLayout377.xml"/><Relationship Id="rId14" Type="http://schemas.openxmlformats.org/officeDocument/2006/relationships/slideLayout" Target="../slideLayouts/slideLayout382.xml"/><Relationship Id="rId22" Type="http://schemas.openxmlformats.org/officeDocument/2006/relationships/slideLayout" Target="../slideLayouts/slideLayout390.xml"/><Relationship Id="rId27"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3" Type="http://schemas.openxmlformats.org/officeDocument/2006/relationships/slideLayout" Target="../slideLayouts/slideLayout397.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10" Type="http://schemas.openxmlformats.org/officeDocument/2006/relationships/slideLayout" Target="../slideLayouts/slideLayout404.xml"/><Relationship Id="rId19" Type="http://schemas.openxmlformats.org/officeDocument/2006/relationships/theme" Target="../theme/theme14.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20.xml"/><Relationship Id="rId13" Type="http://schemas.openxmlformats.org/officeDocument/2006/relationships/slideLayout" Target="../slideLayouts/slideLayout425.xml"/><Relationship Id="rId18" Type="http://schemas.openxmlformats.org/officeDocument/2006/relationships/slideLayout" Target="../slideLayouts/slideLayout430.xml"/><Relationship Id="rId26" Type="http://schemas.openxmlformats.org/officeDocument/2006/relationships/slideLayout" Target="../slideLayouts/slideLayout438.xml"/><Relationship Id="rId3" Type="http://schemas.openxmlformats.org/officeDocument/2006/relationships/slideLayout" Target="../slideLayouts/slideLayout415.xml"/><Relationship Id="rId21" Type="http://schemas.openxmlformats.org/officeDocument/2006/relationships/slideLayout" Target="../slideLayouts/slideLayout433.xml"/><Relationship Id="rId7" Type="http://schemas.openxmlformats.org/officeDocument/2006/relationships/slideLayout" Target="../slideLayouts/slideLayout419.xml"/><Relationship Id="rId12" Type="http://schemas.openxmlformats.org/officeDocument/2006/relationships/slideLayout" Target="../slideLayouts/slideLayout424.xml"/><Relationship Id="rId17" Type="http://schemas.openxmlformats.org/officeDocument/2006/relationships/slideLayout" Target="../slideLayouts/slideLayout429.xml"/><Relationship Id="rId25" Type="http://schemas.openxmlformats.org/officeDocument/2006/relationships/slideLayout" Target="../slideLayouts/slideLayout437.xml"/><Relationship Id="rId2" Type="http://schemas.openxmlformats.org/officeDocument/2006/relationships/slideLayout" Target="../slideLayouts/slideLayout414.xml"/><Relationship Id="rId16" Type="http://schemas.openxmlformats.org/officeDocument/2006/relationships/slideLayout" Target="../slideLayouts/slideLayout428.xml"/><Relationship Id="rId20" Type="http://schemas.openxmlformats.org/officeDocument/2006/relationships/slideLayout" Target="../slideLayouts/slideLayout432.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24" Type="http://schemas.openxmlformats.org/officeDocument/2006/relationships/slideLayout" Target="../slideLayouts/slideLayout436.xml"/><Relationship Id="rId5" Type="http://schemas.openxmlformats.org/officeDocument/2006/relationships/slideLayout" Target="../slideLayouts/slideLayout417.xml"/><Relationship Id="rId15" Type="http://schemas.openxmlformats.org/officeDocument/2006/relationships/slideLayout" Target="../slideLayouts/slideLayout427.xml"/><Relationship Id="rId23" Type="http://schemas.openxmlformats.org/officeDocument/2006/relationships/slideLayout" Target="../slideLayouts/slideLayout435.xml"/><Relationship Id="rId28" Type="http://schemas.openxmlformats.org/officeDocument/2006/relationships/image" Target="../media/image6.png"/><Relationship Id="rId10" Type="http://schemas.openxmlformats.org/officeDocument/2006/relationships/slideLayout" Target="../slideLayouts/slideLayout422.xml"/><Relationship Id="rId19" Type="http://schemas.openxmlformats.org/officeDocument/2006/relationships/slideLayout" Target="../slideLayouts/slideLayout431.xml"/><Relationship Id="rId4" Type="http://schemas.openxmlformats.org/officeDocument/2006/relationships/slideLayout" Target="../slideLayouts/slideLayout416.xml"/><Relationship Id="rId9" Type="http://schemas.openxmlformats.org/officeDocument/2006/relationships/slideLayout" Target="../slideLayouts/slideLayout421.xml"/><Relationship Id="rId14" Type="http://schemas.openxmlformats.org/officeDocument/2006/relationships/slideLayout" Target="../slideLayouts/slideLayout426.xml"/><Relationship Id="rId22" Type="http://schemas.openxmlformats.org/officeDocument/2006/relationships/slideLayout" Target="../slideLayouts/slideLayout434.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46.xml"/><Relationship Id="rId13" Type="http://schemas.openxmlformats.org/officeDocument/2006/relationships/slideLayout" Target="../slideLayouts/slideLayout451.xml"/><Relationship Id="rId18" Type="http://schemas.openxmlformats.org/officeDocument/2006/relationships/slideLayout" Target="../slideLayouts/slideLayout456.xml"/><Relationship Id="rId26" Type="http://schemas.openxmlformats.org/officeDocument/2006/relationships/slideLayout" Target="../slideLayouts/slideLayout464.xml"/><Relationship Id="rId3" Type="http://schemas.openxmlformats.org/officeDocument/2006/relationships/slideLayout" Target="../slideLayouts/slideLayout441.xml"/><Relationship Id="rId21" Type="http://schemas.openxmlformats.org/officeDocument/2006/relationships/slideLayout" Target="../slideLayouts/slideLayout459.xml"/><Relationship Id="rId7" Type="http://schemas.openxmlformats.org/officeDocument/2006/relationships/slideLayout" Target="../slideLayouts/slideLayout445.xml"/><Relationship Id="rId12" Type="http://schemas.openxmlformats.org/officeDocument/2006/relationships/slideLayout" Target="../slideLayouts/slideLayout450.xml"/><Relationship Id="rId17" Type="http://schemas.openxmlformats.org/officeDocument/2006/relationships/slideLayout" Target="../slideLayouts/slideLayout455.xml"/><Relationship Id="rId25" Type="http://schemas.openxmlformats.org/officeDocument/2006/relationships/slideLayout" Target="../slideLayouts/slideLayout463.xml"/><Relationship Id="rId33" Type="http://schemas.openxmlformats.org/officeDocument/2006/relationships/theme" Target="../theme/theme16.xml"/><Relationship Id="rId2" Type="http://schemas.openxmlformats.org/officeDocument/2006/relationships/slideLayout" Target="../slideLayouts/slideLayout440.xml"/><Relationship Id="rId16" Type="http://schemas.openxmlformats.org/officeDocument/2006/relationships/slideLayout" Target="../slideLayouts/slideLayout454.xml"/><Relationship Id="rId20" Type="http://schemas.openxmlformats.org/officeDocument/2006/relationships/slideLayout" Target="../slideLayouts/slideLayout458.xml"/><Relationship Id="rId29" Type="http://schemas.openxmlformats.org/officeDocument/2006/relationships/slideLayout" Target="../slideLayouts/slideLayout467.xml"/><Relationship Id="rId1" Type="http://schemas.openxmlformats.org/officeDocument/2006/relationships/slideLayout" Target="../slideLayouts/slideLayout439.xml"/><Relationship Id="rId6" Type="http://schemas.openxmlformats.org/officeDocument/2006/relationships/slideLayout" Target="../slideLayouts/slideLayout444.xml"/><Relationship Id="rId11" Type="http://schemas.openxmlformats.org/officeDocument/2006/relationships/slideLayout" Target="../slideLayouts/slideLayout449.xml"/><Relationship Id="rId24" Type="http://schemas.openxmlformats.org/officeDocument/2006/relationships/slideLayout" Target="../slideLayouts/slideLayout462.xml"/><Relationship Id="rId32" Type="http://schemas.openxmlformats.org/officeDocument/2006/relationships/slideLayout" Target="../slideLayouts/slideLayout470.xml"/><Relationship Id="rId5" Type="http://schemas.openxmlformats.org/officeDocument/2006/relationships/slideLayout" Target="../slideLayouts/slideLayout443.xml"/><Relationship Id="rId15" Type="http://schemas.openxmlformats.org/officeDocument/2006/relationships/slideLayout" Target="../slideLayouts/slideLayout453.xml"/><Relationship Id="rId23" Type="http://schemas.openxmlformats.org/officeDocument/2006/relationships/slideLayout" Target="../slideLayouts/slideLayout461.xml"/><Relationship Id="rId28" Type="http://schemas.openxmlformats.org/officeDocument/2006/relationships/slideLayout" Target="../slideLayouts/slideLayout466.xml"/><Relationship Id="rId10" Type="http://schemas.openxmlformats.org/officeDocument/2006/relationships/slideLayout" Target="../slideLayouts/slideLayout448.xml"/><Relationship Id="rId19" Type="http://schemas.openxmlformats.org/officeDocument/2006/relationships/slideLayout" Target="../slideLayouts/slideLayout457.xml"/><Relationship Id="rId31" Type="http://schemas.openxmlformats.org/officeDocument/2006/relationships/slideLayout" Target="../slideLayouts/slideLayout469.xml"/><Relationship Id="rId4" Type="http://schemas.openxmlformats.org/officeDocument/2006/relationships/slideLayout" Target="../slideLayouts/slideLayout442.xml"/><Relationship Id="rId9" Type="http://schemas.openxmlformats.org/officeDocument/2006/relationships/slideLayout" Target="../slideLayouts/slideLayout447.xml"/><Relationship Id="rId14" Type="http://schemas.openxmlformats.org/officeDocument/2006/relationships/slideLayout" Target="../slideLayouts/slideLayout452.xml"/><Relationship Id="rId22" Type="http://schemas.openxmlformats.org/officeDocument/2006/relationships/slideLayout" Target="../slideLayouts/slideLayout460.xml"/><Relationship Id="rId27" Type="http://schemas.openxmlformats.org/officeDocument/2006/relationships/slideLayout" Target="../slideLayouts/slideLayout465.xml"/><Relationship Id="rId30" Type="http://schemas.openxmlformats.org/officeDocument/2006/relationships/slideLayout" Target="../slideLayouts/slideLayout46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78.xml"/><Relationship Id="rId13" Type="http://schemas.openxmlformats.org/officeDocument/2006/relationships/slideLayout" Target="../slideLayouts/slideLayout483.xml"/><Relationship Id="rId18" Type="http://schemas.openxmlformats.org/officeDocument/2006/relationships/slideLayout" Target="../slideLayouts/slideLayout488.xml"/><Relationship Id="rId26" Type="http://schemas.openxmlformats.org/officeDocument/2006/relationships/slideLayout" Target="../slideLayouts/slideLayout496.xml"/><Relationship Id="rId3" Type="http://schemas.openxmlformats.org/officeDocument/2006/relationships/slideLayout" Target="../slideLayouts/slideLayout473.xml"/><Relationship Id="rId21" Type="http://schemas.openxmlformats.org/officeDocument/2006/relationships/slideLayout" Target="../slideLayouts/slideLayout491.xml"/><Relationship Id="rId7" Type="http://schemas.openxmlformats.org/officeDocument/2006/relationships/slideLayout" Target="../slideLayouts/slideLayout477.xml"/><Relationship Id="rId12" Type="http://schemas.openxmlformats.org/officeDocument/2006/relationships/slideLayout" Target="../slideLayouts/slideLayout482.xml"/><Relationship Id="rId17" Type="http://schemas.openxmlformats.org/officeDocument/2006/relationships/slideLayout" Target="../slideLayouts/slideLayout487.xml"/><Relationship Id="rId25" Type="http://schemas.openxmlformats.org/officeDocument/2006/relationships/slideLayout" Target="../slideLayouts/slideLayout495.xml"/><Relationship Id="rId2" Type="http://schemas.openxmlformats.org/officeDocument/2006/relationships/slideLayout" Target="../slideLayouts/slideLayout472.xml"/><Relationship Id="rId16" Type="http://schemas.openxmlformats.org/officeDocument/2006/relationships/slideLayout" Target="../slideLayouts/slideLayout486.xml"/><Relationship Id="rId20" Type="http://schemas.openxmlformats.org/officeDocument/2006/relationships/slideLayout" Target="../slideLayouts/slideLayout490.xml"/><Relationship Id="rId29" Type="http://schemas.openxmlformats.org/officeDocument/2006/relationships/slideLayout" Target="../slideLayouts/slideLayout499.xml"/><Relationship Id="rId1" Type="http://schemas.openxmlformats.org/officeDocument/2006/relationships/slideLayout" Target="../slideLayouts/slideLayout471.xml"/><Relationship Id="rId6" Type="http://schemas.openxmlformats.org/officeDocument/2006/relationships/slideLayout" Target="../slideLayouts/slideLayout476.xml"/><Relationship Id="rId11" Type="http://schemas.openxmlformats.org/officeDocument/2006/relationships/slideLayout" Target="../slideLayouts/slideLayout481.xml"/><Relationship Id="rId24" Type="http://schemas.openxmlformats.org/officeDocument/2006/relationships/slideLayout" Target="../slideLayouts/slideLayout494.xml"/><Relationship Id="rId5" Type="http://schemas.openxmlformats.org/officeDocument/2006/relationships/slideLayout" Target="../slideLayouts/slideLayout475.xml"/><Relationship Id="rId15" Type="http://schemas.openxmlformats.org/officeDocument/2006/relationships/slideLayout" Target="../slideLayouts/slideLayout485.xml"/><Relationship Id="rId23" Type="http://schemas.openxmlformats.org/officeDocument/2006/relationships/slideLayout" Target="../slideLayouts/slideLayout493.xml"/><Relationship Id="rId28" Type="http://schemas.openxmlformats.org/officeDocument/2006/relationships/slideLayout" Target="../slideLayouts/slideLayout498.xml"/><Relationship Id="rId10" Type="http://schemas.openxmlformats.org/officeDocument/2006/relationships/slideLayout" Target="../slideLayouts/slideLayout480.xml"/><Relationship Id="rId19" Type="http://schemas.openxmlformats.org/officeDocument/2006/relationships/slideLayout" Target="../slideLayouts/slideLayout489.xml"/><Relationship Id="rId4" Type="http://schemas.openxmlformats.org/officeDocument/2006/relationships/slideLayout" Target="../slideLayouts/slideLayout474.xml"/><Relationship Id="rId9" Type="http://schemas.openxmlformats.org/officeDocument/2006/relationships/slideLayout" Target="../slideLayouts/slideLayout479.xml"/><Relationship Id="rId14" Type="http://schemas.openxmlformats.org/officeDocument/2006/relationships/slideLayout" Target="../slideLayouts/slideLayout484.xml"/><Relationship Id="rId22" Type="http://schemas.openxmlformats.org/officeDocument/2006/relationships/slideLayout" Target="../slideLayouts/slideLayout492.xml"/><Relationship Id="rId27" Type="http://schemas.openxmlformats.org/officeDocument/2006/relationships/slideLayout" Target="../slideLayouts/slideLayout497.xml"/><Relationship Id="rId30"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507.xml"/><Relationship Id="rId13" Type="http://schemas.openxmlformats.org/officeDocument/2006/relationships/slideLayout" Target="../slideLayouts/slideLayout512.xml"/><Relationship Id="rId18" Type="http://schemas.openxmlformats.org/officeDocument/2006/relationships/theme" Target="../theme/theme18.xml"/><Relationship Id="rId3" Type="http://schemas.openxmlformats.org/officeDocument/2006/relationships/slideLayout" Target="../slideLayouts/slideLayout502.xml"/><Relationship Id="rId7" Type="http://schemas.openxmlformats.org/officeDocument/2006/relationships/slideLayout" Target="../slideLayouts/slideLayout506.xml"/><Relationship Id="rId12" Type="http://schemas.openxmlformats.org/officeDocument/2006/relationships/slideLayout" Target="../slideLayouts/slideLayout511.xml"/><Relationship Id="rId17" Type="http://schemas.openxmlformats.org/officeDocument/2006/relationships/slideLayout" Target="../slideLayouts/slideLayout516.xml"/><Relationship Id="rId2" Type="http://schemas.openxmlformats.org/officeDocument/2006/relationships/slideLayout" Target="../slideLayouts/slideLayout501.xml"/><Relationship Id="rId16" Type="http://schemas.openxmlformats.org/officeDocument/2006/relationships/slideLayout" Target="../slideLayouts/slideLayout515.xml"/><Relationship Id="rId1" Type="http://schemas.openxmlformats.org/officeDocument/2006/relationships/slideLayout" Target="../slideLayouts/slideLayout500.xml"/><Relationship Id="rId6" Type="http://schemas.openxmlformats.org/officeDocument/2006/relationships/slideLayout" Target="../slideLayouts/slideLayout505.xml"/><Relationship Id="rId11" Type="http://schemas.openxmlformats.org/officeDocument/2006/relationships/slideLayout" Target="../slideLayouts/slideLayout510.xml"/><Relationship Id="rId5" Type="http://schemas.openxmlformats.org/officeDocument/2006/relationships/slideLayout" Target="../slideLayouts/slideLayout504.xml"/><Relationship Id="rId15" Type="http://schemas.openxmlformats.org/officeDocument/2006/relationships/slideLayout" Target="../slideLayouts/slideLayout514.xml"/><Relationship Id="rId10" Type="http://schemas.openxmlformats.org/officeDocument/2006/relationships/slideLayout" Target="../slideLayouts/slideLayout509.xml"/><Relationship Id="rId19" Type="http://schemas.openxmlformats.org/officeDocument/2006/relationships/image" Target="../media/image1.png"/><Relationship Id="rId4" Type="http://schemas.openxmlformats.org/officeDocument/2006/relationships/slideLayout" Target="../slideLayouts/slideLayout503.xml"/><Relationship Id="rId9" Type="http://schemas.openxmlformats.org/officeDocument/2006/relationships/slideLayout" Target="../slideLayouts/slideLayout508.xml"/><Relationship Id="rId14" Type="http://schemas.openxmlformats.org/officeDocument/2006/relationships/slideLayout" Target="../slideLayouts/slideLayout51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24.xml"/><Relationship Id="rId13" Type="http://schemas.openxmlformats.org/officeDocument/2006/relationships/slideLayout" Target="../slideLayouts/slideLayout529.xml"/><Relationship Id="rId18" Type="http://schemas.openxmlformats.org/officeDocument/2006/relationships/image" Target="../media/image1.png"/><Relationship Id="rId3" Type="http://schemas.openxmlformats.org/officeDocument/2006/relationships/slideLayout" Target="../slideLayouts/slideLayout519.xml"/><Relationship Id="rId7" Type="http://schemas.openxmlformats.org/officeDocument/2006/relationships/slideLayout" Target="../slideLayouts/slideLayout523.xml"/><Relationship Id="rId12" Type="http://schemas.openxmlformats.org/officeDocument/2006/relationships/slideLayout" Target="../slideLayouts/slideLayout528.xml"/><Relationship Id="rId17" Type="http://schemas.openxmlformats.org/officeDocument/2006/relationships/theme" Target="../theme/theme19.xml"/><Relationship Id="rId2" Type="http://schemas.openxmlformats.org/officeDocument/2006/relationships/slideLayout" Target="../slideLayouts/slideLayout518.xml"/><Relationship Id="rId16" Type="http://schemas.openxmlformats.org/officeDocument/2006/relationships/slideLayout" Target="../slideLayouts/slideLayout532.xml"/><Relationship Id="rId1" Type="http://schemas.openxmlformats.org/officeDocument/2006/relationships/slideLayout" Target="../slideLayouts/slideLayout517.xml"/><Relationship Id="rId6" Type="http://schemas.openxmlformats.org/officeDocument/2006/relationships/slideLayout" Target="../slideLayouts/slideLayout522.xml"/><Relationship Id="rId11" Type="http://schemas.openxmlformats.org/officeDocument/2006/relationships/slideLayout" Target="../slideLayouts/slideLayout527.xml"/><Relationship Id="rId5" Type="http://schemas.openxmlformats.org/officeDocument/2006/relationships/slideLayout" Target="../slideLayouts/slideLayout521.xml"/><Relationship Id="rId15" Type="http://schemas.openxmlformats.org/officeDocument/2006/relationships/slideLayout" Target="../slideLayouts/slideLayout531.xml"/><Relationship Id="rId10" Type="http://schemas.openxmlformats.org/officeDocument/2006/relationships/slideLayout" Target="../slideLayouts/slideLayout526.xml"/><Relationship Id="rId4" Type="http://schemas.openxmlformats.org/officeDocument/2006/relationships/slideLayout" Target="../slideLayouts/slideLayout520.xml"/><Relationship Id="rId9" Type="http://schemas.openxmlformats.org/officeDocument/2006/relationships/slideLayout" Target="../slideLayouts/slideLayout525.xml"/><Relationship Id="rId14" Type="http://schemas.openxmlformats.org/officeDocument/2006/relationships/slideLayout" Target="../slideLayouts/slideLayout5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theme" Target="../theme/theme2.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540.xml"/><Relationship Id="rId13" Type="http://schemas.openxmlformats.org/officeDocument/2006/relationships/slideLayout" Target="../slideLayouts/slideLayout545.xml"/><Relationship Id="rId18" Type="http://schemas.openxmlformats.org/officeDocument/2006/relationships/slideLayout" Target="../slideLayouts/slideLayout550.xml"/><Relationship Id="rId3" Type="http://schemas.openxmlformats.org/officeDocument/2006/relationships/slideLayout" Target="../slideLayouts/slideLayout535.xml"/><Relationship Id="rId21" Type="http://schemas.openxmlformats.org/officeDocument/2006/relationships/image" Target="../media/image1.png"/><Relationship Id="rId7" Type="http://schemas.openxmlformats.org/officeDocument/2006/relationships/slideLayout" Target="../slideLayouts/slideLayout539.xml"/><Relationship Id="rId12" Type="http://schemas.openxmlformats.org/officeDocument/2006/relationships/slideLayout" Target="../slideLayouts/slideLayout544.xml"/><Relationship Id="rId17" Type="http://schemas.openxmlformats.org/officeDocument/2006/relationships/slideLayout" Target="../slideLayouts/slideLayout549.xml"/><Relationship Id="rId2" Type="http://schemas.openxmlformats.org/officeDocument/2006/relationships/slideLayout" Target="../slideLayouts/slideLayout534.xml"/><Relationship Id="rId16" Type="http://schemas.openxmlformats.org/officeDocument/2006/relationships/slideLayout" Target="../slideLayouts/slideLayout548.xml"/><Relationship Id="rId20" Type="http://schemas.openxmlformats.org/officeDocument/2006/relationships/theme" Target="../theme/theme20.xml"/><Relationship Id="rId1" Type="http://schemas.openxmlformats.org/officeDocument/2006/relationships/slideLayout" Target="../slideLayouts/slideLayout533.xml"/><Relationship Id="rId6" Type="http://schemas.openxmlformats.org/officeDocument/2006/relationships/slideLayout" Target="../slideLayouts/slideLayout538.xml"/><Relationship Id="rId11" Type="http://schemas.openxmlformats.org/officeDocument/2006/relationships/slideLayout" Target="../slideLayouts/slideLayout543.xml"/><Relationship Id="rId5" Type="http://schemas.openxmlformats.org/officeDocument/2006/relationships/slideLayout" Target="../slideLayouts/slideLayout537.xml"/><Relationship Id="rId15" Type="http://schemas.openxmlformats.org/officeDocument/2006/relationships/slideLayout" Target="../slideLayouts/slideLayout547.xml"/><Relationship Id="rId10" Type="http://schemas.openxmlformats.org/officeDocument/2006/relationships/slideLayout" Target="../slideLayouts/slideLayout542.xml"/><Relationship Id="rId19" Type="http://schemas.openxmlformats.org/officeDocument/2006/relationships/slideLayout" Target="../slideLayouts/slideLayout551.xml"/><Relationship Id="rId4" Type="http://schemas.openxmlformats.org/officeDocument/2006/relationships/slideLayout" Target="../slideLayouts/slideLayout536.xml"/><Relationship Id="rId9" Type="http://schemas.openxmlformats.org/officeDocument/2006/relationships/slideLayout" Target="../slideLayouts/slideLayout541.xml"/><Relationship Id="rId14" Type="http://schemas.openxmlformats.org/officeDocument/2006/relationships/slideLayout" Target="../slideLayouts/slideLayout546.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564.xml"/><Relationship Id="rId18" Type="http://schemas.openxmlformats.org/officeDocument/2006/relationships/slideLayout" Target="../slideLayouts/slideLayout569.xml"/><Relationship Id="rId26" Type="http://schemas.openxmlformats.org/officeDocument/2006/relationships/slideLayout" Target="../slideLayouts/slideLayout577.xml"/><Relationship Id="rId39" Type="http://schemas.openxmlformats.org/officeDocument/2006/relationships/slideLayout" Target="../slideLayouts/slideLayout590.xml"/><Relationship Id="rId21" Type="http://schemas.openxmlformats.org/officeDocument/2006/relationships/slideLayout" Target="../slideLayouts/slideLayout572.xml"/><Relationship Id="rId34" Type="http://schemas.openxmlformats.org/officeDocument/2006/relationships/slideLayout" Target="../slideLayouts/slideLayout585.xml"/><Relationship Id="rId42" Type="http://schemas.openxmlformats.org/officeDocument/2006/relationships/slideLayout" Target="../slideLayouts/slideLayout593.xml"/><Relationship Id="rId47" Type="http://schemas.openxmlformats.org/officeDocument/2006/relationships/slideLayout" Target="../slideLayouts/slideLayout598.xml"/><Relationship Id="rId50" Type="http://schemas.openxmlformats.org/officeDocument/2006/relationships/slideLayout" Target="../slideLayouts/slideLayout601.xml"/><Relationship Id="rId55" Type="http://schemas.openxmlformats.org/officeDocument/2006/relationships/slideLayout" Target="../slideLayouts/slideLayout606.xml"/><Relationship Id="rId7" Type="http://schemas.openxmlformats.org/officeDocument/2006/relationships/slideLayout" Target="../slideLayouts/slideLayout558.xml"/><Relationship Id="rId2" Type="http://schemas.openxmlformats.org/officeDocument/2006/relationships/slideLayout" Target="../slideLayouts/slideLayout553.xml"/><Relationship Id="rId16" Type="http://schemas.openxmlformats.org/officeDocument/2006/relationships/slideLayout" Target="../slideLayouts/slideLayout567.xml"/><Relationship Id="rId20" Type="http://schemas.openxmlformats.org/officeDocument/2006/relationships/slideLayout" Target="../slideLayouts/slideLayout571.xml"/><Relationship Id="rId29" Type="http://schemas.openxmlformats.org/officeDocument/2006/relationships/slideLayout" Target="../slideLayouts/slideLayout580.xml"/><Relationship Id="rId41" Type="http://schemas.openxmlformats.org/officeDocument/2006/relationships/slideLayout" Target="../slideLayouts/slideLayout592.xml"/><Relationship Id="rId54" Type="http://schemas.openxmlformats.org/officeDocument/2006/relationships/slideLayout" Target="../slideLayouts/slideLayout605.xml"/><Relationship Id="rId1" Type="http://schemas.openxmlformats.org/officeDocument/2006/relationships/slideLayout" Target="../slideLayouts/slideLayout552.xml"/><Relationship Id="rId6" Type="http://schemas.openxmlformats.org/officeDocument/2006/relationships/slideLayout" Target="../slideLayouts/slideLayout557.xml"/><Relationship Id="rId11" Type="http://schemas.openxmlformats.org/officeDocument/2006/relationships/slideLayout" Target="../slideLayouts/slideLayout562.xml"/><Relationship Id="rId24" Type="http://schemas.openxmlformats.org/officeDocument/2006/relationships/slideLayout" Target="../slideLayouts/slideLayout575.xml"/><Relationship Id="rId32" Type="http://schemas.openxmlformats.org/officeDocument/2006/relationships/slideLayout" Target="../slideLayouts/slideLayout583.xml"/><Relationship Id="rId37" Type="http://schemas.openxmlformats.org/officeDocument/2006/relationships/slideLayout" Target="../slideLayouts/slideLayout588.xml"/><Relationship Id="rId40" Type="http://schemas.openxmlformats.org/officeDocument/2006/relationships/slideLayout" Target="../slideLayouts/slideLayout591.xml"/><Relationship Id="rId45" Type="http://schemas.openxmlformats.org/officeDocument/2006/relationships/slideLayout" Target="../slideLayouts/slideLayout596.xml"/><Relationship Id="rId53" Type="http://schemas.openxmlformats.org/officeDocument/2006/relationships/slideLayout" Target="../slideLayouts/slideLayout604.xml"/><Relationship Id="rId58" Type="http://schemas.openxmlformats.org/officeDocument/2006/relationships/slideLayout" Target="../slideLayouts/slideLayout609.xml"/><Relationship Id="rId5" Type="http://schemas.openxmlformats.org/officeDocument/2006/relationships/slideLayout" Target="../slideLayouts/slideLayout556.xml"/><Relationship Id="rId15" Type="http://schemas.openxmlformats.org/officeDocument/2006/relationships/slideLayout" Target="../slideLayouts/slideLayout566.xml"/><Relationship Id="rId23" Type="http://schemas.openxmlformats.org/officeDocument/2006/relationships/slideLayout" Target="../slideLayouts/slideLayout574.xml"/><Relationship Id="rId28" Type="http://schemas.openxmlformats.org/officeDocument/2006/relationships/slideLayout" Target="../slideLayouts/slideLayout579.xml"/><Relationship Id="rId36" Type="http://schemas.openxmlformats.org/officeDocument/2006/relationships/slideLayout" Target="../slideLayouts/slideLayout587.xml"/><Relationship Id="rId49" Type="http://schemas.openxmlformats.org/officeDocument/2006/relationships/slideLayout" Target="../slideLayouts/slideLayout600.xml"/><Relationship Id="rId57" Type="http://schemas.openxmlformats.org/officeDocument/2006/relationships/slideLayout" Target="../slideLayouts/slideLayout608.xml"/><Relationship Id="rId61" Type="http://schemas.openxmlformats.org/officeDocument/2006/relationships/image" Target="../media/image1.png"/><Relationship Id="rId10" Type="http://schemas.openxmlformats.org/officeDocument/2006/relationships/slideLayout" Target="../slideLayouts/slideLayout561.xml"/><Relationship Id="rId19" Type="http://schemas.openxmlformats.org/officeDocument/2006/relationships/slideLayout" Target="../slideLayouts/slideLayout570.xml"/><Relationship Id="rId31" Type="http://schemas.openxmlformats.org/officeDocument/2006/relationships/slideLayout" Target="../slideLayouts/slideLayout582.xml"/><Relationship Id="rId44" Type="http://schemas.openxmlformats.org/officeDocument/2006/relationships/slideLayout" Target="../slideLayouts/slideLayout595.xml"/><Relationship Id="rId52" Type="http://schemas.openxmlformats.org/officeDocument/2006/relationships/slideLayout" Target="../slideLayouts/slideLayout603.xml"/><Relationship Id="rId60" Type="http://schemas.openxmlformats.org/officeDocument/2006/relationships/theme" Target="../theme/theme21.xml"/><Relationship Id="rId4" Type="http://schemas.openxmlformats.org/officeDocument/2006/relationships/slideLayout" Target="../slideLayouts/slideLayout555.xml"/><Relationship Id="rId9" Type="http://schemas.openxmlformats.org/officeDocument/2006/relationships/slideLayout" Target="../slideLayouts/slideLayout560.xml"/><Relationship Id="rId14" Type="http://schemas.openxmlformats.org/officeDocument/2006/relationships/slideLayout" Target="../slideLayouts/slideLayout565.xml"/><Relationship Id="rId22" Type="http://schemas.openxmlformats.org/officeDocument/2006/relationships/slideLayout" Target="../slideLayouts/slideLayout573.xml"/><Relationship Id="rId27" Type="http://schemas.openxmlformats.org/officeDocument/2006/relationships/slideLayout" Target="../slideLayouts/slideLayout578.xml"/><Relationship Id="rId30" Type="http://schemas.openxmlformats.org/officeDocument/2006/relationships/slideLayout" Target="../slideLayouts/slideLayout581.xml"/><Relationship Id="rId35" Type="http://schemas.openxmlformats.org/officeDocument/2006/relationships/slideLayout" Target="../slideLayouts/slideLayout586.xml"/><Relationship Id="rId43" Type="http://schemas.openxmlformats.org/officeDocument/2006/relationships/slideLayout" Target="../slideLayouts/slideLayout594.xml"/><Relationship Id="rId48" Type="http://schemas.openxmlformats.org/officeDocument/2006/relationships/slideLayout" Target="../slideLayouts/slideLayout599.xml"/><Relationship Id="rId56" Type="http://schemas.openxmlformats.org/officeDocument/2006/relationships/slideLayout" Target="../slideLayouts/slideLayout607.xml"/><Relationship Id="rId8" Type="http://schemas.openxmlformats.org/officeDocument/2006/relationships/slideLayout" Target="../slideLayouts/slideLayout559.xml"/><Relationship Id="rId51" Type="http://schemas.openxmlformats.org/officeDocument/2006/relationships/slideLayout" Target="../slideLayouts/slideLayout602.xml"/><Relationship Id="rId3" Type="http://schemas.openxmlformats.org/officeDocument/2006/relationships/slideLayout" Target="../slideLayouts/slideLayout554.xml"/><Relationship Id="rId12" Type="http://schemas.openxmlformats.org/officeDocument/2006/relationships/slideLayout" Target="../slideLayouts/slideLayout563.xml"/><Relationship Id="rId17" Type="http://schemas.openxmlformats.org/officeDocument/2006/relationships/slideLayout" Target="../slideLayouts/slideLayout568.xml"/><Relationship Id="rId25" Type="http://schemas.openxmlformats.org/officeDocument/2006/relationships/slideLayout" Target="../slideLayouts/slideLayout576.xml"/><Relationship Id="rId33" Type="http://schemas.openxmlformats.org/officeDocument/2006/relationships/slideLayout" Target="../slideLayouts/slideLayout584.xml"/><Relationship Id="rId38" Type="http://schemas.openxmlformats.org/officeDocument/2006/relationships/slideLayout" Target="../slideLayouts/slideLayout589.xml"/><Relationship Id="rId46" Type="http://schemas.openxmlformats.org/officeDocument/2006/relationships/slideLayout" Target="../slideLayouts/slideLayout597.xml"/><Relationship Id="rId59" Type="http://schemas.openxmlformats.org/officeDocument/2006/relationships/slideLayout" Target="../slideLayouts/slideLayout610.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618.xml"/><Relationship Id="rId13" Type="http://schemas.openxmlformats.org/officeDocument/2006/relationships/slideLayout" Target="../slideLayouts/slideLayout623.xml"/><Relationship Id="rId18" Type="http://schemas.openxmlformats.org/officeDocument/2006/relationships/slideLayout" Target="../slideLayouts/slideLayout628.xml"/><Relationship Id="rId26" Type="http://schemas.openxmlformats.org/officeDocument/2006/relationships/slideLayout" Target="../slideLayouts/slideLayout636.xml"/><Relationship Id="rId3" Type="http://schemas.openxmlformats.org/officeDocument/2006/relationships/slideLayout" Target="../slideLayouts/slideLayout613.xml"/><Relationship Id="rId21" Type="http://schemas.openxmlformats.org/officeDocument/2006/relationships/slideLayout" Target="../slideLayouts/slideLayout631.xml"/><Relationship Id="rId7" Type="http://schemas.openxmlformats.org/officeDocument/2006/relationships/slideLayout" Target="../slideLayouts/slideLayout617.xml"/><Relationship Id="rId12" Type="http://schemas.openxmlformats.org/officeDocument/2006/relationships/slideLayout" Target="../slideLayouts/slideLayout622.xml"/><Relationship Id="rId17" Type="http://schemas.openxmlformats.org/officeDocument/2006/relationships/slideLayout" Target="../slideLayouts/slideLayout627.xml"/><Relationship Id="rId25" Type="http://schemas.openxmlformats.org/officeDocument/2006/relationships/slideLayout" Target="../slideLayouts/slideLayout635.xml"/><Relationship Id="rId2" Type="http://schemas.openxmlformats.org/officeDocument/2006/relationships/slideLayout" Target="../slideLayouts/slideLayout612.xml"/><Relationship Id="rId16" Type="http://schemas.openxmlformats.org/officeDocument/2006/relationships/slideLayout" Target="../slideLayouts/slideLayout626.xml"/><Relationship Id="rId20" Type="http://schemas.openxmlformats.org/officeDocument/2006/relationships/slideLayout" Target="../slideLayouts/slideLayout630.xml"/><Relationship Id="rId29" Type="http://schemas.openxmlformats.org/officeDocument/2006/relationships/slideLayout" Target="../slideLayouts/slideLayout639.xml"/><Relationship Id="rId1" Type="http://schemas.openxmlformats.org/officeDocument/2006/relationships/slideLayout" Target="../slideLayouts/slideLayout611.xml"/><Relationship Id="rId6" Type="http://schemas.openxmlformats.org/officeDocument/2006/relationships/slideLayout" Target="../slideLayouts/slideLayout616.xml"/><Relationship Id="rId11" Type="http://schemas.openxmlformats.org/officeDocument/2006/relationships/slideLayout" Target="../slideLayouts/slideLayout621.xml"/><Relationship Id="rId24" Type="http://schemas.openxmlformats.org/officeDocument/2006/relationships/slideLayout" Target="../slideLayouts/slideLayout634.xml"/><Relationship Id="rId32" Type="http://schemas.openxmlformats.org/officeDocument/2006/relationships/image" Target="../media/image1.png"/><Relationship Id="rId5" Type="http://schemas.openxmlformats.org/officeDocument/2006/relationships/slideLayout" Target="../slideLayouts/slideLayout615.xml"/><Relationship Id="rId15" Type="http://schemas.openxmlformats.org/officeDocument/2006/relationships/slideLayout" Target="../slideLayouts/slideLayout625.xml"/><Relationship Id="rId23" Type="http://schemas.openxmlformats.org/officeDocument/2006/relationships/slideLayout" Target="../slideLayouts/slideLayout633.xml"/><Relationship Id="rId28" Type="http://schemas.openxmlformats.org/officeDocument/2006/relationships/slideLayout" Target="../slideLayouts/slideLayout638.xml"/><Relationship Id="rId10" Type="http://schemas.openxmlformats.org/officeDocument/2006/relationships/slideLayout" Target="../slideLayouts/slideLayout620.xml"/><Relationship Id="rId19" Type="http://schemas.openxmlformats.org/officeDocument/2006/relationships/slideLayout" Target="../slideLayouts/slideLayout629.xml"/><Relationship Id="rId31" Type="http://schemas.openxmlformats.org/officeDocument/2006/relationships/theme" Target="../theme/theme22.xml"/><Relationship Id="rId4" Type="http://schemas.openxmlformats.org/officeDocument/2006/relationships/slideLayout" Target="../slideLayouts/slideLayout614.xml"/><Relationship Id="rId9" Type="http://schemas.openxmlformats.org/officeDocument/2006/relationships/slideLayout" Target="../slideLayouts/slideLayout619.xml"/><Relationship Id="rId14" Type="http://schemas.openxmlformats.org/officeDocument/2006/relationships/slideLayout" Target="../slideLayouts/slideLayout624.xml"/><Relationship Id="rId22" Type="http://schemas.openxmlformats.org/officeDocument/2006/relationships/slideLayout" Target="../slideLayouts/slideLayout632.xml"/><Relationship Id="rId27" Type="http://schemas.openxmlformats.org/officeDocument/2006/relationships/slideLayout" Target="../slideLayouts/slideLayout637.xml"/><Relationship Id="rId30" Type="http://schemas.openxmlformats.org/officeDocument/2006/relationships/slideLayout" Target="../slideLayouts/slideLayout640.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648.xml"/><Relationship Id="rId13" Type="http://schemas.openxmlformats.org/officeDocument/2006/relationships/slideLayout" Target="../slideLayouts/slideLayout653.xml"/><Relationship Id="rId18" Type="http://schemas.openxmlformats.org/officeDocument/2006/relationships/slideLayout" Target="../slideLayouts/slideLayout658.xml"/><Relationship Id="rId26" Type="http://schemas.openxmlformats.org/officeDocument/2006/relationships/slideLayout" Target="../slideLayouts/slideLayout666.xml"/><Relationship Id="rId3" Type="http://schemas.openxmlformats.org/officeDocument/2006/relationships/slideLayout" Target="../slideLayouts/slideLayout643.xml"/><Relationship Id="rId21" Type="http://schemas.openxmlformats.org/officeDocument/2006/relationships/slideLayout" Target="../slideLayouts/slideLayout661.xml"/><Relationship Id="rId7" Type="http://schemas.openxmlformats.org/officeDocument/2006/relationships/slideLayout" Target="../slideLayouts/slideLayout647.xml"/><Relationship Id="rId12" Type="http://schemas.openxmlformats.org/officeDocument/2006/relationships/slideLayout" Target="../slideLayouts/slideLayout652.xml"/><Relationship Id="rId17" Type="http://schemas.openxmlformats.org/officeDocument/2006/relationships/slideLayout" Target="../slideLayouts/slideLayout657.xml"/><Relationship Id="rId25" Type="http://schemas.openxmlformats.org/officeDocument/2006/relationships/slideLayout" Target="../slideLayouts/slideLayout665.xml"/><Relationship Id="rId2" Type="http://schemas.openxmlformats.org/officeDocument/2006/relationships/slideLayout" Target="../slideLayouts/slideLayout642.xml"/><Relationship Id="rId16" Type="http://schemas.openxmlformats.org/officeDocument/2006/relationships/slideLayout" Target="../slideLayouts/slideLayout656.xml"/><Relationship Id="rId20" Type="http://schemas.openxmlformats.org/officeDocument/2006/relationships/slideLayout" Target="../slideLayouts/slideLayout660.xml"/><Relationship Id="rId29" Type="http://schemas.openxmlformats.org/officeDocument/2006/relationships/slideLayout" Target="../slideLayouts/slideLayout669.xml"/><Relationship Id="rId1" Type="http://schemas.openxmlformats.org/officeDocument/2006/relationships/slideLayout" Target="../slideLayouts/slideLayout641.xml"/><Relationship Id="rId6" Type="http://schemas.openxmlformats.org/officeDocument/2006/relationships/slideLayout" Target="../slideLayouts/slideLayout646.xml"/><Relationship Id="rId11" Type="http://schemas.openxmlformats.org/officeDocument/2006/relationships/slideLayout" Target="../slideLayouts/slideLayout651.xml"/><Relationship Id="rId24" Type="http://schemas.openxmlformats.org/officeDocument/2006/relationships/slideLayout" Target="../slideLayouts/slideLayout664.xml"/><Relationship Id="rId5" Type="http://schemas.openxmlformats.org/officeDocument/2006/relationships/slideLayout" Target="../slideLayouts/slideLayout645.xml"/><Relationship Id="rId15" Type="http://schemas.openxmlformats.org/officeDocument/2006/relationships/slideLayout" Target="../slideLayouts/slideLayout655.xml"/><Relationship Id="rId23" Type="http://schemas.openxmlformats.org/officeDocument/2006/relationships/slideLayout" Target="../slideLayouts/slideLayout663.xml"/><Relationship Id="rId28" Type="http://schemas.openxmlformats.org/officeDocument/2006/relationships/slideLayout" Target="../slideLayouts/slideLayout668.xml"/><Relationship Id="rId10" Type="http://schemas.openxmlformats.org/officeDocument/2006/relationships/slideLayout" Target="../slideLayouts/slideLayout650.xml"/><Relationship Id="rId19" Type="http://schemas.openxmlformats.org/officeDocument/2006/relationships/slideLayout" Target="../slideLayouts/slideLayout659.xml"/><Relationship Id="rId31" Type="http://schemas.openxmlformats.org/officeDocument/2006/relationships/image" Target="../media/image1.png"/><Relationship Id="rId4" Type="http://schemas.openxmlformats.org/officeDocument/2006/relationships/slideLayout" Target="../slideLayouts/slideLayout644.xml"/><Relationship Id="rId9" Type="http://schemas.openxmlformats.org/officeDocument/2006/relationships/slideLayout" Target="../slideLayouts/slideLayout649.xml"/><Relationship Id="rId14" Type="http://schemas.openxmlformats.org/officeDocument/2006/relationships/slideLayout" Target="../slideLayouts/slideLayout654.xml"/><Relationship Id="rId22" Type="http://schemas.openxmlformats.org/officeDocument/2006/relationships/slideLayout" Target="../slideLayouts/slideLayout662.xml"/><Relationship Id="rId27" Type="http://schemas.openxmlformats.org/officeDocument/2006/relationships/slideLayout" Target="../slideLayouts/slideLayout667.xml"/><Relationship Id="rId30"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677.xml"/><Relationship Id="rId13" Type="http://schemas.openxmlformats.org/officeDocument/2006/relationships/slideLayout" Target="../slideLayouts/slideLayout682.xml"/><Relationship Id="rId18" Type="http://schemas.openxmlformats.org/officeDocument/2006/relationships/slideLayout" Target="../slideLayouts/slideLayout687.xml"/><Relationship Id="rId26" Type="http://schemas.openxmlformats.org/officeDocument/2006/relationships/theme" Target="../theme/theme24.xml"/><Relationship Id="rId3" Type="http://schemas.openxmlformats.org/officeDocument/2006/relationships/slideLayout" Target="../slideLayouts/slideLayout672.xml"/><Relationship Id="rId21" Type="http://schemas.openxmlformats.org/officeDocument/2006/relationships/slideLayout" Target="../slideLayouts/slideLayout690.xml"/><Relationship Id="rId7" Type="http://schemas.openxmlformats.org/officeDocument/2006/relationships/slideLayout" Target="../slideLayouts/slideLayout676.xml"/><Relationship Id="rId12" Type="http://schemas.openxmlformats.org/officeDocument/2006/relationships/slideLayout" Target="../slideLayouts/slideLayout681.xml"/><Relationship Id="rId17" Type="http://schemas.openxmlformats.org/officeDocument/2006/relationships/slideLayout" Target="../slideLayouts/slideLayout686.xml"/><Relationship Id="rId25" Type="http://schemas.openxmlformats.org/officeDocument/2006/relationships/slideLayout" Target="../slideLayouts/slideLayout694.xml"/><Relationship Id="rId2" Type="http://schemas.openxmlformats.org/officeDocument/2006/relationships/slideLayout" Target="../slideLayouts/slideLayout671.xml"/><Relationship Id="rId16" Type="http://schemas.openxmlformats.org/officeDocument/2006/relationships/slideLayout" Target="../slideLayouts/slideLayout685.xml"/><Relationship Id="rId20" Type="http://schemas.openxmlformats.org/officeDocument/2006/relationships/slideLayout" Target="../slideLayouts/slideLayout689.xml"/><Relationship Id="rId1" Type="http://schemas.openxmlformats.org/officeDocument/2006/relationships/slideLayout" Target="../slideLayouts/slideLayout670.xml"/><Relationship Id="rId6" Type="http://schemas.openxmlformats.org/officeDocument/2006/relationships/slideLayout" Target="../slideLayouts/slideLayout675.xml"/><Relationship Id="rId11" Type="http://schemas.openxmlformats.org/officeDocument/2006/relationships/slideLayout" Target="../slideLayouts/slideLayout680.xml"/><Relationship Id="rId24" Type="http://schemas.openxmlformats.org/officeDocument/2006/relationships/slideLayout" Target="../slideLayouts/slideLayout693.xml"/><Relationship Id="rId5" Type="http://schemas.openxmlformats.org/officeDocument/2006/relationships/slideLayout" Target="../slideLayouts/slideLayout674.xml"/><Relationship Id="rId15" Type="http://schemas.openxmlformats.org/officeDocument/2006/relationships/slideLayout" Target="../slideLayouts/slideLayout684.xml"/><Relationship Id="rId23" Type="http://schemas.openxmlformats.org/officeDocument/2006/relationships/slideLayout" Target="../slideLayouts/slideLayout692.xml"/><Relationship Id="rId10" Type="http://schemas.openxmlformats.org/officeDocument/2006/relationships/slideLayout" Target="../slideLayouts/slideLayout679.xml"/><Relationship Id="rId19" Type="http://schemas.openxmlformats.org/officeDocument/2006/relationships/slideLayout" Target="../slideLayouts/slideLayout688.xml"/><Relationship Id="rId4" Type="http://schemas.openxmlformats.org/officeDocument/2006/relationships/slideLayout" Target="../slideLayouts/slideLayout673.xml"/><Relationship Id="rId9" Type="http://schemas.openxmlformats.org/officeDocument/2006/relationships/slideLayout" Target="../slideLayouts/slideLayout678.xml"/><Relationship Id="rId14" Type="http://schemas.openxmlformats.org/officeDocument/2006/relationships/slideLayout" Target="../slideLayouts/slideLayout683.xml"/><Relationship Id="rId22" Type="http://schemas.openxmlformats.org/officeDocument/2006/relationships/slideLayout" Target="../slideLayouts/slideLayout691.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image" Target="../media/image1.png"/><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theme" Target="../theme/theme4.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theme" Target="../theme/theme6.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image" Target="../media/image1.png"/><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theme" Target="../theme/theme8.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image" Target="../media/image6.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26" Type="http://schemas.openxmlformats.org/officeDocument/2006/relationships/slideLayout" Target="../slideLayouts/slideLayout268.xml"/><Relationship Id="rId3" Type="http://schemas.openxmlformats.org/officeDocument/2006/relationships/slideLayout" Target="../slideLayouts/slideLayout245.xml"/><Relationship Id="rId21" Type="http://schemas.openxmlformats.org/officeDocument/2006/relationships/slideLayout" Target="../slideLayouts/slideLayout263.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5" Type="http://schemas.openxmlformats.org/officeDocument/2006/relationships/slideLayout" Target="../slideLayouts/slideLayout267.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slideLayout" Target="../slideLayouts/slideLayout262.xml"/><Relationship Id="rId29" Type="http://schemas.openxmlformats.org/officeDocument/2006/relationships/image" Target="../media/image6.png"/><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24" Type="http://schemas.openxmlformats.org/officeDocument/2006/relationships/slideLayout" Target="../slideLayouts/slideLayout266.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23" Type="http://schemas.openxmlformats.org/officeDocument/2006/relationships/slideLayout" Target="../slideLayouts/slideLayout265.xml"/><Relationship Id="rId28" Type="http://schemas.openxmlformats.org/officeDocument/2006/relationships/theme" Target="../theme/theme9.xml"/><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 Id="rId22" Type="http://schemas.openxmlformats.org/officeDocument/2006/relationships/slideLayout" Target="../slideLayouts/slideLayout264.xml"/><Relationship Id="rId27" Type="http://schemas.openxmlformats.org/officeDocument/2006/relationships/slideLayout" Target="../slideLayouts/slideLayout2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53"/>
          <a:stretch>
            <a:fillRect/>
          </a:stretch>
        </p:blipFill>
        <p:spPr>
          <a:xfrm rot="5400000">
            <a:off x="9393899" y="3050512"/>
            <a:ext cx="6995160" cy="894134"/>
          </a:xfrm>
          <a:prstGeom prst="rect">
            <a:avLst/>
          </a:prstGeom>
        </p:spPr>
      </p:pic>
    </p:spTree>
    <p:extLst>
      <p:ext uri="{BB962C8B-B14F-4D97-AF65-F5344CB8AC3E}">
        <p14:creationId xmlns:p14="http://schemas.microsoft.com/office/powerpoint/2010/main" val="3624348965"/>
      </p:ext>
    </p:extLst>
  </p:cSld>
  <p:clrMap bg1="dk1" tx1="lt1" bg2="dk2" tx2="lt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 id="2147484273" r:id="rId13"/>
    <p:sldLayoutId id="2147484274" r:id="rId14"/>
    <p:sldLayoutId id="2147484275" r:id="rId15"/>
    <p:sldLayoutId id="2147484276" r:id="rId16"/>
    <p:sldLayoutId id="2147484277" r:id="rId17"/>
    <p:sldLayoutId id="2147484278" r:id="rId18"/>
    <p:sldLayoutId id="2147484279" r:id="rId19"/>
    <p:sldLayoutId id="2147484280" r:id="rId20"/>
    <p:sldLayoutId id="2147484281" r:id="rId21"/>
    <p:sldLayoutId id="2147484282" r:id="rId22"/>
    <p:sldLayoutId id="2147484283" r:id="rId23"/>
    <p:sldLayoutId id="2147484284" r:id="rId24"/>
    <p:sldLayoutId id="2147484285" r:id="rId25"/>
    <p:sldLayoutId id="2147484286" r:id="rId26"/>
    <p:sldLayoutId id="2147484288" r:id="rId27"/>
    <p:sldLayoutId id="2147484395" r:id="rId28"/>
    <p:sldLayoutId id="2147484396" r:id="rId29"/>
    <p:sldLayoutId id="2147484397" r:id="rId30"/>
    <p:sldLayoutId id="2147484398" r:id="rId31"/>
    <p:sldLayoutId id="2147484399" r:id="rId32"/>
    <p:sldLayoutId id="2147484400" r:id="rId33"/>
    <p:sldLayoutId id="2147484401" r:id="rId34"/>
    <p:sldLayoutId id="2147484402" r:id="rId35"/>
    <p:sldLayoutId id="2147484403" r:id="rId36"/>
    <p:sldLayoutId id="2147484404" r:id="rId37"/>
    <p:sldLayoutId id="2147484405" r:id="rId38"/>
    <p:sldLayoutId id="2147484406" r:id="rId39"/>
    <p:sldLayoutId id="2147484407" r:id="rId40"/>
    <p:sldLayoutId id="2147484411" r:id="rId41"/>
    <p:sldLayoutId id="2147484412" r:id="rId42"/>
    <p:sldLayoutId id="2147484413" r:id="rId43"/>
    <p:sldLayoutId id="2147484415" r:id="rId44"/>
    <p:sldLayoutId id="2147484416" r:id="rId45"/>
    <p:sldLayoutId id="2147484419" r:id="rId46"/>
    <p:sldLayoutId id="2147484420" r:id="rId47"/>
    <p:sldLayoutId id="2147484421" r:id="rId48"/>
    <p:sldLayoutId id="2147484422" r:id="rId49"/>
    <p:sldLayoutId id="2147484423" r:id="rId50"/>
    <p:sldLayoutId id="2147484424" r:id="rId51"/>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5201707"/>
      </p:ext>
    </p:extLst>
  </p:cSld>
  <p:clrMap bg1="dk1" tx1="lt1" bg2="dk2" tx2="lt2" accent1="accent1" accent2="accent2" accent3="accent3" accent4="accent4" accent5="accent5" accent6="accent6" hlink="hlink" folHlink="folHlink"/>
  <p:sldLayoutIdLst>
    <p:sldLayoutId id="2147484628" r:id="rId1"/>
    <p:sldLayoutId id="2147484629" r:id="rId2"/>
    <p:sldLayoutId id="2147484630" r:id="rId3"/>
    <p:sldLayoutId id="2147484631" r:id="rId4"/>
    <p:sldLayoutId id="2147484632" r:id="rId5"/>
    <p:sldLayoutId id="2147484633" r:id="rId6"/>
    <p:sldLayoutId id="2147484634" r:id="rId7"/>
    <p:sldLayoutId id="2147484635" r:id="rId8"/>
    <p:sldLayoutId id="2147484636" r:id="rId9"/>
    <p:sldLayoutId id="2147484637" r:id="rId10"/>
    <p:sldLayoutId id="2147484638" r:id="rId11"/>
    <p:sldLayoutId id="2147484639" r:id="rId12"/>
    <p:sldLayoutId id="2147484640" r:id="rId13"/>
    <p:sldLayoutId id="2147484641" r:id="rId14"/>
    <p:sldLayoutId id="2147484642" r:id="rId15"/>
    <p:sldLayoutId id="2147484643" r:id="rId16"/>
    <p:sldLayoutId id="2147484644" r:id="rId17"/>
    <p:sldLayoutId id="2147484645" r:id="rId18"/>
    <p:sldLayoutId id="2147484646" r:id="rId19"/>
    <p:sldLayoutId id="2147484647" r:id="rId20"/>
    <p:sldLayoutId id="2147484648" r:id="rId21"/>
    <p:sldLayoutId id="2147484649" r:id="rId22"/>
    <p:sldLayoutId id="2147484650" r:id="rId23"/>
    <p:sldLayoutId id="2147484651" r:id="rId24"/>
    <p:sldLayoutId id="2147484652" r:id="rId25"/>
    <p:sldLayoutId id="2147484653" r:id="rId26"/>
    <p:sldLayoutId id="2147484654" r:id="rId27"/>
    <p:sldLayoutId id="2147484655" r:id="rId28"/>
    <p:sldLayoutId id="2147484656" r:id="rId29"/>
    <p:sldLayoutId id="2147484657" r:id="rId30"/>
    <p:sldLayoutId id="2147484658" r:id="rId31"/>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extBox 4"/>
          <p:cNvSpPr txBox="1"/>
          <p:nvPr userDrawn="1"/>
        </p:nvSpPr>
        <p:spPr>
          <a:xfrm rot="1616663">
            <a:off x="2180520" y="2727479"/>
            <a:ext cx="7961696" cy="1760081"/>
          </a:xfrm>
          <a:prstGeom prst="rect">
            <a:avLst/>
          </a:prstGeom>
          <a:noFill/>
        </p:spPr>
        <p:txBody>
          <a:bodyPr wrap="square" lIns="186521" tIns="149217" rIns="186521" bIns="149217" rtlCol="0">
            <a:spAutoFit/>
          </a:bodyPr>
          <a:lstStyle/>
          <a:p>
            <a:pPr algn="ctr" defTabSz="932619">
              <a:lnSpc>
                <a:spcPct val="90000"/>
              </a:lnSpc>
              <a:spcBef>
                <a:spcPts val="816"/>
              </a:spcBef>
            </a:pPr>
            <a:r>
              <a:rPr lang="en-US" sz="4896" dirty="0" smtClean="0">
                <a:solidFill>
                  <a:srgbClr val="F7FBFF"/>
                </a:solidFill>
              </a:rPr>
              <a:t>Microsoft Confidential</a:t>
            </a:r>
          </a:p>
          <a:p>
            <a:pPr algn="ctr" defTabSz="932619">
              <a:lnSpc>
                <a:spcPct val="90000"/>
              </a:lnSpc>
              <a:spcBef>
                <a:spcPts val="816"/>
              </a:spcBef>
            </a:pPr>
            <a:r>
              <a:rPr lang="en-US" sz="4896" dirty="0" smtClean="0">
                <a:solidFill>
                  <a:srgbClr val="F7FBFF"/>
                </a:solidFill>
              </a:rPr>
              <a:t>DX; Not for redistribution</a:t>
            </a:r>
          </a:p>
        </p:txBody>
      </p:sp>
      <p:sp>
        <p:nvSpPr>
          <p:cNvPr id="2" name="Title Placeholder 1"/>
          <p:cNvSpPr>
            <a:spLocks noGrp="1"/>
          </p:cNvSpPr>
          <p:nvPr>
            <p:ph type="title"/>
          </p:nvPr>
        </p:nvSpPr>
        <p:spPr>
          <a:xfrm>
            <a:off x="274638" y="209577"/>
            <a:ext cx="11887200" cy="1001685"/>
          </a:xfrm>
          <a:prstGeom prst="rect">
            <a:avLst/>
          </a:prstGeom>
        </p:spPr>
        <p:txBody>
          <a:bodyPr vert="horz" lIns="137160" tIns="91440"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74638" y="1211263"/>
            <a:ext cx="11887200" cy="5486400"/>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36"/>
          <a:stretch>
            <a:fillRect/>
          </a:stretch>
        </p:blipFill>
        <p:spPr>
          <a:xfrm rot="5400000">
            <a:off x="9483771" y="3050176"/>
            <a:ext cx="6994522" cy="894179"/>
          </a:xfrm>
          <a:prstGeom prst="rect">
            <a:avLst/>
          </a:prstGeom>
        </p:spPr>
      </p:pic>
    </p:spTree>
    <p:extLst>
      <p:ext uri="{BB962C8B-B14F-4D97-AF65-F5344CB8AC3E}">
        <p14:creationId xmlns:p14="http://schemas.microsoft.com/office/powerpoint/2010/main" val="3382934142"/>
      </p:ext>
    </p:extLst>
  </p:cSld>
  <p:clrMap bg1="lt1" tx1="dk1" bg2="lt2" tx2="dk2" accent1="accent1" accent2="accent2" accent3="accent3" accent4="accent4" accent5="accent5" accent6="accent6" hlink="hlink" folHlink="folHlink"/>
  <p:sldLayoutIdLst>
    <p:sldLayoutId id="2147484660" r:id="rId1"/>
    <p:sldLayoutId id="2147484661" r:id="rId2"/>
    <p:sldLayoutId id="2147484662" r:id="rId3"/>
    <p:sldLayoutId id="2147484663" r:id="rId4"/>
    <p:sldLayoutId id="2147484664" r:id="rId5"/>
    <p:sldLayoutId id="2147484665" r:id="rId6"/>
    <p:sldLayoutId id="2147484666" r:id="rId7"/>
    <p:sldLayoutId id="2147484667" r:id="rId8"/>
    <p:sldLayoutId id="2147484668" r:id="rId9"/>
    <p:sldLayoutId id="2147484669" r:id="rId10"/>
    <p:sldLayoutId id="2147484670" r:id="rId11"/>
    <p:sldLayoutId id="2147484671" r:id="rId12"/>
    <p:sldLayoutId id="2147484672" r:id="rId13"/>
    <p:sldLayoutId id="2147484673" r:id="rId14"/>
    <p:sldLayoutId id="2147484674" r:id="rId15"/>
    <p:sldLayoutId id="2147484675" r:id="rId16"/>
    <p:sldLayoutId id="2147484676" r:id="rId17"/>
    <p:sldLayoutId id="2147484677" r:id="rId18"/>
    <p:sldLayoutId id="2147484678" r:id="rId19"/>
    <p:sldLayoutId id="2147484679" r:id="rId20"/>
    <p:sldLayoutId id="2147484680" r:id="rId21"/>
    <p:sldLayoutId id="2147484681" r:id="rId22"/>
    <p:sldLayoutId id="2147484682" r:id="rId23"/>
    <p:sldLayoutId id="2147484683" r:id="rId24"/>
    <p:sldLayoutId id="2147484684" r:id="rId25"/>
    <p:sldLayoutId id="2147484685" r:id="rId26"/>
    <p:sldLayoutId id="2147484686" r:id="rId27"/>
    <p:sldLayoutId id="2147484687" r:id="rId28"/>
    <p:sldLayoutId id="2147484688" r:id="rId29"/>
    <p:sldLayoutId id="2147484689" r:id="rId30"/>
    <p:sldLayoutId id="2147484690" r:id="rId31"/>
    <p:sldLayoutId id="2147484691" r:id="rId32"/>
    <p:sldLayoutId id="2147484692" r:id="rId33"/>
    <p:sldLayoutId id="2147484693" r:id="rId34"/>
  </p:sldLayoutIdLst>
  <p:transition>
    <p:fade/>
  </p:transition>
  <p:timing>
    <p:tnLst>
      <p:par>
        <p:cTn id="1" dur="indefinite" restart="never" nodeType="tmRoot"/>
      </p:par>
    </p:tnLst>
  </p:timing>
  <p:hf hdr="0" ftr="0" dt="0"/>
  <p:txStyles>
    <p:titleStyle>
      <a:lvl1pPr algn="l" defTabSz="932619" rtl="0" eaLnBrk="1" latinLnBrk="0" hangingPunct="1">
        <a:lnSpc>
          <a:spcPct val="90000"/>
        </a:lnSpc>
        <a:spcBef>
          <a:spcPct val="0"/>
        </a:spcBef>
        <a:buNone/>
        <a:defRPr sz="4352" b="0" kern="1200">
          <a:gradFill>
            <a:gsLst>
              <a:gs pos="0">
                <a:schemeClr val="accent1"/>
              </a:gs>
              <a:gs pos="100000">
                <a:schemeClr val="accent1"/>
              </a:gs>
            </a:gsLst>
            <a:lin ang="5400000" scaled="1"/>
          </a:gradFill>
          <a:latin typeface="+mj-lt"/>
          <a:ea typeface="+mj-ea"/>
          <a:cs typeface="+mj-cs"/>
        </a:defRPr>
      </a:lvl1pPr>
    </p:titleStyle>
    <p:bodyStyle>
      <a:lvl1pPr marL="0" indent="0" algn="l" defTabSz="932619" rtl="0" eaLnBrk="1" latinLnBrk="0" hangingPunct="1">
        <a:lnSpc>
          <a:spcPct val="90000"/>
        </a:lnSpc>
        <a:spcBef>
          <a:spcPts val="2448"/>
        </a:spcBef>
        <a:buFont typeface="Arial" panose="020B0604020202020204" pitchFamily="34" charset="0"/>
        <a:buNone/>
        <a:defRPr sz="3808" b="0" kern="1200">
          <a:gradFill>
            <a:gsLst>
              <a:gs pos="0">
                <a:schemeClr val="accent1"/>
              </a:gs>
              <a:gs pos="100000">
                <a:schemeClr val="accent1"/>
              </a:gs>
            </a:gsLst>
            <a:lin ang="5400000" scaled="1"/>
          </a:gradFill>
          <a:latin typeface="+mj-lt"/>
          <a:ea typeface="+mn-ea"/>
          <a:cs typeface="+mn-cs"/>
        </a:defRPr>
      </a:lvl1pPr>
      <a:lvl2pPr marL="0" indent="0" algn="l" defTabSz="932619" rtl="0" eaLnBrk="1" latinLnBrk="0" hangingPunct="1">
        <a:lnSpc>
          <a:spcPct val="90000"/>
        </a:lnSpc>
        <a:spcBef>
          <a:spcPts val="612"/>
        </a:spcBef>
        <a:buFont typeface="Arial" panose="020B0604020202020204" pitchFamily="34" charset="0"/>
        <a:buNone/>
        <a:defRPr sz="1904" kern="1200">
          <a:gradFill>
            <a:gsLst>
              <a:gs pos="0">
                <a:schemeClr val="tx1"/>
              </a:gs>
              <a:gs pos="100000">
                <a:schemeClr val="tx1"/>
              </a:gs>
            </a:gsLst>
            <a:lin ang="5400000" scaled="1"/>
          </a:gradFill>
          <a:latin typeface="+mn-lt"/>
          <a:ea typeface="+mn-ea"/>
          <a:cs typeface="+mn-cs"/>
        </a:defRPr>
      </a:lvl2pPr>
      <a:lvl3pPr marL="238012" indent="-233155" algn="l" defTabSz="932619"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3pPr>
      <a:lvl4pPr marL="466310" indent="-233155" algn="l" defTabSz="932619"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4pPr>
      <a:lvl5pPr marL="704322" indent="-233155" algn="l" defTabSz="932619"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5pPr>
      <a:lvl6pPr marL="256470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101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32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63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619" rtl="0" eaLnBrk="1" latinLnBrk="0" hangingPunct="1">
        <a:defRPr sz="1904" kern="1200">
          <a:solidFill>
            <a:schemeClr val="tx1"/>
          </a:solidFill>
          <a:latin typeface="+mn-lt"/>
          <a:ea typeface="+mn-ea"/>
          <a:cs typeface="+mn-cs"/>
        </a:defRPr>
      </a:lvl1pPr>
      <a:lvl2pPr marL="466310" algn="l" defTabSz="932619" rtl="0" eaLnBrk="1" latinLnBrk="0" hangingPunct="1">
        <a:defRPr sz="1904" kern="1200">
          <a:solidFill>
            <a:schemeClr val="tx1"/>
          </a:solidFill>
          <a:latin typeface="+mn-lt"/>
          <a:ea typeface="+mn-ea"/>
          <a:cs typeface="+mn-cs"/>
        </a:defRPr>
      </a:lvl2pPr>
      <a:lvl3pPr marL="932619" algn="l" defTabSz="932619" rtl="0" eaLnBrk="1" latinLnBrk="0" hangingPunct="1">
        <a:defRPr sz="1904" kern="1200">
          <a:solidFill>
            <a:schemeClr val="tx1"/>
          </a:solidFill>
          <a:latin typeface="+mn-lt"/>
          <a:ea typeface="+mn-ea"/>
          <a:cs typeface="+mn-cs"/>
        </a:defRPr>
      </a:lvl3pPr>
      <a:lvl4pPr marL="1398929" algn="l" defTabSz="932619" rtl="0" eaLnBrk="1" latinLnBrk="0" hangingPunct="1">
        <a:defRPr sz="1904" kern="1200">
          <a:solidFill>
            <a:schemeClr val="tx1"/>
          </a:solidFill>
          <a:latin typeface="+mn-lt"/>
          <a:ea typeface="+mn-ea"/>
          <a:cs typeface="+mn-cs"/>
        </a:defRPr>
      </a:lvl4pPr>
      <a:lvl5pPr marL="1865239" algn="l" defTabSz="932619" rtl="0" eaLnBrk="1" latinLnBrk="0" hangingPunct="1">
        <a:defRPr sz="1904" kern="1200">
          <a:solidFill>
            <a:schemeClr val="tx1"/>
          </a:solidFill>
          <a:latin typeface="+mn-lt"/>
          <a:ea typeface="+mn-ea"/>
          <a:cs typeface="+mn-cs"/>
        </a:defRPr>
      </a:lvl5pPr>
      <a:lvl6pPr marL="2331549" algn="l" defTabSz="932619" rtl="0" eaLnBrk="1" latinLnBrk="0" hangingPunct="1">
        <a:defRPr sz="1904" kern="1200">
          <a:solidFill>
            <a:schemeClr val="tx1"/>
          </a:solidFill>
          <a:latin typeface="+mn-lt"/>
          <a:ea typeface="+mn-ea"/>
          <a:cs typeface="+mn-cs"/>
        </a:defRPr>
      </a:lvl6pPr>
      <a:lvl7pPr marL="2797858" algn="l" defTabSz="932619" rtl="0" eaLnBrk="1" latinLnBrk="0" hangingPunct="1">
        <a:defRPr sz="1904" kern="1200">
          <a:solidFill>
            <a:schemeClr val="tx1"/>
          </a:solidFill>
          <a:latin typeface="+mn-lt"/>
          <a:ea typeface="+mn-ea"/>
          <a:cs typeface="+mn-cs"/>
        </a:defRPr>
      </a:lvl7pPr>
      <a:lvl8pPr marL="3264168" algn="l" defTabSz="932619" rtl="0" eaLnBrk="1" latinLnBrk="0" hangingPunct="1">
        <a:defRPr sz="1904" kern="1200">
          <a:solidFill>
            <a:schemeClr val="tx1"/>
          </a:solidFill>
          <a:latin typeface="+mn-lt"/>
          <a:ea typeface="+mn-ea"/>
          <a:cs typeface="+mn-cs"/>
        </a:defRPr>
      </a:lvl8pPr>
      <a:lvl9pPr marL="3730478" algn="l" defTabSz="932619" rtl="0" eaLnBrk="1" latinLnBrk="0" hangingPunct="1">
        <a:defRPr sz="1904"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3"/>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628504"/>
      </p:ext>
    </p:extLst>
  </p:cSld>
  <p:clrMap bg1="dk1" tx1="lt1" bg2="dk2" tx2="lt2" accent1="accent1" accent2="accent2" accent3="accent3" accent4="accent4" accent5="accent5" accent6="accent6" hlink="hlink" folHlink="folHlink"/>
  <p:sldLayoutIdLst>
    <p:sldLayoutId id="2147484695" r:id="rId1"/>
    <p:sldLayoutId id="2147484696" r:id="rId2"/>
    <p:sldLayoutId id="2147484697" r:id="rId3"/>
    <p:sldLayoutId id="2147484698" r:id="rId4"/>
    <p:sldLayoutId id="2147484699" r:id="rId5"/>
    <p:sldLayoutId id="2147484700" r:id="rId6"/>
    <p:sldLayoutId id="2147484701" r:id="rId7"/>
    <p:sldLayoutId id="2147484702" r:id="rId8"/>
    <p:sldLayoutId id="2147484703" r:id="rId9"/>
    <p:sldLayoutId id="2147484704" r:id="rId10"/>
    <p:sldLayoutId id="2147484705" r:id="rId11"/>
    <p:sldLayoutId id="2147484706" r:id="rId12"/>
    <p:sldLayoutId id="2147484707" r:id="rId13"/>
    <p:sldLayoutId id="2147484708" r:id="rId14"/>
    <p:sldLayoutId id="2147484709" r:id="rId15"/>
    <p:sldLayoutId id="2147484710" r:id="rId16"/>
    <p:sldLayoutId id="2147484711" r:id="rId17"/>
    <p:sldLayoutId id="2147484712" r:id="rId18"/>
    <p:sldLayoutId id="2147484713" r:id="rId19"/>
    <p:sldLayoutId id="2147484714" r:id="rId20"/>
    <p:sldLayoutId id="2147484715" r:id="rId21"/>
    <p:sldLayoutId id="2147484716" r:id="rId22"/>
    <p:sldLayoutId id="2147484717" r:id="rId23"/>
    <p:sldLayoutId id="2147484718" r:id="rId24"/>
    <p:sldLayoutId id="2147484719" r:id="rId25"/>
    <p:sldLayoutId id="2147484720" r:id="rId26"/>
    <p:sldLayoutId id="2147484721" r:id="rId27"/>
    <p:sldLayoutId id="2147484722" r:id="rId28"/>
    <p:sldLayoutId id="2147484723" r:id="rId29"/>
    <p:sldLayoutId id="2147484724" r:id="rId30"/>
    <p:sldLayoutId id="2147484725" r:id="rId31"/>
    <p:sldLayoutId id="2147484726" r:id="rId32"/>
    <p:sldLayoutId id="2147484773" r:id="rId33"/>
    <p:sldLayoutId id="2147484883" r:id="rId34"/>
  </p:sldLayoutIdLst>
  <p:transition>
    <p:fade/>
  </p:transition>
  <p:timing>
    <p:tnLst>
      <p:par>
        <p:cTn id="1" dur="indefinite" restart="never" nodeType="tmRoot"/>
      </p:par>
    </p:tnLst>
  </p:timing>
  <p:txStyles>
    <p:titleStyle>
      <a:lvl1pPr algn="l" defTabSz="932619"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54" marR="0" indent="-342854" algn="l" defTabSz="932619"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4123" marR="0" indent="-241268" algn="l" defTabSz="93261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5"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4"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135"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703"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14"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24"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35"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19" rtl="0" eaLnBrk="1" latinLnBrk="0" hangingPunct="1">
        <a:defRPr sz="1801" kern="1200">
          <a:solidFill>
            <a:schemeClr val="tx1"/>
          </a:solidFill>
          <a:latin typeface="+mn-lt"/>
          <a:ea typeface="+mn-ea"/>
          <a:cs typeface="+mn-cs"/>
        </a:defRPr>
      </a:lvl1pPr>
      <a:lvl2pPr marL="466311" algn="l" defTabSz="932619" rtl="0" eaLnBrk="1" latinLnBrk="0" hangingPunct="1">
        <a:defRPr sz="1801" kern="1200">
          <a:solidFill>
            <a:schemeClr val="tx1"/>
          </a:solidFill>
          <a:latin typeface="+mn-lt"/>
          <a:ea typeface="+mn-ea"/>
          <a:cs typeface="+mn-cs"/>
        </a:defRPr>
      </a:lvl2pPr>
      <a:lvl3pPr marL="932619" algn="l" defTabSz="932619" rtl="0" eaLnBrk="1" latinLnBrk="0" hangingPunct="1">
        <a:defRPr sz="1801" kern="1200">
          <a:solidFill>
            <a:schemeClr val="tx1"/>
          </a:solidFill>
          <a:latin typeface="+mn-lt"/>
          <a:ea typeface="+mn-ea"/>
          <a:cs typeface="+mn-cs"/>
        </a:defRPr>
      </a:lvl3pPr>
      <a:lvl4pPr marL="1398930" algn="l" defTabSz="932619" rtl="0" eaLnBrk="1" latinLnBrk="0" hangingPunct="1">
        <a:defRPr sz="1801" kern="1200">
          <a:solidFill>
            <a:schemeClr val="tx1"/>
          </a:solidFill>
          <a:latin typeface="+mn-lt"/>
          <a:ea typeface="+mn-ea"/>
          <a:cs typeface="+mn-cs"/>
        </a:defRPr>
      </a:lvl4pPr>
      <a:lvl5pPr marL="1865239" algn="l" defTabSz="932619" rtl="0" eaLnBrk="1" latinLnBrk="0" hangingPunct="1">
        <a:defRPr sz="1801" kern="1200">
          <a:solidFill>
            <a:schemeClr val="tx1"/>
          </a:solidFill>
          <a:latin typeface="+mn-lt"/>
          <a:ea typeface="+mn-ea"/>
          <a:cs typeface="+mn-cs"/>
        </a:defRPr>
      </a:lvl5pPr>
      <a:lvl6pPr marL="2331551" algn="l" defTabSz="932619" rtl="0" eaLnBrk="1" latinLnBrk="0" hangingPunct="1">
        <a:defRPr sz="1801" kern="1200">
          <a:solidFill>
            <a:schemeClr val="tx1"/>
          </a:solidFill>
          <a:latin typeface="+mn-lt"/>
          <a:ea typeface="+mn-ea"/>
          <a:cs typeface="+mn-cs"/>
        </a:defRPr>
      </a:lvl6pPr>
      <a:lvl7pPr marL="2797860" algn="l" defTabSz="932619" rtl="0" eaLnBrk="1" latinLnBrk="0" hangingPunct="1">
        <a:defRPr sz="1801" kern="1200">
          <a:solidFill>
            <a:schemeClr val="tx1"/>
          </a:solidFill>
          <a:latin typeface="+mn-lt"/>
          <a:ea typeface="+mn-ea"/>
          <a:cs typeface="+mn-cs"/>
        </a:defRPr>
      </a:lvl7pPr>
      <a:lvl8pPr marL="3264169" algn="l" defTabSz="932619" rtl="0" eaLnBrk="1" latinLnBrk="0" hangingPunct="1">
        <a:defRPr sz="1801" kern="1200">
          <a:solidFill>
            <a:schemeClr val="tx1"/>
          </a:solidFill>
          <a:latin typeface="+mn-lt"/>
          <a:ea typeface="+mn-ea"/>
          <a:cs typeface="+mn-cs"/>
        </a:defRPr>
      </a:lvl8pPr>
      <a:lvl9pPr marL="3730480" algn="l" defTabSz="932619"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9"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8"/>
          <a:stretch>
            <a:fillRect/>
          </a:stretch>
        </p:blipFill>
        <p:spPr>
          <a:xfrm rot="5400000">
            <a:off x="9393901" y="3050514"/>
            <a:ext cx="6995160" cy="894134"/>
          </a:xfrm>
          <a:prstGeom prst="rect">
            <a:avLst/>
          </a:prstGeom>
        </p:spPr>
      </p:pic>
    </p:spTree>
    <p:extLst>
      <p:ext uri="{BB962C8B-B14F-4D97-AF65-F5344CB8AC3E}">
        <p14:creationId xmlns:p14="http://schemas.microsoft.com/office/powerpoint/2010/main" val="216677713"/>
      </p:ext>
    </p:extLst>
  </p:cSld>
  <p:clrMap bg1="dk1" tx1="lt1" bg2="dk2" tx2="lt2" accent1="accent1" accent2="accent2" accent3="accent3" accent4="accent4" accent5="accent5" accent6="accent6" hlink="hlink" folHlink="folHlink"/>
  <p:sldLayoutIdLst>
    <p:sldLayoutId id="2147484728" r:id="rId1"/>
    <p:sldLayoutId id="2147484729" r:id="rId2"/>
    <p:sldLayoutId id="2147484730" r:id="rId3"/>
    <p:sldLayoutId id="2147484731" r:id="rId4"/>
    <p:sldLayoutId id="2147484732" r:id="rId5"/>
    <p:sldLayoutId id="2147484733" r:id="rId6"/>
    <p:sldLayoutId id="2147484734" r:id="rId7"/>
    <p:sldLayoutId id="2147484735" r:id="rId8"/>
    <p:sldLayoutId id="2147484736" r:id="rId9"/>
    <p:sldLayoutId id="2147484737" r:id="rId10"/>
    <p:sldLayoutId id="2147484738" r:id="rId11"/>
    <p:sldLayoutId id="2147484739" r:id="rId12"/>
    <p:sldLayoutId id="2147484740" r:id="rId13"/>
    <p:sldLayoutId id="2147484741" r:id="rId14"/>
    <p:sldLayoutId id="2147484742" r:id="rId15"/>
    <p:sldLayoutId id="2147484743" r:id="rId16"/>
    <p:sldLayoutId id="2147484744" r:id="rId17"/>
    <p:sldLayoutId id="2147484745" r:id="rId18"/>
    <p:sldLayoutId id="2147484746" r:id="rId19"/>
    <p:sldLayoutId id="2147484747" r:id="rId20"/>
    <p:sldLayoutId id="2147484748" r:id="rId21"/>
    <p:sldLayoutId id="2147484749" r:id="rId22"/>
    <p:sldLayoutId id="2147484750" r:id="rId23"/>
    <p:sldLayoutId id="2147484751" r:id="rId24"/>
    <p:sldLayoutId id="2147484752" r:id="rId25"/>
    <p:sldLayoutId id="2147484753" r:id="rId26"/>
  </p:sldLayoutIdLst>
  <p:transition>
    <p:fade/>
  </p:transition>
  <p:timing>
    <p:tnLst>
      <p:par>
        <p:cTn id="1" dur="indefinite" restart="never" nodeType="tmRoot"/>
      </p:par>
    </p:tnLst>
  </p:timing>
  <p:txStyles>
    <p:titleStyle>
      <a:lvl1pPr algn="l" defTabSz="932585"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3" marR="0" indent="-342843" algn="l" defTabSz="93258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02" marR="0" indent="-241260" algn="l" defTabSz="9325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67"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28"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089"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61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8"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5" rtl="0" eaLnBrk="1" latinLnBrk="0" hangingPunct="1">
        <a:defRPr sz="1801" kern="1200">
          <a:solidFill>
            <a:schemeClr val="tx1"/>
          </a:solidFill>
          <a:latin typeface="+mn-lt"/>
          <a:ea typeface="+mn-ea"/>
          <a:cs typeface="+mn-cs"/>
        </a:defRPr>
      </a:lvl1pPr>
      <a:lvl2pPr marL="466292" algn="l" defTabSz="932585" rtl="0" eaLnBrk="1" latinLnBrk="0" hangingPunct="1">
        <a:defRPr sz="1801" kern="1200">
          <a:solidFill>
            <a:schemeClr val="tx1"/>
          </a:solidFill>
          <a:latin typeface="+mn-lt"/>
          <a:ea typeface="+mn-ea"/>
          <a:cs typeface="+mn-cs"/>
        </a:defRPr>
      </a:lvl2pPr>
      <a:lvl3pPr marL="932585" algn="l" defTabSz="932585" rtl="0" eaLnBrk="1" latinLnBrk="0" hangingPunct="1">
        <a:defRPr sz="1801" kern="1200">
          <a:solidFill>
            <a:schemeClr val="tx1"/>
          </a:solidFill>
          <a:latin typeface="+mn-lt"/>
          <a:ea typeface="+mn-ea"/>
          <a:cs typeface="+mn-cs"/>
        </a:defRPr>
      </a:lvl3pPr>
      <a:lvl4pPr marL="1398879" algn="l" defTabSz="932585" rtl="0" eaLnBrk="1" latinLnBrk="0" hangingPunct="1">
        <a:defRPr sz="1801" kern="1200">
          <a:solidFill>
            <a:schemeClr val="tx1"/>
          </a:solidFill>
          <a:latin typeface="+mn-lt"/>
          <a:ea typeface="+mn-ea"/>
          <a:cs typeface="+mn-cs"/>
        </a:defRPr>
      </a:lvl4pPr>
      <a:lvl5pPr marL="1865172" algn="l" defTabSz="932585" rtl="0" eaLnBrk="1" latinLnBrk="0" hangingPunct="1">
        <a:defRPr sz="1801" kern="1200">
          <a:solidFill>
            <a:schemeClr val="tx1"/>
          </a:solidFill>
          <a:latin typeface="+mn-lt"/>
          <a:ea typeface="+mn-ea"/>
          <a:cs typeface="+mn-cs"/>
        </a:defRPr>
      </a:lvl5pPr>
      <a:lvl6pPr marL="2331466" algn="l" defTabSz="932585" rtl="0" eaLnBrk="1" latinLnBrk="0" hangingPunct="1">
        <a:defRPr sz="1801" kern="1200">
          <a:solidFill>
            <a:schemeClr val="tx1"/>
          </a:solidFill>
          <a:latin typeface="+mn-lt"/>
          <a:ea typeface="+mn-ea"/>
          <a:cs typeface="+mn-cs"/>
        </a:defRPr>
      </a:lvl6pPr>
      <a:lvl7pPr marL="2797758" algn="l" defTabSz="932585" rtl="0" eaLnBrk="1" latinLnBrk="0" hangingPunct="1">
        <a:defRPr sz="1801" kern="1200">
          <a:solidFill>
            <a:schemeClr val="tx1"/>
          </a:solidFill>
          <a:latin typeface="+mn-lt"/>
          <a:ea typeface="+mn-ea"/>
          <a:cs typeface="+mn-cs"/>
        </a:defRPr>
      </a:lvl7pPr>
      <a:lvl8pPr marL="3264050" algn="l" defTabSz="932585" rtl="0" eaLnBrk="1" latinLnBrk="0" hangingPunct="1">
        <a:defRPr sz="1801" kern="1200">
          <a:solidFill>
            <a:schemeClr val="tx1"/>
          </a:solidFill>
          <a:latin typeface="+mn-lt"/>
          <a:ea typeface="+mn-ea"/>
          <a:cs typeface="+mn-cs"/>
        </a:defRPr>
      </a:lvl8pPr>
      <a:lvl9pPr marL="3730344" algn="l" defTabSz="932585"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09577"/>
            <a:ext cx="11887200" cy="1001685"/>
          </a:xfrm>
          <a:prstGeom prst="rect">
            <a:avLst/>
          </a:prstGeom>
        </p:spPr>
        <p:txBody>
          <a:bodyPr vert="horz" lIns="137160" tIns="91440"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74638" y="1211263"/>
            <a:ext cx="11887200" cy="5486400"/>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27724989"/>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 id="2147484767" r:id="rId13"/>
    <p:sldLayoutId id="2147484768" r:id="rId14"/>
    <p:sldLayoutId id="2147484769" r:id="rId15"/>
    <p:sldLayoutId id="2147484770" r:id="rId16"/>
    <p:sldLayoutId id="2147484771" r:id="rId17"/>
    <p:sldLayoutId id="2147484772" r:id="rId18"/>
  </p:sldLayoutIdLst>
  <p:transition>
    <p:fade/>
  </p:transition>
  <p:timing>
    <p:tnLst>
      <p:par>
        <p:cTn id="1" dur="indefinite" restart="never" nodeType="tmRoot"/>
      </p:par>
    </p:tnLst>
  </p:timing>
  <p:hf hdr="0" ftr="0" dt="0"/>
  <p:txStyles>
    <p:titleStyle>
      <a:lvl1pPr algn="l" defTabSz="932558" rtl="0" eaLnBrk="1" latinLnBrk="0" hangingPunct="1">
        <a:lnSpc>
          <a:spcPct val="90000"/>
        </a:lnSpc>
        <a:spcBef>
          <a:spcPct val="0"/>
        </a:spcBef>
        <a:buNone/>
        <a:defRPr sz="4352" b="0" kern="1200">
          <a:solidFill>
            <a:schemeClr val="accent1"/>
          </a:solidFill>
          <a:latin typeface="+mj-lt"/>
          <a:ea typeface="+mj-ea"/>
          <a:cs typeface="+mj-cs"/>
        </a:defRPr>
      </a:lvl1pPr>
    </p:titleStyle>
    <p:bodyStyle>
      <a:lvl1pPr marL="0" indent="0" algn="l" defTabSz="932558" rtl="0" eaLnBrk="1" latinLnBrk="0" hangingPunct="1">
        <a:lnSpc>
          <a:spcPct val="90000"/>
        </a:lnSpc>
        <a:spcBef>
          <a:spcPts val="2448"/>
        </a:spcBef>
        <a:buFont typeface="Arial" panose="020B0604020202020204" pitchFamily="34" charset="0"/>
        <a:buNone/>
        <a:defRPr sz="3808" b="0" kern="1200">
          <a:solidFill>
            <a:schemeClr val="accent1"/>
          </a:solidFill>
          <a:latin typeface="+mj-lt"/>
          <a:ea typeface="+mn-ea"/>
          <a:cs typeface="+mn-cs"/>
        </a:defRPr>
      </a:lvl1pPr>
      <a:lvl2pPr marL="0" indent="0" algn="l" defTabSz="932558" rtl="0" eaLnBrk="1" latinLnBrk="0" hangingPunct="1">
        <a:lnSpc>
          <a:spcPct val="90000"/>
        </a:lnSpc>
        <a:spcBef>
          <a:spcPts val="612"/>
        </a:spcBef>
        <a:buFont typeface="Arial" panose="020B0604020202020204" pitchFamily="34" charset="0"/>
        <a:buNone/>
        <a:defRPr sz="1904" kern="1200">
          <a:solidFill>
            <a:schemeClr val="tx1"/>
          </a:solidFill>
          <a:latin typeface="+mn-lt"/>
          <a:ea typeface="+mn-ea"/>
          <a:cs typeface="+mn-cs"/>
        </a:defRPr>
      </a:lvl2pPr>
      <a:lvl3pPr marL="237996" indent="-233140" algn="l" defTabSz="932558"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3pPr>
      <a:lvl4pPr marL="466280" indent="-233140" algn="l" defTabSz="932558"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4pPr>
      <a:lvl5pPr marL="704276" indent="-233140" algn="l" defTabSz="932558"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5pPr>
      <a:lvl6pPr marL="2564535" indent="-233140" algn="l" defTabSz="932558"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0815" indent="-233140" algn="l" defTabSz="932558"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094" indent="-233140" algn="l" defTabSz="932558"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373" indent="-233140" algn="l" defTabSz="932558"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558" rtl="0" eaLnBrk="1" latinLnBrk="0" hangingPunct="1">
        <a:defRPr sz="1904" kern="1200">
          <a:solidFill>
            <a:schemeClr val="tx1"/>
          </a:solidFill>
          <a:latin typeface="+mn-lt"/>
          <a:ea typeface="+mn-ea"/>
          <a:cs typeface="+mn-cs"/>
        </a:defRPr>
      </a:lvl1pPr>
      <a:lvl2pPr marL="466280" algn="l" defTabSz="932558" rtl="0" eaLnBrk="1" latinLnBrk="0" hangingPunct="1">
        <a:defRPr sz="1904" kern="1200">
          <a:solidFill>
            <a:schemeClr val="tx1"/>
          </a:solidFill>
          <a:latin typeface="+mn-lt"/>
          <a:ea typeface="+mn-ea"/>
          <a:cs typeface="+mn-cs"/>
        </a:defRPr>
      </a:lvl2pPr>
      <a:lvl3pPr marL="932558" algn="l" defTabSz="932558" rtl="0" eaLnBrk="1" latinLnBrk="0" hangingPunct="1">
        <a:defRPr sz="1904" kern="1200">
          <a:solidFill>
            <a:schemeClr val="tx1"/>
          </a:solidFill>
          <a:latin typeface="+mn-lt"/>
          <a:ea typeface="+mn-ea"/>
          <a:cs typeface="+mn-cs"/>
        </a:defRPr>
      </a:lvl3pPr>
      <a:lvl4pPr marL="1398837" algn="l" defTabSz="932558" rtl="0" eaLnBrk="1" latinLnBrk="0" hangingPunct="1">
        <a:defRPr sz="1904" kern="1200">
          <a:solidFill>
            <a:schemeClr val="tx1"/>
          </a:solidFill>
          <a:latin typeface="+mn-lt"/>
          <a:ea typeface="+mn-ea"/>
          <a:cs typeface="+mn-cs"/>
        </a:defRPr>
      </a:lvl4pPr>
      <a:lvl5pPr marL="1865116" algn="l" defTabSz="932558" rtl="0" eaLnBrk="1" latinLnBrk="0" hangingPunct="1">
        <a:defRPr sz="1904" kern="1200">
          <a:solidFill>
            <a:schemeClr val="tx1"/>
          </a:solidFill>
          <a:latin typeface="+mn-lt"/>
          <a:ea typeface="+mn-ea"/>
          <a:cs typeface="+mn-cs"/>
        </a:defRPr>
      </a:lvl5pPr>
      <a:lvl6pPr marL="2331396" algn="l" defTabSz="932558" rtl="0" eaLnBrk="1" latinLnBrk="0" hangingPunct="1">
        <a:defRPr sz="1904" kern="1200">
          <a:solidFill>
            <a:schemeClr val="tx1"/>
          </a:solidFill>
          <a:latin typeface="+mn-lt"/>
          <a:ea typeface="+mn-ea"/>
          <a:cs typeface="+mn-cs"/>
        </a:defRPr>
      </a:lvl6pPr>
      <a:lvl7pPr marL="2797675" algn="l" defTabSz="932558" rtl="0" eaLnBrk="1" latinLnBrk="0" hangingPunct="1">
        <a:defRPr sz="1904" kern="1200">
          <a:solidFill>
            <a:schemeClr val="tx1"/>
          </a:solidFill>
          <a:latin typeface="+mn-lt"/>
          <a:ea typeface="+mn-ea"/>
          <a:cs typeface="+mn-cs"/>
        </a:defRPr>
      </a:lvl7pPr>
      <a:lvl8pPr marL="3263954" algn="l" defTabSz="932558" rtl="0" eaLnBrk="1" latinLnBrk="0" hangingPunct="1">
        <a:defRPr sz="1904" kern="1200">
          <a:solidFill>
            <a:schemeClr val="tx1"/>
          </a:solidFill>
          <a:latin typeface="+mn-lt"/>
          <a:ea typeface="+mn-ea"/>
          <a:cs typeface="+mn-cs"/>
        </a:defRPr>
      </a:lvl8pPr>
      <a:lvl9pPr marL="3730233" algn="l" defTabSz="932558" rtl="0" eaLnBrk="1" latinLnBrk="0" hangingPunct="1">
        <a:defRPr sz="1904"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393899" y="3050512"/>
            <a:ext cx="6995160" cy="894134"/>
          </a:xfrm>
          <a:prstGeom prst="rect">
            <a:avLst/>
          </a:prstGeom>
        </p:spPr>
      </p:pic>
    </p:spTree>
    <p:extLst>
      <p:ext uri="{BB962C8B-B14F-4D97-AF65-F5344CB8AC3E}">
        <p14:creationId xmlns:p14="http://schemas.microsoft.com/office/powerpoint/2010/main" val="602156946"/>
      </p:ext>
    </p:extLst>
  </p:cSld>
  <p:clrMap bg1="dk1" tx1="lt1" bg2="dk2" tx2="lt2" accent1="accent1" accent2="accent2" accent3="accent3" accent4="accent4" accent5="accent5" accent6="accent6" hlink="hlink" folHlink="folHlink"/>
  <p:sldLayoutIdLst>
    <p:sldLayoutId id="2147484775" r:id="rId1"/>
    <p:sldLayoutId id="2147484776" r:id="rId2"/>
    <p:sldLayoutId id="2147484777" r:id="rId3"/>
    <p:sldLayoutId id="2147484778" r:id="rId4"/>
    <p:sldLayoutId id="2147484779" r:id="rId5"/>
    <p:sldLayoutId id="2147484780" r:id="rId6"/>
    <p:sldLayoutId id="2147484781" r:id="rId7"/>
    <p:sldLayoutId id="2147484782" r:id="rId8"/>
    <p:sldLayoutId id="2147484783" r:id="rId9"/>
    <p:sldLayoutId id="2147484784" r:id="rId10"/>
    <p:sldLayoutId id="2147484785" r:id="rId11"/>
    <p:sldLayoutId id="2147484786" r:id="rId12"/>
    <p:sldLayoutId id="2147484787" r:id="rId13"/>
    <p:sldLayoutId id="2147484788" r:id="rId14"/>
    <p:sldLayoutId id="2147484789" r:id="rId15"/>
    <p:sldLayoutId id="2147484790" r:id="rId16"/>
    <p:sldLayoutId id="2147484791" r:id="rId17"/>
    <p:sldLayoutId id="2147484792" r:id="rId18"/>
    <p:sldLayoutId id="2147484793" r:id="rId19"/>
    <p:sldLayoutId id="2147484794" r:id="rId20"/>
    <p:sldLayoutId id="2147484795" r:id="rId21"/>
    <p:sldLayoutId id="2147484796" r:id="rId22"/>
    <p:sldLayoutId id="2147484797" r:id="rId23"/>
    <p:sldLayoutId id="2147484798" r:id="rId24"/>
    <p:sldLayoutId id="2147484799" r:id="rId25"/>
    <p:sldLayoutId id="2147484800" r:id="rId26"/>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3"/>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7177772"/>
      </p:ext>
    </p:extLst>
  </p:cSld>
  <p:clrMap bg1="dk1" tx1="lt1" bg2="dk2" tx2="lt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 id="2147484822" r:id="rId20"/>
    <p:sldLayoutId id="2147484823" r:id="rId21"/>
    <p:sldLayoutId id="2147484824" r:id="rId22"/>
    <p:sldLayoutId id="2147484825" r:id="rId23"/>
    <p:sldLayoutId id="2147484826" r:id="rId24"/>
    <p:sldLayoutId id="2147484827" r:id="rId25"/>
    <p:sldLayoutId id="2147484828" r:id="rId26"/>
    <p:sldLayoutId id="2147484829" r:id="rId27"/>
    <p:sldLayoutId id="2147484830" r:id="rId28"/>
    <p:sldLayoutId id="2147484831" r:id="rId29"/>
    <p:sldLayoutId id="2147484832" r:id="rId30"/>
    <p:sldLayoutId id="2147484833" r:id="rId31"/>
    <p:sldLayoutId id="2147484834" r:id="rId32"/>
  </p:sldLayoutIdLst>
  <p:transition>
    <p:fade/>
  </p:transition>
  <p:timing>
    <p:tnLst>
      <p:par>
        <p:cTn id="1" dur="indefinite" restart="never" nodeType="tmRoot"/>
      </p:par>
    </p:tnLst>
  </p:timing>
  <p:txStyles>
    <p:titleStyle>
      <a:lvl1pPr algn="l" defTabSz="932619"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54" marR="0" indent="-342854" algn="l" defTabSz="932619"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4123" marR="0" indent="-241268" algn="l" defTabSz="93261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5"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4"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135"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703"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14"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24"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35"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19" rtl="0" eaLnBrk="1" latinLnBrk="0" hangingPunct="1">
        <a:defRPr sz="1801" kern="1200">
          <a:solidFill>
            <a:schemeClr val="tx1"/>
          </a:solidFill>
          <a:latin typeface="+mn-lt"/>
          <a:ea typeface="+mn-ea"/>
          <a:cs typeface="+mn-cs"/>
        </a:defRPr>
      </a:lvl1pPr>
      <a:lvl2pPr marL="466311" algn="l" defTabSz="932619" rtl="0" eaLnBrk="1" latinLnBrk="0" hangingPunct="1">
        <a:defRPr sz="1801" kern="1200">
          <a:solidFill>
            <a:schemeClr val="tx1"/>
          </a:solidFill>
          <a:latin typeface="+mn-lt"/>
          <a:ea typeface="+mn-ea"/>
          <a:cs typeface="+mn-cs"/>
        </a:defRPr>
      </a:lvl2pPr>
      <a:lvl3pPr marL="932619" algn="l" defTabSz="932619" rtl="0" eaLnBrk="1" latinLnBrk="0" hangingPunct="1">
        <a:defRPr sz="1801" kern="1200">
          <a:solidFill>
            <a:schemeClr val="tx1"/>
          </a:solidFill>
          <a:latin typeface="+mn-lt"/>
          <a:ea typeface="+mn-ea"/>
          <a:cs typeface="+mn-cs"/>
        </a:defRPr>
      </a:lvl3pPr>
      <a:lvl4pPr marL="1398930" algn="l" defTabSz="932619" rtl="0" eaLnBrk="1" latinLnBrk="0" hangingPunct="1">
        <a:defRPr sz="1801" kern="1200">
          <a:solidFill>
            <a:schemeClr val="tx1"/>
          </a:solidFill>
          <a:latin typeface="+mn-lt"/>
          <a:ea typeface="+mn-ea"/>
          <a:cs typeface="+mn-cs"/>
        </a:defRPr>
      </a:lvl4pPr>
      <a:lvl5pPr marL="1865239" algn="l" defTabSz="932619" rtl="0" eaLnBrk="1" latinLnBrk="0" hangingPunct="1">
        <a:defRPr sz="1801" kern="1200">
          <a:solidFill>
            <a:schemeClr val="tx1"/>
          </a:solidFill>
          <a:latin typeface="+mn-lt"/>
          <a:ea typeface="+mn-ea"/>
          <a:cs typeface="+mn-cs"/>
        </a:defRPr>
      </a:lvl5pPr>
      <a:lvl6pPr marL="2331551" algn="l" defTabSz="932619" rtl="0" eaLnBrk="1" latinLnBrk="0" hangingPunct="1">
        <a:defRPr sz="1801" kern="1200">
          <a:solidFill>
            <a:schemeClr val="tx1"/>
          </a:solidFill>
          <a:latin typeface="+mn-lt"/>
          <a:ea typeface="+mn-ea"/>
          <a:cs typeface="+mn-cs"/>
        </a:defRPr>
      </a:lvl6pPr>
      <a:lvl7pPr marL="2797860" algn="l" defTabSz="932619" rtl="0" eaLnBrk="1" latinLnBrk="0" hangingPunct="1">
        <a:defRPr sz="1801" kern="1200">
          <a:solidFill>
            <a:schemeClr val="tx1"/>
          </a:solidFill>
          <a:latin typeface="+mn-lt"/>
          <a:ea typeface="+mn-ea"/>
          <a:cs typeface="+mn-cs"/>
        </a:defRPr>
      </a:lvl7pPr>
      <a:lvl8pPr marL="3264169" algn="l" defTabSz="932619" rtl="0" eaLnBrk="1" latinLnBrk="0" hangingPunct="1">
        <a:defRPr sz="1801" kern="1200">
          <a:solidFill>
            <a:schemeClr val="tx1"/>
          </a:solidFill>
          <a:latin typeface="+mn-lt"/>
          <a:ea typeface="+mn-ea"/>
          <a:cs typeface="+mn-cs"/>
        </a:defRPr>
      </a:lvl8pPr>
      <a:lvl9pPr marL="3730480" algn="l" defTabSz="932619"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9712330"/>
      </p:ext>
    </p:extLst>
  </p:cSld>
  <p:clrMap bg1="dk1" tx1="lt1" bg2="dk2" tx2="lt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 id="2147484847" r:id="rId12"/>
    <p:sldLayoutId id="2147484848" r:id="rId13"/>
    <p:sldLayoutId id="2147484849" r:id="rId14"/>
    <p:sldLayoutId id="2147484850" r:id="rId15"/>
    <p:sldLayoutId id="2147484851" r:id="rId16"/>
    <p:sldLayoutId id="2147484852" r:id="rId17"/>
    <p:sldLayoutId id="2147484853" r:id="rId18"/>
    <p:sldLayoutId id="2147484854" r:id="rId19"/>
    <p:sldLayoutId id="2147484855" r:id="rId20"/>
    <p:sldLayoutId id="2147484856" r:id="rId21"/>
    <p:sldLayoutId id="2147484857" r:id="rId22"/>
    <p:sldLayoutId id="2147484858" r:id="rId23"/>
    <p:sldLayoutId id="2147484859" r:id="rId24"/>
    <p:sldLayoutId id="2147484860" r:id="rId25"/>
    <p:sldLayoutId id="2147484861" r:id="rId26"/>
    <p:sldLayoutId id="2147484862" r:id="rId27"/>
    <p:sldLayoutId id="2147484863" r:id="rId28"/>
    <p:sldLayoutId id="2147484864" r:id="rId2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775319655"/>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 id="2147484879" r:id="rId14"/>
    <p:sldLayoutId id="2147484880" r:id="rId15"/>
    <p:sldLayoutId id="2147484881" r:id="rId16"/>
    <p:sldLayoutId id="2147484882"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48085847"/>
      </p:ext>
    </p:extLst>
  </p:cSld>
  <p:clrMap bg1="lt1" tx1="dk1" bg2="lt2" tx2="dk2" accent1="accent1" accent2="accent2" accent3="accent3" accent4="accent4" accent5="accent5" accent6="accent6" hlink="hlink" folHlink="folHlink"/>
  <p:sldLayoutIdLst>
    <p:sldLayoutId id="2147484885" r:id="rId1"/>
    <p:sldLayoutId id="2147484886" r:id="rId2"/>
    <p:sldLayoutId id="2147484887" r:id="rId3"/>
    <p:sldLayoutId id="2147484888" r:id="rId4"/>
    <p:sldLayoutId id="2147484889" r:id="rId5"/>
    <p:sldLayoutId id="2147484890" r:id="rId6"/>
    <p:sldLayoutId id="2147484891" r:id="rId7"/>
    <p:sldLayoutId id="2147484892" r:id="rId8"/>
    <p:sldLayoutId id="2147484893" r:id="rId9"/>
    <p:sldLayoutId id="2147484894" r:id="rId10"/>
    <p:sldLayoutId id="2147484895" r:id="rId11"/>
    <p:sldLayoutId id="2147484896" r:id="rId12"/>
    <p:sldLayoutId id="2147484897" r:id="rId13"/>
    <p:sldLayoutId id="2147484898" r:id="rId14"/>
    <p:sldLayoutId id="2147484899" r:id="rId15"/>
    <p:sldLayoutId id="2147484900"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2"/>
            <a:ext cx="6995160" cy="894134"/>
          </a:xfrm>
          <a:prstGeom prst="rect">
            <a:avLst/>
          </a:prstGeom>
        </p:spPr>
      </p:pic>
    </p:spTree>
    <p:extLst>
      <p:ext uri="{BB962C8B-B14F-4D97-AF65-F5344CB8AC3E}">
        <p14:creationId xmlns:p14="http://schemas.microsoft.com/office/powerpoint/2010/main" val="3153128700"/>
      </p:ext>
    </p:extLst>
  </p:cSld>
  <p:clrMap bg1="dk1" tx1="lt1" bg2="dk2" tx2="lt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6" r:id="rId6"/>
    <p:sldLayoutId id="2147484297" r:id="rId7"/>
    <p:sldLayoutId id="2147484298" r:id="rId8"/>
    <p:sldLayoutId id="2147484299" r:id="rId9"/>
    <p:sldLayoutId id="2147484300" r:id="rId10"/>
    <p:sldLayoutId id="2147484301" r:id="rId11"/>
    <p:sldLayoutId id="2147484302" r:id="rId12"/>
    <p:sldLayoutId id="2147484303" r:id="rId13"/>
    <p:sldLayoutId id="2147484304" r:id="rId14"/>
    <p:sldLayoutId id="2147484305" r:id="rId15"/>
    <p:sldLayoutId id="2147484306" r:id="rId16"/>
    <p:sldLayoutId id="2147484307" r:id="rId17"/>
    <p:sldLayoutId id="2147484308" r:id="rId18"/>
    <p:sldLayoutId id="2147484309" r:id="rId19"/>
    <p:sldLayoutId id="2147484310" r:id="rId20"/>
    <p:sldLayoutId id="2147484311" r:id="rId21"/>
    <p:sldLayoutId id="2147484312" r:id="rId22"/>
    <p:sldLayoutId id="2147484313" r:id="rId23"/>
    <p:sldLayoutId id="2147484314" r:id="rId24"/>
    <p:sldLayoutId id="2147484315" r:id="rId25"/>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1795211"/>
      </p:ext>
    </p:extLst>
  </p:cSld>
  <p:clrMap bg1="lt1" tx1="dk1" bg2="lt2" tx2="dk2" accent1="accent1" accent2="accent2" accent3="accent3" accent4="accent4" accent5="accent5" accent6="accent6" hlink="hlink" folHlink="folHlink"/>
  <p:sldLayoutIdLst>
    <p:sldLayoutId id="2147484902" r:id="rId1"/>
    <p:sldLayoutId id="2147484903" r:id="rId2"/>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 id="2147484917" r:id="rId16"/>
    <p:sldLayoutId id="2147484918" r:id="rId17"/>
    <p:sldLayoutId id="2147484919" r:id="rId18"/>
    <p:sldLayoutId id="2147485069" r:id="rId1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09578"/>
            <a:ext cx="11887200" cy="1001685"/>
          </a:xfrm>
          <a:prstGeom prst="rect">
            <a:avLst/>
          </a:prstGeom>
        </p:spPr>
        <p:txBody>
          <a:bodyPr vert="horz" lIns="137160" tIns="91440"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74639" y="1211263"/>
            <a:ext cx="11887200" cy="5486400"/>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61"/>
          <a:stretch>
            <a:fillRect/>
          </a:stretch>
        </p:blipFill>
        <p:spPr>
          <a:xfrm rot="5400000">
            <a:off x="9483772" y="3050176"/>
            <a:ext cx="6994522" cy="894179"/>
          </a:xfrm>
          <a:prstGeom prst="rect">
            <a:avLst/>
          </a:prstGeom>
        </p:spPr>
      </p:pic>
    </p:spTree>
    <p:extLst>
      <p:ext uri="{BB962C8B-B14F-4D97-AF65-F5344CB8AC3E}">
        <p14:creationId xmlns:p14="http://schemas.microsoft.com/office/powerpoint/2010/main" val="3518411057"/>
      </p:ext>
    </p:extLst>
  </p:cSld>
  <p:clrMap bg1="lt1" tx1="dk1" bg2="lt2" tx2="dk2" accent1="accent1" accent2="accent2" accent3="accent3" accent4="accent4" accent5="accent5" accent6="accent6" hlink="hlink" folHlink="folHlink"/>
  <p:sldLayoutIdLst>
    <p:sldLayoutId id="2147484921" r:id="rId1"/>
    <p:sldLayoutId id="2147484922" r:id="rId2"/>
    <p:sldLayoutId id="2147484923" r:id="rId3"/>
    <p:sldLayoutId id="2147484924" r:id="rId4"/>
    <p:sldLayoutId id="2147484925" r:id="rId5"/>
    <p:sldLayoutId id="2147484926" r:id="rId6"/>
    <p:sldLayoutId id="2147484927" r:id="rId7"/>
    <p:sldLayoutId id="2147484928" r:id="rId8"/>
    <p:sldLayoutId id="2147484929" r:id="rId9"/>
    <p:sldLayoutId id="2147484930" r:id="rId10"/>
    <p:sldLayoutId id="2147484931" r:id="rId11"/>
    <p:sldLayoutId id="2147484932" r:id="rId12"/>
    <p:sldLayoutId id="2147484933" r:id="rId13"/>
    <p:sldLayoutId id="2147484934" r:id="rId14"/>
    <p:sldLayoutId id="2147484935" r:id="rId15"/>
    <p:sldLayoutId id="2147484936" r:id="rId16"/>
    <p:sldLayoutId id="2147484937" r:id="rId17"/>
    <p:sldLayoutId id="2147484938" r:id="rId18"/>
    <p:sldLayoutId id="2147484939" r:id="rId19"/>
    <p:sldLayoutId id="2147484940" r:id="rId20"/>
    <p:sldLayoutId id="2147484941" r:id="rId21"/>
    <p:sldLayoutId id="2147484942" r:id="rId22"/>
    <p:sldLayoutId id="2147484943" r:id="rId23"/>
    <p:sldLayoutId id="2147484944" r:id="rId24"/>
    <p:sldLayoutId id="2147484945" r:id="rId25"/>
    <p:sldLayoutId id="2147484946" r:id="rId26"/>
    <p:sldLayoutId id="2147484947" r:id="rId27"/>
    <p:sldLayoutId id="2147484948" r:id="rId28"/>
    <p:sldLayoutId id="2147484949" r:id="rId29"/>
    <p:sldLayoutId id="2147484950" r:id="rId30"/>
    <p:sldLayoutId id="2147484951" r:id="rId31"/>
    <p:sldLayoutId id="2147484952" r:id="rId32"/>
    <p:sldLayoutId id="2147484953" r:id="rId33"/>
    <p:sldLayoutId id="2147484954" r:id="rId34"/>
    <p:sldLayoutId id="2147484955" r:id="rId35"/>
    <p:sldLayoutId id="2147484956" r:id="rId36"/>
    <p:sldLayoutId id="2147484957" r:id="rId37"/>
    <p:sldLayoutId id="2147484958" r:id="rId38"/>
    <p:sldLayoutId id="2147484959" r:id="rId39"/>
    <p:sldLayoutId id="2147484960" r:id="rId40"/>
    <p:sldLayoutId id="2147484961" r:id="rId41"/>
    <p:sldLayoutId id="2147484962" r:id="rId42"/>
    <p:sldLayoutId id="2147484963" r:id="rId43"/>
    <p:sldLayoutId id="2147484965" r:id="rId44"/>
    <p:sldLayoutId id="2147484966" r:id="rId45"/>
    <p:sldLayoutId id="2147484967" r:id="rId46"/>
    <p:sldLayoutId id="2147484968" r:id="rId47"/>
    <p:sldLayoutId id="2147484969" r:id="rId48"/>
    <p:sldLayoutId id="2147484970" r:id="rId49"/>
    <p:sldLayoutId id="2147484971" r:id="rId50"/>
    <p:sldLayoutId id="2147484972" r:id="rId51"/>
    <p:sldLayoutId id="2147484973" r:id="rId52"/>
    <p:sldLayoutId id="2147484974" r:id="rId53"/>
    <p:sldLayoutId id="2147484975" r:id="rId54"/>
    <p:sldLayoutId id="2147484976" r:id="rId55"/>
    <p:sldLayoutId id="2147484977" r:id="rId56"/>
    <p:sldLayoutId id="2147484978" r:id="rId57"/>
    <p:sldLayoutId id="2147484979" r:id="rId58"/>
    <p:sldLayoutId id="2147484980" r:id="rId59"/>
  </p:sldLayoutIdLst>
  <p:transition>
    <p:fade/>
  </p:transition>
  <p:timing>
    <p:tnLst>
      <p:par>
        <p:cTn id="1" dur="indefinite" restart="never" nodeType="tmRoot"/>
      </p:par>
    </p:tnLst>
  </p:timing>
  <p:hf hdr="0" ftr="0" dt="0"/>
  <p:txStyles>
    <p:titleStyle>
      <a:lvl1pPr algn="l" defTabSz="932573" rtl="0" eaLnBrk="1" latinLnBrk="0" hangingPunct="1">
        <a:lnSpc>
          <a:spcPct val="90000"/>
        </a:lnSpc>
        <a:spcBef>
          <a:spcPct val="0"/>
        </a:spcBef>
        <a:buNone/>
        <a:defRPr sz="4352" b="0" kern="1200">
          <a:gradFill>
            <a:gsLst>
              <a:gs pos="0">
                <a:schemeClr val="accent1"/>
              </a:gs>
              <a:gs pos="100000">
                <a:schemeClr val="accent1"/>
              </a:gs>
            </a:gsLst>
            <a:lin ang="5400000" scaled="1"/>
          </a:gradFill>
          <a:latin typeface="+mj-lt"/>
          <a:ea typeface="+mj-ea"/>
          <a:cs typeface="+mj-cs"/>
        </a:defRPr>
      </a:lvl1pPr>
    </p:titleStyle>
    <p:bodyStyle>
      <a:lvl1pPr marL="0" indent="0" algn="l" defTabSz="932573" rtl="0" eaLnBrk="1" latinLnBrk="0" hangingPunct="1">
        <a:lnSpc>
          <a:spcPct val="90000"/>
        </a:lnSpc>
        <a:spcBef>
          <a:spcPts val="2448"/>
        </a:spcBef>
        <a:buFont typeface="Arial" panose="020B0604020202020204" pitchFamily="34" charset="0"/>
        <a:buNone/>
        <a:defRPr sz="3807" b="0" kern="1200">
          <a:gradFill>
            <a:gsLst>
              <a:gs pos="0">
                <a:schemeClr val="accent1"/>
              </a:gs>
              <a:gs pos="100000">
                <a:schemeClr val="accent1"/>
              </a:gs>
            </a:gsLst>
            <a:lin ang="5400000" scaled="1"/>
          </a:gradFill>
          <a:latin typeface="+mj-lt"/>
          <a:ea typeface="+mn-ea"/>
          <a:cs typeface="+mn-cs"/>
        </a:defRPr>
      </a:lvl1pPr>
      <a:lvl2pPr marL="0" indent="0" algn="l" defTabSz="932573" rtl="0" eaLnBrk="1" latinLnBrk="0" hangingPunct="1">
        <a:lnSpc>
          <a:spcPct val="90000"/>
        </a:lnSpc>
        <a:spcBef>
          <a:spcPts val="612"/>
        </a:spcBef>
        <a:buFont typeface="Arial" panose="020B0604020202020204" pitchFamily="34" charset="0"/>
        <a:buNone/>
        <a:defRPr sz="1904" kern="1200">
          <a:gradFill>
            <a:gsLst>
              <a:gs pos="0">
                <a:schemeClr val="tx1"/>
              </a:gs>
              <a:gs pos="100000">
                <a:schemeClr val="tx1"/>
              </a:gs>
            </a:gsLst>
            <a:lin ang="5400000" scaled="1"/>
          </a:gradFill>
          <a:latin typeface="+mn-lt"/>
          <a:ea typeface="+mn-ea"/>
          <a:cs typeface="+mn-cs"/>
        </a:defRPr>
      </a:lvl2pPr>
      <a:lvl3pPr marL="238001" indent="-233143" algn="l" defTabSz="932573"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3pPr>
      <a:lvl4pPr marL="466287" indent="-233143" algn="l" defTabSz="932573"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4pPr>
      <a:lvl5pPr marL="704287" indent="-233143" algn="l" defTabSz="932573"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5pPr>
      <a:lvl6pPr marL="256457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0863"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149"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43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573" rtl="0" eaLnBrk="1" latinLnBrk="0" hangingPunct="1">
        <a:defRPr sz="1904" kern="1200">
          <a:solidFill>
            <a:schemeClr val="tx1"/>
          </a:solidFill>
          <a:latin typeface="+mn-lt"/>
          <a:ea typeface="+mn-ea"/>
          <a:cs typeface="+mn-cs"/>
        </a:defRPr>
      </a:lvl1pPr>
      <a:lvl2pPr marL="466287" algn="l" defTabSz="932573" rtl="0" eaLnBrk="1" latinLnBrk="0" hangingPunct="1">
        <a:defRPr sz="1904" kern="1200">
          <a:solidFill>
            <a:schemeClr val="tx1"/>
          </a:solidFill>
          <a:latin typeface="+mn-lt"/>
          <a:ea typeface="+mn-ea"/>
          <a:cs typeface="+mn-cs"/>
        </a:defRPr>
      </a:lvl2pPr>
      <a:lvl3pPr marL="932573" algn="l" defTabSz="932573" rtl="0" eaLnBrk="1" latinLnBrk="0" hangingPunct="1">
        <a:defRPr sz="1904" kern="1200">
          <a:solidFill>
            <a:schemeClr val="tx1"/>
          </a:solidFill>
          <a:latin typeface="+mn-lt"/>
          <a:ea typeface="+mn-ea"/>
          <a:cs typeface="+mn-cs"/>
        </a:defRPr>
      </a:lvl3pPr>
      <a:lvl4pPr marL="1398860" algn="l" defTabSz="932573" rtl="0" eaLnBrk="1" latinLnBrk="0" hangingPunct="1">
        <a:defRPr sz="1904" kern="1200">
          <a:solidFill>
            <a:schemeClr val="tx1"/>
          </a:solidFill>
          <a:latin typeface="+mn-lt"/>
          <a:ea typeface="+mn-ea"/>
          <a:cs typeface="+mn-cs"/>
        </a:defRPr>
      </a:lvl4pPr>
      <a:lvl5pPr marL="1865146" algn="l" defTabSz="932573" rtl="0" eaLnBrk="1" latinLnBrk="0" hangingPunct="1">
        <a:defRPr sz="1904" kern="1200">
          <a:solidFill>
            <a:schemeClr val="tx1"/>
          </a:solidFill>
          <a:latin typeface="+mn-lt"/>
          <a:ea typeface="+mn-ea"/>
          <a:cs typeface="+mn-cs"/>
        </a:defRPr>
      </a:lvl5pPr>
      <a:lvl6pPr marL="2331433" algn="l" defTabSz="932573" rtl="0" eaLnBrk="1" latinLnBrk="0" hangingPunct="1">
        <a:defRPr sz="1904" kern="1200">
          <a:solidFill>
            <a:schemeClr val="tx1"/>
          </a:solidFill>
          <a:latin typeface="+mn-lt"/>
          <a:ea typeface="+mn-ea"/>
          <a:cs typeface="+mn-cs"/>
        </a:defRPr>
      </a:lvl6pPr>
      <a:lvl7pPr marL="2797719" algn="l" defTabSz="932573" rtl="0" eaLnBrk="1" latinLnBrk="0" hangingPunct="1">
        <a:defRPr sz="1904" kern="1200">
          <a:solidFill>
            <a:schemeClr val="tx1"/>
          </a:solidFill>
          <a:latin typeface="+mn-lt"/>
          <a:ea typeface="+mn-ea"/>
          <a:cs typeface="+mn-cs"/>
        </a:defRPr>
      </a:lvl7pPr>
      <a:lvl8pPr marL="3264006" algn="l" defTabSz="932573" rtl="0" eaLnBrk="1" latinLnBrk="0" hangingPunct="1">
        <a:defRPr sz="1904" kern="1200">
          <a:solidFill>
            <a:schemeClr val="tx1"/>
          </a:solidFill>
          <a:latin typeface="+mn-lt"/>
          <a:ea typeface="+mn-ea"/>
          <a:cs typeface="+mn-cs"/>
        </a:defRPr>
      </a:lvl8pPr>
      <a:lvl9pPr marL="3730293" algn="l" defTabSz="932573" rtl="0" eaLnBrk="1" latinLnBrk="0" hangingPunct="1">
        <a:defRPr sz="1904"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32"/>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722769052"/>
      </p:ext>
    </p:extLst>
  </p:cSld>
  <p:clrMap bg1="lt1" tx1="dk1" bg2="lt2" tx2="dk2" accent1="accent1" accent2="accent2" accent3="accent3" accent4="accent4" accent5="accent5" accent6="accent6" hlink="hlink" folHlink="folHlink"/>
  <p:sldLayoutIdLst>
    <p:sldLayoutId id="2147484983" r:id="rId1"/>
    <p:sldLayoutId id="2147484984" r:id="rId2"/>
    <p:sldLayoutId id="2147484985" r:id="rId3"/>
    <p:sldLayoutId id="2147484986" r:id="rId4"/>
    <p:sldLayoutId id="2147484987" r:id="rId5"/>
    <p:sldLayoutId id="2147484988" r:id="rId6"/>
    <p:sldLayoutId id="2147484989" r:id="rId7"/>
    <p:sldLayoutId id="2147484990" r:id="rId8"/>
    <p:sldLayoutId id="2147484991" r:id="rId9"/>
    <p:sldLayoutId id="2147484992" r:id="rId10"/>
    <p:sldLayoutId id="2147484993" r:id="rId11"/>
    <p:sldLayoutId id="2147484994" r:id="rId12"/>
    <p:sldLayoutId id="2147484995" r:id="rId13"/>
    <p:sldLayoutId id="2147484996" r:id="rId14"/>
    <p:sldLayoutId id="2147484997" r:id="rId15"/>
    <p:sldLayoutId id="2147484998" r:id="rId16"/>
    <p:sldLayoutId id="2147484999" r:id="rId17"/>
    <p:sldLayoutId id="2147485000" r:id="rId18"/>
    <p:sldLayoutId id="2147485001" r:id="rId19"/>
    <p:sldLayoutId id="2147485002" r:id="rId20"/>
    <p:sldLayoutId id="2147485003" r:id="rId21"/>
    <p:sldLayoutId id="2147485004" r:id="rId22"/>
    <p:sldLayoutId id="2147485005" r:id="rId23"/>
    <p:sldLayoutId id="2147485006" r:id="rId24"/>
    <p:sldLayoutId id="2147485007" r:id="rId25"/>
    <p:sldLayoutId id="2147485008" r:id="rId26"/>
    <p:sldLayoutId id="2147485009" r:id="rId27"/>
    <p:sldLayoutId id="2147485010" r:id="rId28"/>
    <p:sldLayoutId id="2147485011" r:id="rId29"/>
    <p:sldLayoutId id="2147485012" r:id="rId30"/>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1"/>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102250940"/>
      </p:ext>
    </p:extLst>
  </p:cSld>
  <p:clrMap bg1="dk1" tx1="lt1" bg2="dk2" tx2="lt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037" r:id="rId24"/>
    <p:sldLayoutId id="2147485038" r:id="rId25"/>
    <p:sldLayoutId id="2147485039" r:id="rId26"/>
    <p:sldLayoutId id="2147485040" r:id="rId27"/>
    <p:sldLayoutId id="2147485041" r:id="rId28"/>
    <p:sldLayoutId id="2147485042" r:id="rId2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09577"/>
            <a:ext cx="11887200" cy="1001685"/>
          </a:xfrm>
          <a:prstGeom prst="rect">
            <a:avLst/>
          </a:prstGeom>
        </p:spPr>
        <p:txBody>
          <a:bodyPr vert="horz" lIns="137160" tIns="91440"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74638" y="1211263"/>
            <a:ext cx="11887200" cy="5486400"/>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27"/>
          <a:stretch>
            <a:fillRect/>
          </a:stretch>
        </p:blipFill>
        <p:spPr>
          <a:xfrm rot="5400000">
            <a:off x="9483771" y="3050176"/>
            <a:ext cx="6994522" cy="894179"/>
          </a:xfrm>
          <a:prstGeom prst="rect">
            <a:avLst/>
          </a:prstGeom>
        </p:spPr>
      </p:pic>
    </p:spTree>
    <p:extLst>
      <p:ext uri="{BB962C8B-B14F-4D97-AF65-F5344CB8AC3E}">
        <p14:creationId xmlns:p14="http://schemas.microsoft.com/office/powerpoint/2010/main" val="3330182123"/>
      </p:ext>
    </p:extLst>
  </p:cSld>
  <p:clrMap bg1="lt1" tx1="dk1" bg2="lt2" tx2="dk2" accent1="accent1" accent2="accent2" accent3="accent3" accent4="accent4" accent5="accent5" accent6="accent6" hlink="hlink" folHlink="folHlink"/>
  <p:sldLayoutIdLst>
    <p:sldLayoutId id="2147485044" r:id="rId1"/>
    <p:sldLayoutId id="2147485045" r:id="rId2"/>
    <p:sldLayoutId id="2147485046" r:id="rId3"/>
    <p:sldLayoutId id="2147485047" r:id="rId4"/>
    <p:sldLayoutId id="2147485048" r:id="rId5"/>
    <p:sldLayoutId id="2147485049" r:id="rId6"/>
    <p:sldLayoutId id="2147485050" r:id="rId7"/>
    <p:sldLayoutId id="2147485051" r:id="rId8"/>
    <p:sldLayoutId id="2147485052" r:id="rId9"/>
    <p:sldLayoutId id="2147485053" r:id="rId10"/>
    <p:sldLayoutId id="2147485054" r:id="rId11"/>
    <p:sldLayoutId id="2147485055" r:id="rId12"/>
    <p:sldLayoutId id="2147485056" r:id="rId13"/>
    <p:sldLayoutId id="2147485057" r:id="rId14"/>
    <p:sldLayoutId id="2147485058" r:id="rId15"/>
    <p:sldLayoutId id="2147485059" r:id="rId16"/>
    <p:sldLayoutId id="2147485060" r:id="rId17"/>
    <p:sldLayoutId id="2147485061" r:id="rId18"/>
    <p:sldLayoutId id="2147485062" r:id="rId19"/>
    <p:sldLayoutId id="2147485063" r:id="rId20"/>
    <p:sldLayoutId id="2147485064" r:id="rId21"/>
    <p:sldLayoutId id="2147485065" r:id="rId22"/>
    <p:sldLayoutId id="2147485066" r:id="rId23"/>
    <p:sldLayoutId id="2147485067" r:id="rId24"/>
    <p:sldLayoutId id="2147485068" r:id="rId25"/>
  </p:sldLayoutIdLst>
  <p:transition>
    <p:fade/>
  </p:transition>
  <p:timing>
    <p:tnLst>
      <p:par>
        <p:cTn id="1" dur="indefinite" restart="never" nodeType="tmRoot"/>
      </p:par>
    </p:tnLst>
  </p:timing>
  <p:hf hdr="0" ftr="0" dt="0"/>
  <p:txStyles>
    <p:titleStyle>
      <a:lvl1pPr algn="l" defTabSz="932619" rtl="0" eaLnBrk="1" latinLnBrk="0" hangingPunct="1">
        <a:lnSpc>
          <a:spcPct val="90000"/>
        </a:lnSpc>
        <a:spcBef>
          <a:spcPct val="0"/>
        </a:spcBef>
        <a:buNone/>
        <a:defRPr sz="4352" b="0" kern="1200">
          <a:gradFill>
            <a:gsLst>
              <a:gs pos="0">
                <a:schemeClr val="accent1"/>
              </a:gs>
              <a:gs pos="100000">
                <a:schemeClr val="accent1"/>
              </a:gs>
            </a:gsLst>
            <a:lin ang="5400000" scaled="1"/>
          </a:gradFill>
          <a:latin typeface="+mj-lt"/>
          <a:ea typeface="+mj-ea"/>
          <a:cs typeface="+mj-cs"/>
        </a:defRPr>
      </a:lvl1pPr>
    </p:titleStyle>
    <p:bodyStyle>
      <a:lvl1pPr marL="0" indent="0" algn="l" defTabSz="932619" rtl="0" eaLnBrk="1" latinLnBrk="0" hangingPunct="1">
        <a:lnSpc>
          <a:spcPct val="90000"/>
        </a:lnSpc>
        <a:spcBef>
          <a:spcPts val="2448"/>
        </a:spcBef>
        <a:buFont typeface="Arial" panose="020B0604020202020204" pitchFamily="34" charset="0"/>
        <a:buNone/>
        <a:defRPr sz="3808" b="0" kern="1200">
          <a:gradFill>
            <a:gsLst>
              <a:gs pos="0">
                <a:schemeClr val="accent1"/>
              </a:gs>
              <a:gs pos="100000">
                <a:schemeClr val="accent1"/>
              </a:gs>
            </a:gsLst>
            <a:lin ang="5400000" scaled="1"/>
          </a:gradFill>
          <a:latin typeface="+mj-lt"/>
          <a:ea typeface="+mn-ea"/>
          <a:cs typeface="+mn-cs"/>
        </a:defRPr>
      </a:lvl1pPr>
      <a:lvl2pPr marL="0" indent="0" algn="l" defTabSz="932619" rtl="0" eaLnBrk="1" latinLnBrk="0" hangingPunct="1">
        <a:lnSpc>
          <a:spcPct val="90000"/>
        </a:lnSpc>
        <a:spcBef>
          <a:spcPts val="612"/>
        </a:spcBef>
        <a:buFont typeface="Arial" panose="020B0604020202020204" pitchFamily="34" charset="0"/>
        <a:buNone/>
        <a:defRPr sz="1904" kern="1200">
          <a:gradFill>
            <a:gsLst>
              <a:gs pos="0">
                <a:schemeClr val="tx1"/>
              </a:gs>
              <a:gs pos="100000">
                <a:schemeClr val="tx1"/>
              </a:gs>
            </a:gsLst>
            <a:lin ang="5400000" scaled="1"/>
          </a:gradFill>
          <a:latin typeface="+mn-lt"/>
          <a:ea typeface="+mn-ea"/>
          <a:cs typeface="+mn-cs"/>
        </a:defRPr>
      </a:lvl2pPr>
      <a:lvl3pPr marL="238012" indent="-233155" algn="l" defTabSz="932619"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3pPr>
      <a:lvl4pPr marL="466310" indent="-233155" algn="l" defTabSz="932619"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4pPr>
      <a:lvl5pPr marL="704322" indent="-233155" algn="l" defTabSz="932619" rtl="0" eaLnBrk="1" latinLnBrk="0" hangingPunct="1">
        <a:lnSpc>
          <a:spcPct val="90000"/>
        </a:lnSpc>
        <a:spcBef>
          <a:spcPts val="612"/>
        </a:spcBef>
        <a:buFont typeface="Arial" panose="020B0604020202020204" pitchFamily="34" charset="0"/>
        <a:buChar char="•"/>
        <a:defRPr sz="1904" kern="1200">
          <a:gradFill>
            <a:gsLst>
              <a:gs pos="0">
                <a:schemeClr val="tx1"/>
              </a:gs>
              <a:gs pos="100000">
                <a:schemeClr val="tx1"/>
              </a:gs>
            </a:gsLst>
            <a:lin ang="5400000" scaled="1"/>
          </a:gradFill>
          <a:latin typeface="+mn-lt"/>
          <a:ea typeface="+mn-ea"/>
          <a:cs typeface="+mn-cs"/>
        </a:defRPr>
      </a:lvl5pPr>
      <a:lvl6pPr marL="256470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101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32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63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619" rtl="0" eaLnBrk="1" latinLnBrk="0" hangingPunct="1">
        <a:defRPr sz="1904" kern="1200">
          <a:solidFill>
            <a:schemeClr val="tx1"/>
          </a:solidFill>
          <a:latin typeface="+mn-lt"/>
          <a:ea typeface="+mn-ea"/>
          <a:cs typeface="+mn-cs"/>
        </a:defRPr>
      </a:lvl1pPr>
      <a:lvl2pPr marL="466310" algn="l" defTabSz="932619" rtl="0" eaLnBrk="1" latinLnBrk="0" hangingPunct="1">
        <a:defRPr sz="1904" kern="1200">
          <a:solidFill>
            <a:schemeClr val="tx1"/>
          </a:solidFill>
          <a:latin typeface="+mn-lt"/>
          <a:ea typeface="+mn-ea"/>
          <a:cs typeface="+mn-cs"/>
        </a:defRPr>
      </a:lvl2pPr>
      <a:lvl3pPr marL="932619" algn="l" defTabSz="932619" rtl="0" eaLnBrk="1" latinLnBrk="0" hangingPunct="1">
        <a:defRPr sz="1904" kern="1200">
          <a:solidFill>
            <a:schemeClr val="tx1"/>
          </a:solidFill>
          <a:latin typeface="+mn-lt"/>
          <a:ea typeface="+mn-ea"/>
          <a:cs typeface="+mn-cs"/>
        </a:defRPr>
      </a:lvl3pPr>
      <a:lvl4pPr marL="1398929" algn="l" defTabSz="932619" rtl="0" eaLnBrk="1" latinLnBrk="0" hangingPunct="1">
        <a:defRPr sz="1904" kern="1200">
          <a:solidFill>
            <a:schemeClr val="tx1"/>
          </a:solidFill>
          <a:latin typeface="+mn-lt"/>
          <a:ea typeface="+mn-ea"/>
          <a:cs typeface="+mn-cs"/>
        </a:defRPr>
      </a:lvl4pPr>
      <a:lvl5pPr marL="1865239" algn="l" defTabSz="932619" rtl="0" eaLnBrk="1" latinLnBrk="0" hangingPunct="1">
        <a:defRPr sz="1904" kern="1200">
          <a:solidFill>
            <a:schemeClr val="tx1"/>
          </a:solidFill>
          <a:latin typeface="+mn-lt"/>
          <a:ea typeface="+mn-ea"/>
          <a:cs typeface="+mn-cs"/>
        </a:defRPr>
      </a:lvl5pPr>
      <a:lvl6pPr marL="2331549" algn="l" defTabSz="932619" rtl="0" eaLnBrk="1" latinLnBrk="0" hangingPunct="1">
        <a:defRPr sz="1904" kern="1200">
          <a:solidFill>
            <a:schemeClr val="tx1"/>
          </a:solidFill>
          <a:latin typeface="+mn-lt"/>
          <a:ea typeface="+mn-ea"/>
          <a:cs typeface="+mn-cs"/>
        </a:defRPr>
      </a:lvl6pPr>
      <a:lvl7pPr marL="2797858" algn="l" defTabSz="932619" rtl="0" eaLnBrk="1" latinLnBrk="0" hangingPunct="1">
        <a:defRPr sz="1904" kern="1200">
          <a:solidFill>
            <a:schemeClr val="tx1"/>
          </a:solidFill>
          <a:latin typeface="+mn-lt"/>
          <a:ea typeface="+mn-ea"/>
          <a:cs typeface="+mn-cs"/>
        </a:defRPr>
      </a:lvl7pPr>
      <a:lvl8pPr marL="3264168" algn="l" defTabSz="932619" rtl="0" eaLnBrk="1" latinLnBrk="0" hangingPunct="1">
        <a:defRPr sz="1904" kern="1200">
          <a:solidFill>
            <a:schemeClr val="tx1"/>
          </a:solidFill>
          <a:latin typeface="+mn-lt"/>
          <a:ea typeface="+mn-ea"/>
          <a:cs typeface="+mn-cs"/>
        </a:defRPr>
      </a:lvl8pPr>
      <a:lvl9pPr marL="3730478" algn="l" defTabSz="932619" rtl="0" eaLnBrk="1" latinLnBrk="0" hangingPunct="1">
        <a:defRPr sz="190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8"/>
          <a:stretch>
            <a:fillRect/>
          </a:stretch>
        </p:blipFill>
        <p:spPr>
          <a:xfrm rot="5400000">
            <a:off x="9393899" y="3050512"/>
            <a:ext cx="6995160" cy="894134"/>
          </a:xfrm>
          <a:prstGeom prst="rect">
            <a:avLst/>
          </a:prstGeom>
        </p:spPr>
      </p:pic>
    </p:spTree>
    <p:extLst>
      <p:ext uri="{BB962C8B-B14F-4D97-AF65-F5344CB8AC3E}">
        <p14:creationId xmlns:p14="http://schemas.microsoft.com/office/powerpoint/2010/main" val="818799237"/>
      </p:ext>
    </p:extLst>
  </p:cSld>
  <p:clrMap bg1="dk1" tx1="lt1" bg2="dk2" tx2="lt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 id="2147484333" r:id="rId16"/>
    <p:sldLayoutId id="2147484334" r:id="rId17"/>
    <p:sldLayoutId id="2147484335" r:id="rId18"/>
    <p:sldLayoutId id="2147484336" r:id="rId19"/>
    <p:sldLayoutId id="2147484337" r:id="rId20"/>
    <p:sldLayoutId id="2147484338" r:id="rId21"/>
    <p:sldLayoutId id="2147484339" r:id="rId22"/>
    <p:sldLayoutId id="2147484340" r:id="rId23"/>
    <p:sldLayoutId id="2147484341" r:id="rId24"/>
    <p:sldLayoutId id="2147484342" r:id="rId25"/>
    <p:sldLayoutId id="2147484343" r:id="rId26"/>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9"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7"/>
          <a:stretch>
            <a:fillRect/>
          </a:stretch>
        </p:blipFill>
        <p:spPr>
          <a:xfrm rot="5400000">
            <a:off x="9393901" y="3050514"/>
            <a:ext cx="6995160" cy="894134"/>
          </a:xfrm>
          <a:prstGeom prst="rect">
            <a:avLst/>
          </a:prstGeom>
        </p:spPr>
      </p:pic>
    </p:spTree>
    <p:extLst>
      <p:ext uri="{BB962C8B-B14F-4D97-AF65-F5344CB8AC3E}">
        <p14:creationId xmlns:p14="http://schemas.microsoft.com/office/powerpoint/2010/main" val="581341816"/>
      </p:ext>
    </p:extLst>
  </p:cSld>
  <p:clrMap bg1="dk1" tx1="lt1" bg2="dk2" tx2="lt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 id="2147484359" r:id="rId14"/>
    <p:sldLayoutId id="2147484360" r:id="rId15"/>
    <p:sldLayoutId id="2147484361" r:id="rId16"/>
    <p:sldLayoutId id="2147484362" r:id="rId17"/>
    <p:sldLayoutId id="2147484363" r:id="rId18"/>
    <p:sldLayoutId id="2147484364" r:id="rId19"/>
    <p:sldLayoutId id="2147484365" r:id="rId20"/>
    <p:sldLayoutId id="2147484366" r:id="rId21"/>
    <p:sldLayoutId id="2147484367" r:id="rId22"/>
    <p:sldLayoutId id="2147484368" r:id="rId23"/>
    <p:sldLayoutId id="2147484369" r:id="rId24"/>
    <p:sldLayoutId id="2147484370" r:id="rId25"/>
  </p:sldLayoutIdLst>
  <p:transition>
    <p:fade/>
  </p:transition>
  <p:timing>
    <p:tnLst>
      <p:par>
        <p:cTn id="1" dur="indefinite" restart="never" nodeType="tmRoot"/>
      </p:par>
    </p:tnLst>
  </p:timing>
  <p:txStyles>
    <p:titleStyle>
      <a:lvl1pPr algn="l" defTabSz="932585"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3" marR="0" indent="-342843" algn="l" defTabSz="93258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02" marR="0" indent="-241260" algn="l" defTabSz="9325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67"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28"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089"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61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8"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5" rtl="0" eaLnBrk="1" latinLnBrk="0" hangingPunct="1">
        <a:defRPr sz="1801" kern="1200">
          <a:solidFill>
            <a:schemeClr val="tx1"/>
          </a:solidFill>
          <a:latin typeface="+mn-lt"/>
          <a:ea typeface="+mn-ea"/>
          <a:cs typeface="+mn-cs"/>
        </a:defRPr>
      </a:lvl1pPr>
      <a:lvl2pPr marL="466292" algn="l" defTabSz="932585" rtl="0" eaLnBrk="1" latinLnBrk="0" hangingPunct="1">
        <a:defRPr sz="1801" kern="1200">
          <a:solidFill>
            <a:schemeClr val="tx1"/>
          </a:solidFill>
          <a:latin typeface="+mn-lt"/>
          <a:ea typeface="+mn-ea"/>
          <a:cs typeface="+mn-cs"/>
        </a:defRPr>
      </a:lvl2pPr>
      <a:lvl3pPr marL="932585" algn="l" defTabSz="932585" rtl="0" eaLnBrk="1" latinLnBrk="0" hangingPunct="1">
        <a:defRPr sz="1801" kern="1200">
          <a:solidFill>
            <a:schemeClr val="tx1"/>
          </a:solidFill>
          <a:latin typeface="+mn-lt"/>
          <a:ea typeface="+mn-ea"/>
          <a:cs typeface="+mn-cs"/>
        </a:defRPr>
      </a:lvl3pPr>
      <a:lvl4pPr marL="1398879" algn="l" defTabSz="932585" rtl="0" eaLnBrk="1" latinLnBrk="0" hangingPunct="1">
        <a:defRPr sz="1801" kern="1200">
          <a:solidFill>
            <a:schemeClr val="tx1"/>
          </a:solidFill>
          <a:latin typeface="+mn-lt"/>
          <a:ea typeface="+mn-ea"/>
          <a:cs typeface="+mn-cs"/>
        </a:defRPr>
      </a:lvl4pPr>
      <a:lvl5pPr marL="1865172" algn="l" defTabSz="932585" rtl="0" eaLnBrk="1" latinLnBrk="0" hangingPunct="1">
        <a:defRPr sz="1801" kern="1200">
          <a:solidFill>
            <a:schemeClr val="tx1"/>
          </a:solidFill>
          <a:latin typeface="+mn-lt"/>
          <a:ea typeface="+mn-ea"/>
          <a:cs typeface="+mn-cs"/>
        </a:defRPr>
      </a:lvl5pPr>
      <a:lvl6pPr marL="2331466" algn="l" defTabSz="932585" rtl="0" eaLnBrk="1" latinLnBrk="0" hangingPunct="1">
        <a:defRPr sz="1801" kern="1200">
          <a:solidFill>
            <a:schemeClr val="tx1"/>
          </a:solidFill>
          <a:latin typeface="+mn-lt"/>
          <a:ea typeface="+mn-ea"/>
          <a:cs typeface="+mn-cs"/>
        </a:defRPr>
      </a:lvl6pPr>
      <a:lvl7pPr marL="2797758" algn="l" defTabSz="932585" rtl="0" eaLnBrk="1" latinLnBrk="0" hangingPunct="1">
        <a:defRPr sz="1801" kern="1200">
          <a:solidFill>
            <a:schemeClr val="tx1"/>
          </a:solidFill>
          <a:latin typeface="+mn-lt"/>
          <a:ea typeface="+mn-ea"/>
          <a:cs typeface="+mn-cs"/>
        </a:defRPr>
      </a:lvl7pPr>
      <a:lvl8pPr marL="3264050" algn="l" defTabSz="932585" rtl="0" eaLnBrk="1" latinLnBrk="0" hangingPunct="1">
        <a:defRPr sz="1801" kern="1200">
          <a:solidFill>
            <a:schemeClr val="tx1"/>
          </a:solidFill>
          <a:latin typeface="+mn-lt"/>
          <a:ea typeface="+mn-ea"/>
          <a:cs typeface="+mn-cs"/>
        </a:defRPr>
      </a:lvl8pPr>
      <a:lvl9pPr marL="3730344" algn="l" defTabSz="932585"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236246"/>
      </p:ext>
    </p:extLst>
  </p:cSld>
  <p:clrMap bg1="dk1" tx1="lt1" bg2="dk2" tx2="lt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 id="2147484441" r:id="rId16"/>
    <p:sldLayoutId id="2147484442" r:id="rId17"/>
    <p:sldLayoutId id="2147484443" r:id="rId18"/>
    <p:sldLayoutId id="2147484444" r:id="rId19"/>
    <p:sldLayoutId id="2147484445" r:id="rId20"/>
    <p:sldLayoutId id="2147484446" r:id="rId21"/>
    <p:sldLayoutId id="2147484447" r:id="rId22"/>
    <p:sldLayoutId id="2147484448" r:id="rId23"/>
    <p:sldLayoutId id="2147484449" r:id="rId24"/>
    <p:sldLayoutId id="2147484450" r:id="rId25"/>
    <p:sldLayoutId id="2147484451" r:id="rId26"/>
    <p:sldLayoutId id="2147484453" r:id="rId27"/>
    <p:sldLayoutId id="2147484454" r:id="rId28"/>
    <p:sldLayoutId id="2147484456"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3"/>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7425788"/>
      </p:ext>
    </p:extLst>
  </p:cSld>
  <p:clrMap bg1="dk1" tx1="lt1" bg2="dk2" tx2="lt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71" r:id="rId14"/>
    <p:sldLayoutId id="2147484472" r:id="rId15"/>
    <p:sldLayoutId id="2147484473" r:id="rId16"/>
    <p:sldLayoutId id="2147484474" r:id="rId17"/>
    <p:sldLayoutId id="2147484475" r:id="rId18"/>
    <p:sldLayoutId id="2147484476" r:id="rId19"/>
    <p:sldLayoutId id="2147484477" r:id="rId20"/>
    <p:sldLayoutId id="2147484478" r:id="rId21"/>
    <p:sldLayoutId id="2147484479" r:id="rId22"/>
    <p:sldLayoutId id="2147484480" r:id="rId23"/>
    <p:sldLayoutId id="2147484481" r:id="rId24"/>
    <p:sldLayoutId id="2147484482" r:id="rId25"/>
    <p:sldLayoutId id="2147484483" r:id="rId26"/>
    <p:sldLayoutId id="2147484484" r:id="rId27"/>
    <p:sldLayoutId id="2147484485" r:id="rId28"/>
    <p:sldLayoutId id="2147484486" r:id="rId29"/>
    <p:sldLayoutId id="2147484487" r:id="rId30"/>
    <p:sldLayoutId id="2147484488" r:id="rId31"/>
    <p:sldLayoutId id="2147484489" r:id="rId32"/>
  </p:sldLayoutIdLst>
  <p:transition>
    <p:fade/>
  </p:transition>
  <p:timing>
    <p:tnLst>
      <p:par>
        <p:cTn id="1" dur="indefinite" restart="never" nodeType="tmRoot"/>
      </p:par>
    </p:tnLst>
  </p:timing>
  <p:txStyles>
    <p:titleStyle>
      <a:lvl1pPr algn="l" defTabSz="932619"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54" marR="0" indent="-342854" algn="l" defTabSz="932619"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4123" marR="0" indent="-241268" algn="l" defTabSz="93261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5"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4"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135" marR="0" indent="-228571" algn="l" defTabSz="932619"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703"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14"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24"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35" indent="-233156" algn="l" defTabSz="9326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19" rtl="0" eaLnBrk="1" latinLnBrk="0" hangingPunct="1">
        <a:defRPr sz="1801" kern="1200">
          <a:solidFill>
            <a:schemeClr val="tx1"/>
          </a:solidFill>
          <a:latin typeface="+mn-lt"/>
          <a:ea typeface="+mn-ea"/>
          <a:cs typeface="+mn-cs"/>
        </a:defRPr>
      </a:lvl1pPr>
      <a:lvl2pPr marL="466311" algn="l" defTabSz="932619" rtl="0" eaLnBrk="1" latinLnBrk="0" hangingPunct="1">
        <a:defRPr sz="1801" kern="1200">
          <a:solidFill>
            <a:schemeClr val="tx1"/>
          </a:solidFill>
          <a:latin typeface="+mn-lt"/>
          <a:ea typeface="+mn-ea"/>
          <a:cs typeface="+mn-cs"/>
        </a:defRPr>
      </a:lvl2pPr>
      <a:lvl3pPr marL="932619" algn="l" defTabSz="932619" rtl="0" eaLnBrk="1" latinLnBrk="0" hangingPunct="1">
        <a:defRPr sz="1801" kern="1200">
          <a:solidFill>
            <a:schemeClr val="tx1"/>
          </a:solidFill>
          <a:latin typeface="+mn-lt"/>
          <a:ea typeface="+mn-ea"/>
          <a:cs typeface="+mn-cs"/>
        </a:defRPr>
      </a:lvl3pPr>
      <a:lvl4pPr marL="1398930" algn="l" defTabSz="932619" rtl="0" eaLnBrk="1" latinLnBrk="0" hangingPunct="1">
        <a:defRPr sz="1801" kern="1200">
          <a:solidFill>
            <a:schemeClr val="tx1"/>
          </a:solidFill>
          <a:latin typeface="+mn-lt"/>
          <a:ea typeface="+mn-ea"/>
          <a:cs typeface="+mn-cs"/>
        </a:defRPr>
      </a:lvl4pPr>
      <a:lvl5pPr marL="1865239" algn="l" defTabSz="932619" rtl="0" eaLnBrk="1" latinLnBrk="0" hangingPunct="1">
        <a:defRPr sz="1801" kern="1200">
          <a:solidFill>
            <a:schemeClr val="tx1"/>
          </a:solidFill>
          <a:latin typeface="+mn-lt"/>
          <a:ea typeface="+mn-ea"/>
          <a:cs typeface="+mn-cs"/>
        </a:defRPr>
      </a:lvl5pPr>
      <a:lvl6pPr marL="2331551" algn="l" defTabSz="932619" rtl="0" eaLnBrk="1" latinLnBrk="0" hangingPunct="1">
        <a:defRPr sz="1801" kern="1200">
          <a:solidFill>
            <a:schemeClr val="tx1"/>
          </a:solidFill>
          <a:latin typeface="+mn-lt"/>
          <a:ea typeface="+mn-ea"/>
          <a:cs typeface="+mn-cs"/>
        </a:defRPr>
      </a:lvl6pPr>
      <a:lvl7pPr marL="2797860" algn="l" defTabSz="932619" rtl="0" eaLnBrk="1" latinLnBrk="0" hangingPunct="1">
        <a:defRPr sz="1801" kern="1200">
          <a:solidFill>
            <a:schemeClr val="tx1"/>
          </a:solidFill>
          <a:latin typeface="+mn-lt"/>
          <a:ea typeface="+mn-ea"/>
          <a:cs typeface="+mn-cs"/>
        </a:defRPr>
      </a:lvl7pPr>
      <a:lvl8pPr marL="3264169" algn="l" defTabSz="932619" rtl="0" eaLnBrk="1" latinLnBrk="0" hangingPunct="1">
        <a:defRPr sz="1801" kern="1200">
          <a:solidFill>
            <a:schemeClr val="tx1"/>
          </a:solidFill>
          <a:latin typeface="+mn-lt"/>
          <a:ea typeface="+mn-ea"/>
          <a:cs typeface="+mn-cs"/>
        </a:defRPr>
      </a:lvl8pPr>
      <a:lvl9pPr marL="3730480" algn="l" defTabSz="932619"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9"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8"/>
          <a:stretch>
            <a:fillRect/>
          </a:stretch>
        </p:blipFill>
        <p:spPr>
          <a:xfrm rot="5400000">
            <a:off x="9393901" y="3050514"/>
            <a:ext cx="6995160" cy="894134"/>
          </a:xfrm>
          <a:prstGeom prst="rect">
            <a:avLst/>
          </a:prstGeom>
        </p:spPr>
      </p:pic>
    </p:spTree>
    <p:extLst>
      <p:ext uri="{BB962C8B-B14F-4D97-AF65-F5344CB8AC3E}">
        <p14:creationId xmlns:p14="http://schemas.microsoft.com/office/powerpoint/2010/main" val="1661310131"/>
      </p:ext>
    </p:extLst>
  </p:cSld>
  <p:clrMap bg1="dk1" tx1="lt1" bg2="dk2" tx2="lt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 id="2147484557" r:id="rId13"/>
    <p:sldLayoutId id="2147484558" r:id="rId14"/>
    <p:sldLayoutId id="2147484559" r:id="rId15"/>
    <p:sldLayoutId id="2147484560" r:id="rId16"/>
    <p:sldLayoutId id="2147484561" r:id="rId17"/>
    <p:sldLayoutId id="2147484562" r:id="rId18"/>
    <p:sldLayoutId id="2147484563" r:id="rId19"/>
    <p:sldLayoutId id="2147484564" r:id="rId20"/>
    <p:sldLayoutId id="2147484565" r:id="rId21"/>
    <p:sldLayoutId id="2147484566" r:id="rId22"/>
    <p:sldLayoutId id="2147484567" r:id="rId23"/>
    <p:sldLayoutId id="2147484568" r:id="rId24"/>
    <p:sldLayoutId id="2147484569" r:id="rId25"/>
    <p:sldLayoutId id="2147484570" r:id="rId26"/>
  </p:sldLayoutIdLst>
  <p:transition>
    <p:fade/>
  </p:transition>
  <p:timing>
    <p:tnLst>
      <p:par>
        <p:cTn id="1" dur="indefinite" restart="never" nodeType="tmRoot"/>
      </p:par>
    </p:tnLst>
  </p:timing>
  <p:txStyles>
    <p:titleStyle>
      <a:lvl1pPr algn="l" defTabSz="932585"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3" marR="0" indent="-342843" algn="l" defTabSz="93258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02" marR="0" indent="-241260" algn="l" defTabSz="9325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67"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28"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089"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61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8"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5" rtl="0" eaLnBrk="1" latinLnBrk="0" hangingPunct="1">
        <a:defRPr sz="1801" kern="1200">
          <a:solidFill>
            <a:schemeClr val="tx1"/>
          </a:solidFill>
          <a:latin typeface="+mn-lt"/>
          <a:ea typeface="+mn-ea"/>
          <a:cs typeface="+mn-cs"/>
        </a:defRPr>
      </a:lvl1pPr>
      <a:lvl2pPr marL="466292" algn="l" defTabSz="932585" rtl="0" eaLnBrk="1" latinLnBrk="0" hangingPunct="1">
        <a:defRPr sz="1801" kern="1200">
          <a:solidFill>
            <a:schemeClr val="tx1"/>
          </a:solidFill>
          <a:latin typeface="+mn-lt"/>
          <a:ea typeface="+mn-ea"/>
          <a:cs typeface="+mn-cs"/>
        </a:defRPr>
      </a:lvl2pPr>
      <a:lvl3pPr marL="932585" algn="l" defTabSz="932585" rtl="0" eaLnBrk="1" latinLnBrk="0" hangingPunct="1">
        <a:defRPr sz="1801" kern="1200">
          <a:solidFill>
            <a:schemeClr val="tx1"/>
          </a:solidFill>
          <a:latin typeface="+mn-lt"/>
          <a:ea typeface="+mn-ea"/>
          <a:cs typeface="+mn-cs"/>
        </a:defRPr>
      </a:lvl3pPr>
      <a:lvl4pPr marL="1398879" algn="l" defTabSz="932585" rtl="0" eaLnBrk="1" latinLnBrk="0" hangingPunct="1">
        <a:defRPr sz="1801" kern="1200">
          <a:solidFill>
            <a:schemeClr val="tx1"/>
          </a:solidFill>
          <a:latin typeface="+mn-lt"/>
          <a:ea typeface="+mn-ea"/>
          <a:cs typeface="+mn-cs"/>
        </a:defRPr>
      </a:lvl4pPr>
      <a:lvl5pPr marL="1865172" algn="l" defTabSz="932585" rtl="0" eaLnBrk="1" latinLnBrk="0" hangingPunct="1">
        <a:defRPr sz="1801" kern="1200">
          <a:solidFill>
            <a:schemeClr val="tx1"/>
          </a:solidFill>
          <a:latin typeface="+mn-lt"/>
          <a:ea typeface="+mn-ea"/>
          <a:cs typeface="+mn-cs"/>
        </a:defRPr>
      </a:lvl5pPr>
      <a:lvl6pPr marL="2331466" algn="l" defTabSz="932585" rtl="0" eaLnBrk="1" latinLnBrk="0" hangingPunct="1">
        <a:defRPr sz="1801" kern="1200">
          <a:solidFill>
            <a:schemeClr val="tx1"/>
          </a:solidFill>
          <a:latin typeface="+mn-lt"/>
          <a:ea typeface="+mn-ea"/>
          <a:cs typeface="+mn-cs"/>
        </a:defRPr>
      </a:lvl6pPr>
      <a:lvl7pPr marL="2797758" algn="l" defTabSz="932585" rtl="0" eaLnBrk="1" latinLnBrk="0" hangingPunct="1">
        <a:defRPr sz="1801" kern="1200">
          <a:solidFill>
            <a:schemeClr val="tx1"/>
          </a:solidFill>
          <a:latin typeface="+mn-lt"/>
          <a:ea typeface="+mn-ea"/>
          <a:cs typeface="+mn-cs"/>
        </a:defRPr>
      </a:lvl7pPr>
      <a:lvl8pPr marL="3264050" algn="l" defTabSz="932585" rtl="0" eaLnBrk="1" latinLnBrk="0" hangingPunct="1">
        <a:defRPr sz="1801" kern="1200">
          <a:solidFill>
            <a:schemeClr val="tx1"/>
          </a:solidFill>
          <a:latin typeface="+mn-lt"/>
          <a:ea typeface="+mn-ea"/>
          <a:cs typeface="+mn-cs"/>
        </a:defRPr>
      </a:lvl8pPr>
      <a:lvl9pPr marL="3730344" algn="l" defTabSz="932585"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393899" y="3050512"/>
            <a:ext cx="6995160" cy="894134"/>
          </a:xfrm>
          <a:prstGeom prst="rect">
            <a:avLst/>
          </a:prstGeom>
        </p:spPr>
      </p:pic>
    </p:spTree>
    <p:extLst>
      <p:ext uri="{BB962C8B-B14F-4D97-AF65-F5344CB8AC3E}">
        <p14:creationId xmlns:p14="http://schemas.microsoft.com/office/powerpoint/2010/main" val="687934364"/>
      </p:ext>
    </p:extLst>
  </p:cSld>
  <p:clrMap bg1="dk1" tx1="lt1" bg2="dk2" tx2="lt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 id="2147484583" r:id="rId12"/>
    <p:sldLayoutId id="2147484584" r:id="rId13"/>
    <p:sldLayoutId id="2147484585" r:id="rId14"/>
    <p:sldLayoutId id="2147484586" r:id="rId15"/>
    <p:sldLayoutId id="2147484587" r:id="rId16"/>
    <p:sldLayoutId id="2147484588" r:id="rId17"/>
    <p:sldLayoutId id="2147484589" r:id="rId18"/>
    <p:sldLayoutId id="2147484590" r:id="rId19"/>
    <p:sldLayoutId id="2147484591" r:id="rId20"/>
    <p:sldLayoutId id="2147484592" r:id="rId21"/>
    <p:sldLayoutId id="2147484593" r:id="rId22"/>
    <p:sldLayoutId id="2147484594" r:id="rId23"/>
    <p:sldLayoutId id="2147484595" r:id="rId24"/>
    <p:sldLayoutId id="2147484596" r:id="rId25"/>
    <p:sldLayoutId id="2147484597" r:id="rId26"/>
    <p:sldLayoutId id="2147484598" r:id="rId27"/>
    <p:sldLayoutId id="2147484981" r:id="rId28"/>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2"/>
            <a:ext cx="6995160" cy="894134"/>
          </a:xfrm>
          <a:prstGeom prst="rect">
            <a:avLst/>
          </a:prstGeom>
        </p:spPr>
      </p:pic>
    </p:spTree>
    <p:extLst>
      <p:ext uri="{BB962C8B-B14F-4D97-AF65-F5344CB8AC3E}">
        <p14:creationId xmlns:p14="http://schemas.microsoft.com/office/powerpoint/2010/main" val="2624692703"/>
      </p:ext>
    </p:extLst>
  </p:cSld>
  <p:clrMap bg1="dk1" tx1="lt1" bg2="dk2" tx2="lt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 id="2147484607" r:id="rId8"/>
    <p:sldLayoutId id="2147484608" r:id="rId9"/>
    <p:sldLayoutId id="2147484609" r:id="rId10"/>
    <p:sldLayoutId id="2147484610" r:id="rId11"/>
    <p:sldLayoutId id="2147484611" r:id="rId12"/>
    <p:sldLayoutId id="2147484612" r:id="rId13"/>
    <p:sldLayoutId id="2147484613" r:id="rId14"/>
    <p:sldLayoutId id="2147484614" r:id="rId15"/>
    <p:sldLayoutId id="2147484615" r:id="rId16"/>
    <p:sldLayoutId id="2147484616" r:id="rId17"/>
    <p:sldLayoutId id="2147484617" r:id="rId18"/>
    <p:sldLayoutId id="2147484618" r:id="rId19"/>
    <p:sldLayoutId id="2147484619" r:id="rId20"/>
    <p:sldLayoutId id="2147484620" r:id="rId21"/>
    <p:sldLayoutId id="2147484621" r:id="rId22"/>
    <p:sldLayoutId id="2147484622" r:id="rId23"/>
    <p:sldLayoutId id="2147484623" r:id="rId24"/>
    <p:sldLayoutId id="2147484624" r:id="rId25"/>
    <p:sldLayoutId id="2147484625" r:id="rId26"/>
    <p:sldLayoutId id="2147484626" r:id="rId27"/>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8.xml"/></Relationships>
</file>

<file path=ppt/slides/_rels/slide1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xml"/><Relationship Id="rId1" Type="http://schemas.openxmlformats.org/officeDocument/2006/relationships/slideLayout" Target="../slideLayouts/slideLayout490.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57.xml"/><Relationship Id="rId5" Type="http://schemas.openxmlformats.org/officeDocument/2006/relationships/image" Target="../media/image41.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362.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emf"/><Relationship Id="rId9"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36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notesSlide" Target="../notesSlides/notesSlide11.xml"/><Relationship Id="rId1" Type="http://schemas.openxmlformats.org/officeDocument/2006/relationships/slideLayout" Target="../slideLayouts/slideLayout367.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18.xml.rels><?xml version="1.0" encoding="UTF-8" standalone="yes"?>
<Relationships xmlns="http://schemas.openxmlformats.org/package/2006/relationships"><Relationship Id="rId13" Type="http://schemas.openxmlformats.org/officeDocument/2006/relationships/diagramColors" Target="../diagrams/colors1.xml"/><Relationship Id="rId18" Type="http://schemas.openxmlformats.org/officeDocument/2006/relationships/diagramColors" Target="../diagrams/colors2.xml"/><Relationship Id="rId26" Type="http://schemas.openxmlformats.org/officeDocument/2006/relationships/diagramLayout" Target="../diagrams/layout4.xml"/><Relationship Id="rId39" Type="http://schemas.openxmlformats.org/officeDocument/2006/relationships/diagramQuickStyle" Target="../diagrams/quickStyle6.xml"/><Relationship Id="rId3" Type="http://schemas.openxmlformats.org/officeDocument/2006/relationships/image" Target="../media/image64.png"/><Relationship Id="rId21" Type="http://schemas.openxmlformats.org/officeDocument/2006/relationships/diagramLayout" Target="../diagrams/layout3.xml"/><Relationship Id="rId34" Type="http://schemas.openxmlformats.org/officeDocument/2006/relationships/diagramQuickStyle" Target="../diagrams/quickStyle5.xml"/><Relationship Id="rId42" Type="http://schemas.openxmlformats.org/officeDocument/2006/relationships/diagramData" Target="../diagrams/data7.xml"/><Relationship Id="rId47" Type="http://schemas.openxmlformats.org/officeDocument/2006/relationships/diagramData" Target="../diagrams/data8.xml"/><Relationship Id="rId50" Type="http://schemas.openxmlformats.org/officeDocument/2006/relationships/diagramColors" Target="../diagrams/colors8.xml"/><Relationship Id="rId7" Type="http://schemas.openxmlformats.org/officeDocument/2006/relationships/image" Target="../media/image68.png"/><Relationship Id="rId12" Type="http://schemas.openxmlformats.org/officeDocument/2006/relationships/diagramQuickStyle" Target="../diagrams/quickStyle1.xml"/><Relationship Id="rId17" Type="http://schemas.openxmlformats.org/officeDocument/2006/relationships/diagramQuickStyle" Target="../diagrams/quickStyle2.xml"/><Relationship Id="rId25" Type="http://schemas.openxmlformats.org/officeDocument/2006/relationships/diagramData" Target="../diagrams/data4.xml"/><Relationship Id="rId33" Type="http://schemas.openxmlformats.org/officeDocument/2006/relationships/diagramLayout" Target="../diagrams/layout5.xml"/><Relationship Id="rId38" Type="http://schemas.openxmlformats.org/officeDocument/2006/relationships/diagramLayout" Target="../diagrams/layout6.xml"/><Relationship Id="rId46" Type="http://schemas.microsoft.com/office/2007/relationships/diagramDrawing" Target="../diagrams/drawing7.xml"/><Relationship Id="rId2" Type="http://schemas.openxmlformats.org/officeDocument/2006/relationships/notesSlide" Target="../notesSlides/notesSlide12.xml"/><Relationship Id="rId16" Type="http://schemas.openxmlformats.org/officeDocument/2006/relationships/diagramLayout" Target="../diagrams/layout2.xml"/><Relationship Id="rId20" Type="http://schemas.openxmlformats.org/officeDocument/2006/relationships/diagramData" Target="../diagrams/data3.xml"/><Relationship Id="rId29" Type="http://schemas.microsoft.com/office/2007/relationships/diagramDrawing" Target="../diagrams/drawing4.xml"/><Relationship Id="rId41" Type="http://schemas.microsoft.com/office/2007/relationships/diagramDrawing" Target="../diagrams/drawing6.xml"/><Relationship Id="rId1" Type="http://schemas.openxmlformats.org/officeDocument/2006/relationships/slideLayout" Target="../slideLayouts/slideLayout336.xml"/><Relationship Id="rId6" Type="http://schemas.openxmlformats.org/officeDocument/2006/relationships/image" Target="../media/image67.png"/><Relationship Id="rId11" Type="http://schemas.openxmlformats.org/officeDocument/2006/relationships/diagramLayout" Target="../diagrams/layout1.xml"/><Relationship Id="rId24" Type="http://schemas.microsoft.com/office/2007/relationships/diagramDrawing" Target="../diagrams/drawing3.xml"/><Relationship Id="rId32" Type="http://schemas.openxmlformats.org/officeDocument/2006/relationships/diagramData" Target="../diagrams/data5.xml"/><Relationship Id="rId37" Type="http://schemas.openxmlformats.org/officeDocument/2006/relationships/diagramData" Target="../diagrams/data6.xml"/><Relationship Id="rId40" Type="http://schemas.openxmlformats.org/officeDocument/2006/relationships/diagramColors" Target="../diagrams/colors6.xml"/><Relationship Id="rId45" Type="http://schemas.openxmlformats.org/officeDocument/2006/relationships/diagramColors" Target="../diagrams/colors7.xml"/><Relationship Id="rId5" Type="http://schemas.openxmlformats.org/officeDocument/2006/relationships/image" Target="../media/image66.png"/><Relationship Id="rId15" Type="http://schemas.openxmlformats.org/officeDocument/2006/relationships/diagramData" Target="../diagrams/data2.xml"/><Relationship Id="rId23" Type="http://schemas.openxmlformats.org/officeDocument/2006/relationships/diagramColors" Target="../diagrams/colors3.xml"/><Relationship Id="rId28" Type="http://schemas.openxmlformats.org/officeDocument/2006/relationships/diagramColors" Target="../diagrams/colors4.xml"/><Relationship Id="rId36" Type="http://schemas.microsoft.com/office/2007/relationships/diagramDrawing" Target="../diagrams/drawing5.xml"/><Relationship Id="rId49" Type="http://schemas.openxmlformats.org/officeDocument/2006/relationships/diagramQuickStyle" Target="../diagrams/quickStyle8.xml"/><Relationship Id="rId10" Type="http://schemas.openxmlformats.org/officeDocument/2006/relationships/diagramData" Target="../diagrams/data1.xml"/><Relationship Id="rId19" Type="http://schemas.microsoft.com/office/2007/relationships/diagramDrawing" Target="../diagrams/drawing2.xml"/><Relationship Id="rId31" Type="http://schemas.openxmlformats.org/officeDocument/2006/relationships/image" Target="../media/image76.png"/><Relationship Id="rId44" Type="http://schemas.openxmlformats.org/officeDocument/2006/relationships/diagramQuickStyle" Target="../diagrams/quickStyle7.xml"/><Relationship Id="rId4" Type="http://schemas.openxmlformats.org/officeDocument/2006/relationships/image" Target="../media/image65.png"/><Relationship Id="rId9" Type="http://schemas.openxmlformats.org/officeDocument/2006/relationships/image" Target="../media/image70.png"/><Relationship Id="rId14" Type="http://schemas.microsoft.com/office/2007/relationships/diagramDrawing" Target="../diagrams/drawing1.xml"/><Relationship Id="rId22" Type="http://schemas.openxmlformats.org/officeDocument/2006/relationships/diagramQuickStyle" Target="../diagrams/quickStyle3.xml"/><Relationship Id="rId27" Type="http://schemas.openxmlformats.org/officeDocument/2006/relationships/diagramQuickStyle" Target="../diagrams/quickStyle4.xml"/><Relationship Id="rId30" Type="http://schemas.openxmlformats.org/officeDocument/2006/relationships/image" Target="../media/image75.png"/><Relationship Id="rId35" Type="http://schemas.openxmlformats.org/officeDocument/2006/relationships/diagramColors" Target="../diagrams/colors5.xml"/><Relationship Id="rId43" Type="http://schemas.openxmlformats.org/officeDocument/2006/relationships/diagramLayout" Target="../diagrams/layout7.xml"/><Relationship Id="rId48" Type="http://schemas.openxmlformats.org/officeDocument/2006/relationships/diagramLayout" Target="../diagrams/layout8.xml"/><Relationship Id="rId8" Type="http://schemas.openxmlformats.org/officeDocument/2006/relationships/image" Target="../media/image69.png"/><Relationship Id="rId51" Type="http://schemas.microsoft.com/office/2007/relationships/diagramDrawing" Target="../diagrams/drawing8.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65.xml"/><Relationship Id="rId5" Type="http://schemas.openxmlformats.org/officeDocument/2006/relationships/image" Target="../media/image41.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35.gif"/><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png"/><Relationship Id="rId1" Type="http://schemas.openxmlformats.org/officeDocument/2006/relationships/slideLayout" Target="../slideLayouts/slideLayout2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622.xml"/></Relationships>
</file>

<file path=ppt/slides/_rels/slide21.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jpeg"/><Relationship Id="rId2" Type="http://schemas.openxmlformats.org/officeDocument/2006/relationships/notesSlide" Target="../notesSlides/notesSlide15.xml"/><Relationship Id="rId1" Type="http://schemas.openxmlformats.org/officeDocument/2006/relationships/slideLayout" Target="../slideLayouts/slideLayout62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2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16.xml"/><Relationship Id="rId16" Type="http://schemas.openxmlformats.org/officeDocument/2006/relationships/image" Target="../media/image108.png"/><Relationship Id="rId1" Type="http://schemas.openxmlformats.org/officeDocument/2006/relationships/slideLayout" Target="../slideLayouts/slideLayout149.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2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7.xml"/><Relationship Id="rId1" Type="http://schemas.openxmlformats.org/officeDocument/2006/relationships/slideLayout" Target="../slideLayouts/slideLayout664.xml"/><Relationship Id="rId4" Type="http://schemas.openxmlformats.org/officeDocument/2006/relationships/image" Target="../media/image1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149.xml"/><Relationship Id="rId4" Type="http://schemas.openxmlformats.org/officeDocument/2006/relationships/image" Target="../media/image1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149.xml"/><Relationship Id="rId4" Type="http://schemas.openxmlformats.org/officeDocument/2006/relationships/image" Target="../media/image114.png"/></Relationships>
</file>

<file path=ppt/slides/_rels/slide2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0.xml"/><Relationship Id="rId1" Type="http://schemas.openxmlformats.org/officeDocument/2006/relationships/slideLayout" Target="../slideLayouts/slideLayout334.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654.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1.xml"/><Relationship Id="rId1" Type="http://schemas.openxmlformats.org/officeDocument/2006/relationships/slideLayout" Target="../slideLayouts/slideLayout651.xml"/><Relationship Id="rId5" Type="http://schemas.openxmlformats.org/officeDocument/2006/relationships/image" Target="../media/image118.png"/><Relationship Id="rId4" Type="http://schemas.openxmlformats.org/officeDocument/2006/relationships/image" Target="../media/image117.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5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18.xml"/></Relationships>
</file>

<file path=ppt/slides/_rels/slide30.xml.rels><?xml version="1.0" encoding="UTF-8" standalone="yes"?>
<Relationships xmlns="http://schemas.openxmlformats.org/package/2006/relationships"><Relationship Id="rId8" Type="http://schemas.openxmlformats.org/officeDocument/2006/relationships/image" Target="../media/image124.jpg"/><Relationship Id="rId3" Type="http://schemas.openxmlformats.org/officeDocument/2006/relationships/image" Target="../media/image119.jpg"/><Relationship Id="rId7" Type="http://schemas.openxmlformats.org/officeDocument/2006/relationships/image" Target="../media/image123.png"/><Relationship Id="rId2" Type="http://schemas.openxmlformats.org/officeDocument/2006/relationships/notesSlide" Target="../notesSlides/notesSlide22.xml"/><Relationship Id="rId1" Type="http://schemas.openxmlformats.org/officeDocument/2006/relationships/slideLayout" Target="../slideLayouts/slideLayout39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2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4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6.png"/><Relationship Id="rId4"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4.xml"/><Relationship Id="rId1" Type="http://schemas.openxmlformats.org/officeDocument/2006/relationships/slideLayout" Target="../slideLayouts/slideLayout54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1.xml"/></Relationships>
</file>

<file path=ppt/slides/_rels/slide3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6.xml"/><Relationship Id="rId1" Type="http://schemas.openxmlformats.org/officeDocument/2006/relationships/slideLayout" Target="../slideLayouts/slideLayout674.xml"/><Relationship Id="rId5" Type="http://schemas.openxmlformats.org/officeDocument/2006/relationships/hyperlink" Target="http://blogs.windows.com/buildingapps/2015/04/29/expanding-the-universal-windows-platform-at-build-2015/" TargetMode="External"/><Relationship Id="rId4" Type="http://schemas.openxmlformats.org/officeDocument/2006/relationships/image" Target="../media/image129.png"/></Relationships>
</file>

<file path=ppt/slides/_rels/slide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7.xml"/><Relationship Id="rId1" Type="http://schemas.openxmlformats.org/officeDocument/2006/relationships/slideLayout" Target="../slideLayouts/slideLayout674.xml"/></Relationships>
</file>

<file path=ppt/slides/_rels/slide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8.xml"/><Relationship Id="rId1" Type="http://schemas.openxmlformats.org/officeDocument/2006/relationships/slideLayout" Target="../slideLayouts/slideLayout681.xml"/><Relationship Id="rId5" Type="http://schemas.openxmlformats.org/officeDocument/2006/relationships/image" Target="../media/image129.png"/><Relationship Id="rId4" Type="http://schemas.openxmlformats.org/officeDocument/2006/relationships/image" Target="../media/image132.png"/></Relationships>
</file>

<file path=ppt/slides/_rels/slide3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9.xml"/><Relationship Id="rId1" Type="http://schemas.openxmlformats.org/officeDocument/2006/relationships/slideLayout" Target="../slideLayouts/slideLayout54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8.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3.png"/><Relationship Id="rId7" Type="http://schemas.openxmlformats.org/officeDocument/2006/relationships/image" Target="../media/image136.png"/><Relationship Id="rId2" Type="http://schemas.openxmlformats.org/officeDocument/2006/relationships/notesSlide" Target="../notesSlides/notesSlide30.xml"/><Relationship Id="rId1" Type="http://schemas.openxmlformats.org/officeDocument/2006/relationships/slideLayout" Target="../slideLayouts/slideLayout538.xml"/><Relationship Id="rId6" Type="http://schemas.openxmlformats.org/officeDocument/2006/relationships/image" Target="../media/image135.png"/><Relationship Id="rId5" Type="http://schemas.openxmlformats.org/officeDocument/2006/relationships/image" Target="../media/image134.png"/><Relationship Id="rId4" Type="http://schemas.microsoft.com/office/2007/relationships/hdphoto" Target="../media/hdphoto4.wdp"/><Relationship Id="rId9" Type="http://schemas.openxmlformats.org/officeDocument/2006/relationships/image" Target="../media/image138.png"/></Relationships>
</file>

<file path=ppt/slides/_rels/slide3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1.xml"/><Relationship Id="rId1" Type="http://schemas.openxmlformats.org/officeDocument/2006/relationships/slideLayout" Target="../slideLayouts/slideLayout5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3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38.xml"/></Relationships>
</file>

<file path=ppt/slides/_rels/slide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4.xml"/><Relationship Id="rId1" Type="http://schemas.openxmlformats.org/officeDocument/2006/relationships/slideLayout" Target="../slideLayouts/slideLayout535.xml"/></Relationships>
</file>

<file path=ppt/slides/_rels/slide43.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0.png"/><Relationship Id="rId2" Type="http://schemas.openxmlformats.org/officeDocument/2006/relationships/notesSlide" Target="../notesSlides/notesSlide35.xml"/><Relationship Id="rId1" Type="http://schemas.openxmlformats.org/officeDocument/2006/relationships/slideLayout" Target="../slideLayouts/slideLayout584.xml"/><Relationship Id="rId6" Type="http://schemas.openxmlformats.org/officeDocument/2006/relationships/image" Target="../media/image134.png"/><Relationship Id="rId5" Type="http://schemas.openxmlformats.org/officeDocument/2006/relationships/image" Target="../media/image143.png"/><Relationship Id="rId4" Type="http://schemas.openxmlformats.org/officeDocument/2006/relationships/image" Target="../media/image142.png"/></Relationships>
</file>

<file path=ppt/slides/_rels/slide44.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6.xml"/><Relationship Id="rId1" Type="http://schemas.openxmlformats.org/officeDocument/2006/relationships/slideLayout" Target="../slideLayouts/slideLayout54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5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78.xml"/></Relationships>
</file>

<file path=ppt/slides/_rels/slide4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7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37.xml"/><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43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466.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emf"/><Relationship Id="rId9"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1.png"/><Relationship Id="rId1" Type="http://schemas.openxmlformats.org/officeDocument/2006/relationships/slideLayout" Target="../slideLayouts/slideLayout465.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1.png"/><Relationship Id="rId1" Type="http://schemas.openxmlformats.org/officeDocument/2006/relationships/slideLayout" Target="../slideLayouts/slideLayout4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Windows 10: The canvas for your next masterpiece</a:t>
            </a:r>
          </a:p>
        </p:txBody>
      </p:sp>
      <p:sp>
        <p:nvSpPr>
          <p:cNvPr id="4" name="Text Placeholder 3"/>
          <p:cNvSpPr>
            <a:spLocks noGrp="1"/>
          </p:cNvSpPr>
          <p:nvPr>
            <p:ph type="body" sz="quarter" idx="14"/>
          </p:nvPr>
        </p:nvSpPr>
        <p:spPr>
          <a:xfrm>
            <a:off x="274702" y="4259262"/>
            <a:ext cx="7316788" cy="1524001"/>
          </a:xfrm>
        </p:spPr>
        <p:txBody>
          <a:bodyPr/>
          <a:lstStyle/>
          <a:p>
            <a:r>
              <a:rPr lang="en-US" dirty="0"/>
              <a:t>Shawn Weisfeld</a:t>
            </a:r>
          </a:p>
          <a:p>
            <a:r>
              <a:rPr lang="en-US" dirty="0"/>
              <a:t>shawn@shawnweisfeld.com</a:t>
            </a:r>
          </a:p>
          <a:p>
            <a:r>
              <a:rPr lang="en-US" dirty="0"/>
              <a:t>http://www.shawnweisfeld.com</a:t>
            </a:r>
          </a:p>
        </p:txBody>
      </p:sp>
    </p:spTree>
    <p:extLst>
      <p:ext uri="{BB962C8B-B14F-4D97-AF65-F5344CB8AC3E}">
        <p14:creationId xmlns:p14="http://schemas.microsoft.com/office/powerpoint/2010/main" val="132646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68345" y="2963265"/>
            <a:ext cx="1162975" cy="11629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 y="0"/>
            <a:ext cx="438912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5075237" y="-49487731"/>
          <a:ext cx="7361238" cy="56517861"/>
        </p:xfrm>
        <a:graphic>
          <a:graphicData uri="http://schemas.openxmlformats.org/drawingml/2006/table">
            <a:tbl>
              <a:tblPr/>
              <a:tblGrid>
                <a:gridCol w="7361238">
                  <a:extLst>
                    <a:ext uri="{9D8B030D-6E8A-4147-A177-3AD203B41FA5}">
                      <a16:colId xmlns:a16="http://schemas.microsoft.com/office/drawing/2014/main" xmlns="" val="1075190229"/>
                    </a:ext>
                  </a:extLst>
                </a:gridCol>
              </a:tblGrid>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82880">
                    <a:lnL>
                      <a:noFill/>
                    </a:lnL>
                    <a:lnR>
                      <a:noFill/>
                    </a:lnR>
                    <a:lnT>
                      <a:noFill/>
                    </a:lnT>
                    <a:lnB>
                      <a:noFill/>
                    </a:lnB>
                  </a:tcPr>
                </a:tc>
                <a:extLst>
                  <a:ext uri="{0D108BD9-81ED-4DB2-BD59-A6C34878D82A}">
                    <a16:rowId xmlns:a16="http://schemas.microsoft.com/office/drawing/2014/main" xmlns="" val="369021685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82880">
                    <a:lnL>
                      <a:noFill/>
                    </a:lnL>
                    <a:lnR>
                      <a:noFill/>
                    </a:lnR>
                    <a:lnT>
                      <a:noFill/>
                    </a:lnT>
                    <a:lnB>
                      <a:noFill/>
                    </a:lnB>
                  </a:tcPr>
                </a:tc>
                <a:extLst>
                  <a:ext uri="{0D108BD9-81ED-4DB2-BD59-A6C34878D82A}">
                    <a16:rowId xmlns:a16="http://schemas.microsoft.com/office/drawing/2014/main" xmlns="" val="207610893"/>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82880">
                    <a:lnL>
                      <a:noFill/>
                    </a:lnL>
                    <a:lnR>
                      <a:noFill/>
                    </a:lnR>
                    <a:lnT>
                      <a:noFill/>
                    </a:lnT>
                    <a:lnB>
                      <a:noFill/>
                    </a:lnB>
                  </a:tcPr>
                </a:tc>
                <a:extLst>
                  <a:ext uri="{0D108BD9-81ED-4DB2-BD59-A6C34878D82A}">
                    <a16:rowId xmlns:a16="http://schemas.microsoft.com/office/drawing/2014/main" xmlns="" val="22543443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82880">
                    <a:lnL>
                      <a:noFill/>
                    </a:lnL>
                    <a:lnR>
                      <a:noFill/>
                    </a:lnR>
                    <a:lnT>
                      <a:noFill/>
                    </a:lnT>
                    <a:lnB>
                      <a:noFill/>
                    </a:lnB>
                  </a:tcPr>
                </a:tc>
                <a:extLst>
                  <a:ext uri="{0D108BD9-81ED-4DB2-BD59-A6C34878D82A}">
                    <a16:rowId xmlns:a16="http://schemas.microsoft.com/office/drawing/2014/main" xmlns="" val="260792523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82880">
                    <a:lnL>
                      <a:noFill/>
                    </a:lnL>
                    <a:lnR>
                      <a:noFill/>
                    </a:lnR>
                    <a:lnT>
                      <a:noFill/>
                    </a:lnT>
                    <a:lnB>
                      <a:noFill/>
                    </a:lnB>
                  </a:tcPr>
                </a:tc>
                <a:extLst>
                  <a:ext uri="{0D108BD9-81ED-4DB2-BD59-A6C34878D82A}">
                    <a16:rowId xmlns:a16="http://schemas.microsoft.com/office/drawing/2014/main" xmlns="" val="30671028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82880">
                    <a:lnL>
                      <a:noFill/>
                    </a:lnL>
                    <a:lnR>
                      <a:noFill/>
                    </a:lnR>
                    <a:lnT>
                      <a:noFill/>
                    </a:lnT>
                    <a:lnB>
                      <a:noFill/>
                    </a:lnB>
                  </a:tcPr>
                </a:tc>
                <a:extLst>
                  <a:ext uri="{0D108BD9-81ED-4DB2-BD59-A6C34878D82A}">
                    <a16:rowId xmlns:a16="http://schemas.microsoft.com/office/drawing/2014/main" xmlns="" val="156887356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82880">
                    <a:lnL>
                      <a:noFill/>
                    </a:lnL>
                    <a:lnR>
                      <a:noFill/>
                    </a:lnR>
                    <a:lnT>
                      <a:noFill/>
                    </a:lnT>
                    <a:lnB>
                      <a:noFill/>
                    </a:lnB>
                  </a:tcPr>
                </a:tc>
                <a:extLst>
                  <a:ext uri="{0D108BD9-81ED-4DB2-BD59-A6C34878D82A}">
                    <a16:rowId xmlns:a16="http://schemas.microsoft.com/office/drawing/2014/main" xmlns="" val="30932062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82880">
                    <a:lnL>
                      <a:noFill/>
                    </a:lnL>
                    <a:lnR>
                      <a:noFill/>
                    </a:lnR>
                    <a:lnT>
                      <a:noFill/>
                    </a:lnT>
                    <a:lnB>
                      <a:noFill/>
                    </a:lnB>
                  </a:tcPr>
                </a:tc>
                <a:extLst>
                  <a:ext uri="{0D108BD9-81ED-4DB2-BD59-A6C34878D82A}">
                    <a16:rowId xmlns:a16="http://schemas.microsoft.com/office/drawing/2014/main" xmlns="" val="74575224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82880">
                    <a:lnL>
                      <a:noFill/>
                    </a:lnL>
                    <a:lnR>
                      <a:noFill/>
                    </a:lnR>
                    <a:lnT>
                      <a:noFill/>
                    </a:lnT>
                    <a:lnB>
                      <a:noFill/>
                    </a:lnB>
                  </a:tcPr>
                </a:tc>
                <a:extLst>
                  <a:ext uri="{0D108BD9-81ED-4DB2-BD59-A6C34878D82A}">
                    <a16:rowId xmlns:a16="http://schemas.microsoft.com/office/drawing/2014/main" xmlns="" val="23613778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82880">
                    <a:lnL>
                      <a:noFill/>
                    </a:lnL>
                    <a:lnR>
                      <a:noFill/>
                    </a:lnR>
                    <a:lnT>
                      <a:noFill/>
                    </a:lnT>
                    <a:lnB>
                      <a:noFill/>
                    </a:lnB>
                  </a:tcPr>
                </a:tc>
                <a:extLst>
                  <a:ext uri="{0D108BD9-81ED-4DB2-BD59-A6C34878D82A}">
                    <a16:rowId xmlns:a16="http://schemas.microsoft.com/office/drawing/2014/main" xmlns="" val="6046463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82880">
                    <a:lnL>
                      <a:noFill/>
                    </a:lnL>
                    <a:lnR>
                      <a:noFill/>
                    </a:lnR>
                    <a:lnT>
                      <a:noFill/>
                    </a:lnT>
                    <a:lnB>
                      <a:noFill/>
                    </a:lnB>
                  </a:tcPr>
                </a:tc>
                <a:extLst>
                  <a:ext uri="{0D108BD9-81ED-4DB2-BD59-A6C34878D82A}">
                    <a16:rowId xmlns:a16="http://schemas.microsoft.com/office/drawing/2014/main" xmlns="" val="285574281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82880">
                    <a:lnL>
                      <a:noFill/>
                    </a:lnL>
                    <a:lnR>
                      <a:noFill/>
                    </a:lnR>
                    <a:lnT>
                      <a:noFill/>
                    </a:lnT>
                    <a:lnB>
                      <a:noFill/>
                    </a:lnB>
                  </a:tcPr>
                </a:tc>
                <a:extLst>
                  <a:ext uri="{0D108BD9-81ED-4DB2-BD59-A6C34878D82A}">
                    <a16:rowId xmlns:a16="http://schemas.microsoft.com/office/drawing/2014/main" xmlns="" val="118008672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82880">
                    <a:lnL>
                      <a:noFill/>
                    </a:lnL>
                    <a:lnR>
                      <a:noFill/>
                    </a:lnR>
                    <a:lnT>
                      <a:noFill/>
                    </a:lnT>
                    <a:lnB>
                      <a:noFill/>
                    </a:lnB>
                  </a:tcPr>
                </a:tc>
                <a:extLst>
                  <a:ext uri="{0D108BD9-81ED-4DB2-BD59-A6C34878D82A}">
                    <a16:rowId xmlns:a16="http://schemas.microsoft.com/office/drawing/2014/main" xmlns="" val="31258819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82880">
                    <a:lnL>
                      <a:noFill/>
                    </a:lnL>
                    <a:lnR>
                      <a:noFill/>
                    </a:lnR>
                    <a:lnT>
                      <a:noFill/>
                    </a:lnT>
                    <a:lnB>
                      <a:noFill/>
                    </a:lnB>
                  </a:tcPr>
                </a:tc>
                <a:extLst>
                  <a:ext uri="{0D108BD9-81ED-4DB2-BD59-A6C34878D82A}">
                    <a16:rowId xmlns:a16="http://schemas.microsoft.com/office/drawing/2014/main" xmlns="" val="262174363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82880">
                    <a:lnL>
                      <a:noFill/>
                    </a:lnL>
                    <a:lnR>
                      <a:noFill/>
                    </a:lnR>
                    <a:lnT>
                      <a:noFill/>
                    </a:lnT>
                    <a:lnB>
                      <a:noFill/>
                    </a:lnB>
                  </a:tcPr>
                </a:tc>
                <a:extLst>
                  <a:ext uri="{0D108BD9-81ED-4DB2-BD59-A6C34878D82A}">
                    <a16:rowId xmlns:a16="http://schemas.microsoft.com/office/drawing/2014/main" xmlns="" val="52403889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82880">
                    <a:lnL>
                      <a:noFill/>
                    </a:lnL>
                    <a:lnR>
                      <a:noFill/>
                    </a:lnR>
                    <a:lnT>
                      <a:noFill/>
                    </a:lnT>
                    <a:lnB>
                      <a:noFill/>
                    </a:lnB>
                  </a:tcPr>
                </a:tc>
                <a:extLst>
                  <a:ext uri="{0D108BD9-81ED-4DB2-BD59-A6C34878D82A}">
                    <a16:rowId xmlns:a16="http://schemas.microsoft.com/office/drawing/2014/main" xmlns="" val="347061320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82880">
                    <a:lnL>
                      <a:noFill/>
                    </a:lnL>
                    <a:lnR>
                      <a:noFill/>
                    </a:lnR>
                    <a:lnT>
                      <a:noFill/>
                    </a:lnT>
                    <a:lnB>
                      <a:noFill/>
                    </a:lnB>
                  </a:tcPr>
                </a:tc>
                <a:extLst>
                  <a:ext uri="{0D108BD9-81ED-4DB2-BD59-A6C34878D82A}">
                    <a16:rowId xmlns:a16="http://schemas.microsoft.com/office/drawing/2014/main" xmlns="" val="305011708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82880">
                    <a:lnL>
                      <a:noFill/>
                    </a:lnL>
                    <a:lnR>
                      <a:noFill/>
                    </a:lnR>
                    <a:lnT>
                      <a:noFill/>
                    </a:lnT>
                    <a:lnB>
                      <a:noFill/>
                    </a:lnB>
                  </a:tcPr>
                </a:tc>
                <a:extLst>
                  <a:ext uri="{0D108BD9-81ED-4DB2-BD59-A6C34878D82A}">
                    <a16:rowId xmlns:a16="http://schemas.microsoft.com/office/drawing/2014/main" xmlns="" val="188851639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82880">
                    <a:lnL>
                      <a:noFill/>
                    </a:lnL>
                    <a:lnR>
                      <a:noFill/>
                    </a:lnR>
                    <a:lnT>
                      <a:noFill/>
                    </a:lnT>
                    <a:lnB>
                      <a:noFill/>
                    </a:lnB>
                  </a:tcPr>
                </a:tc>
                <a:extLst>
                  <a:ext uri="{0D108BD9-81ED-4DB2-BD59-A6C34878D82A}">
                    <a16:rowId xmlns:a16="http://schemas.microsoft.com/office/drawing/2014/main" xmlns="" val="39991383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82880">
                    <a:lnL>
                      <a:noFill/>
                    </a:lnL>
                    <a:lnR>
                      <a:noFill/>
                    </a:lnR>
                    <a:lnT>
                      <a:noFill/>
                    </a:lnT>
                    <a:lnB>
                      <a:noFill/>
                    </a:lnB>
                  </a:tcPr>
                </a:tc>
                <a:extLst>
                  <a:ext uri="{0D108BD9-81ED-4DB2-BD59-A6C34878D82A}">
                    <a16:rowId xmlns:a16="http://schemas.microsoft.com/office/drawing/2014/main" xmlns="" val="5590213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82880">
                    <a:lnL>
                      <a:noFill/>
                    </a:lnL>
                    <a:lnR>
                      <a:noFill/>
                    </a:lnR>
                    <a:lnT>
                      <a:noFill/>
                    </a:lnT>
                    <a:lnB>
                      <a:noFill/>
                    </a:lnB>
                  </a:tcPr>
                </a:tc>
                <a:extLst>
                  <a:ext uri="{0D108BD9-81ED-4DB2-BD59-A6C34878D82A}">
                    <a16:rowId xmlns:a16="http://schemas.microsoft.com/office/drawing/2014/main" xmlns="" val="77651219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82880">
                    <a:lnL>
                      <a:noFill/>
                    </a:lnL>
                    <a:lnR>
                      <a:noFill/>
                    </a:lnR>
                    <a:lnT>
                      <a:noFill/>
                    </a:lnT>
                    <a:lnB>
                      <a:noFill/>
                    </a:lnB>
                  </a:tcPr>
                </a:tc>
                <a:extLst>
                  <a:ext uri="{0D108BD9-81ED-4DB2-BD59-A6C34878D82A}">
                    <a16:rowId xmlns:a16="http://schemas.microsoft.com/office/drawing/2014/main" xmlns="" val="38804490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82880">
                    <a:lnL>
                      <a:noFill/>
                    </a:lnL>
                    <a:lnR>
                      <a:noFill/>
                    </a:lnR>
                    <a:lnT>
                      <a:noFill/>
                    </a:lnT>
                    <a:lnB>
                      <a:noFill/>
                    </a:lnB>
                  </a:tcPr>
                </a:tc>
                <a:extLst>
                  <a:ext uri="{0D108BD9-81ED-4DB2-BD59-A6C34878D82A}">
                    <a16:rowId xmlns:a16="http://schemas.microsoft.com/office/drawing/2014/main" xmlns="" val="412904395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82880">
                    <a:lnL>
                      <a:noFill/>
                    </a:lnL>
                    <a:lnR>
                      <a:noFill/>
                    </a:lnR>
                    <a:lnT>
                      <a:noFill/>
                    </a:lnT>
                    <a:lnB>
                      <a:noFill/>
                    </a:lnB>
                  </a:tcPr>
                </a:tc>
                <a:extLst>
                  <a:ext uri="{0D108BD9-81ED-4DB2-BD59-A6C34878D82A}">
                    <a16:rowId xmlns:a16="http://schemas.microsoft.com/office/drawing/2014/main" xmlns="" val="179642918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82880">
                    <a:lnL>
                      <a:noFill/>
                    </a:lnL>
                    <a:lnR>
                      <a:noFill/>
                    </a:lnR>
                    <a:lnT>
                      <a:noFill/>
                    </a:lnT>
                    <a:lnB>
                      <a:noFill/>
                    </a:lnB>
                  </a:tcPr>
                </a:tc>
                <a:extLst>
                  <a:ext uri="{0D108BD9-81ED-4DB2-BD59-A6C34878D82A}">
                    <a16:rowId xmlns:a16="http://schemas.microsoft.com/office/drawing/2014/main" xmlns="" val="394230297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82880">
                    <a:lnL>
                      <a:noFill/>
                    </a:lnL>
                    <a:lnR>
                      <a:noFill/>
                    </a:lnR>
                    <a:lnT>
                      <a:noFill/>
                    </a:lnT>
                    <a:lnB>
                      <a:noFill/>
                    </a:lnB>
                  </a:tcPr>
                </a:tc>
                <a:extLst>
                  <a:ext uri="{0D108BD9-81ED-4DB2-BD59-A6C34878D82A}">
                    <a16:rowId xmlns:a16="http://schemas.microsoft.com/office/drawing/2014/main" xmlns="" val="29367728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82880">
                    <a:lnL>
                      <a:noFill/>
                    </a:lnL>
                    <a:lnR>
                      <a:noFill/>
                    </a:lnR>
                    <a:lnT>
                      <a:noFill/>
                    </a:lnT>
                    <a:lnB>
                      <a:noFill/>
                    </a:lnB>
                  </a:tcPr>
                </a:tc>
                <a:extLst>
                  <a:ext uri="{0D108BD9-81ED-4DB2-BD59-A6C34878D82A}">
                    <a16:rowId xmlns:a16="http://schemas.microsoft.com/office/drawing/2014/main" xmlns="" val="50981323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82880">
                    <a:lnL>
                      <a:noFill/>
                    </a:lnL>
                    <a:lnR>
                      <a:noFill/>
                    </a:lnR>
                    <a:lnT>
                      <a:noFill/>
                    </a:lnT>
                    <a:lnB>
                      <a:noFill/>
                    </a:lnB>
                  </a:tcPr>
                </a:tc>
                <a:extLst>
                  <a:ext uri="{0D108BD9-81ED-4DB2-BD59-A6C34878D82A}">
                    <a16:rowId xmlns:a16="http://schemas.microsoft.com/office/drawing/2014/main" xmlns="" val="25104115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82880">
                    <a:lnL>
                      <a:noFill/>
                    </a:lnL>
                    <a:lnR>
                      <a:noFill/>
                    </a:lnR>
                    <a:lnT>
                      <a:noFill/>
                    </a:lnT>
                    <a:lnB>
                      <a:noFill/>
                    </a:lnB>
                  </a:tcPr>
                </a:tc>
                <a:extLst>
                  <a:ext uri="{0D108BD9-81ED-4DB2-BD59-A6C34878D82A}">
                    <a16:rowId xmlns:a16="http://schemas.microsoft.com/office/drawing/2014/main" xmlns="" val="12146514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82880">
                    <a:lnL>
                      <a:noFill/>
                    </a:lnL>
                    <a:lnR>
                      <a:noFill/>
                    </a:lnR>
                    <a:lnT>
                      <a:noFill/>
                    </a:lnT>
                    <a:lnB>
                      <a:noFill/>
                    </a:lnB>
                  </a:tcPr>
                </a:tc>
                <a:extLst>
                  <a:ext uri="{0D108BD9-81ED-4DB2-BD59-A6C34878D82A}">
                    <a16:rowId xmlns:a16="http://schemas.microsoft.com/office/drawing/2014/main" xmlns="" val="218382876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82880">
                    <a:lnL>
                      <a:noFill/>
                    </a:lnL>
                    <a:lnR>
                      <a:noFill/>
                    </a:lnR>
                    <a:lnT>
                      <a:noFill/>
                    </a:lnT>
                    <a:lnB>
                      <a:noFill/>
                    </a:lnB>
                  </a:tcPr>
                </a:tc>
                <a:extLst>
                  <a:ext uri="{0D108BD9-81ED-4DB2-BD59-A6C34878D82A}">
                    <a16:rowId xmlns:a16="http://schemas.microsoft.com/office/drawing/2014/main" xmlns="" val="24118183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82880">
                    <a:lnL>
                      <a:noFill/>
                    </a:lnL>
                    <a:lnR>
                      <a:noFill/>
                    </a:lnR>
                    <a:lnT>
                      <a:noFill/>
                    </a:lnT>
                    <a:lnB>
                      <a:noFill/>
                    </a:lnB>
                  </a:tcPr>
                </a:tc>
                <a:extLst>
                  <a:ext uri="{0D108BD9-81ED-4DB2-BD59-A6C34878D82A}">
                    <a16:rowId xmlns:a16="http://schemas.microsoft.com/office/drawing/2014/main" xmlns="" val="258466476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82880">
                    <a:lnL>
                      <a:noFill/>
                    </a:lnL>
                    <a:lnR>
                      <a:noFill/>
                    </a:lnR>
                    <a:lnT>
                      <a:noFill/>
                    </a:lnT>
                    <a:lnB>
                      <a:noFill/>
                    </a:lnB>
                  </a:tcPr>
                </a:tc>
                <a:extLst>
                  <a:ext uri="{0D108BD9-81ED-4DB2-BD59-A6C34878D82A}">
                    <a16:rowId xmlns:a16="http://schemas.microsoft.com/office/drawing/2014/main" xmlns="" val="70778567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82880">
                    <a:lnL>
                      <a:noFill/>
                    </a:lnL>
                    <a:lnR>
                      <a:noFill/>
                    </a:lnR>
                    <a:lnT>
                      <a:noFill/>
                    </a:lnT>
                    <a:lnB>
                      <a:noFill/>
                    </a:lnB>
                  </a:tcPr>
                </a:tc>
                <a:extLst>
                  <a:ext uri="{0D108BD9-81ED-4DB2-BD59-A6C34878D82A}">
                    <a16:rowId xmlns:a16="http://schemas.microsoft.com/office/drawing/2014/main" xmlns="" val="32375388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82880">
                    <a:lnL>
                      <a:noFill/>
                    </a:lnL>
                    <a:lnR>
                      <a:noFill/>
                    </a:lnR>
                    <a:lnT>
                      <a:noFill/>
                    </a:lnT>
                    <a:lnB>
                      <a:noFill/>
                    </a:lnB>
                  </a:tcPr>
                </a:tc>
                <a:extLst>
                  <a:ext uri="{0D108BD9-81ED-4DB2-BD59-A6C34878D82A}">
                    <a16:rowId xmlns:a16="http://schemas.microsoft.com/office/drawing/2014/main" xmlns="" val="100551809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82880">
                    <a:lnL>
                      <a:noFill/>
                    </a:lnL>
                    <a:lnR>
                      <a:noFill/>
                    </a:lnR>
                    <a:lnT>
                      <a:noFill/>
                    </a:lnT>
                    <a:lnB>
                      <a:noFill/>
                    </a:lnB>
                  </a:tcPr>
                </a:tc>
                <a:extLst>
                  <a:ext uri="{0D108BD9-81ED-4DB2-BD59-A6C34878D82A}">
                    <a16:rowId xmlns:a16="http://schemas.microsoft.com/office/drawing/2014/main" xmlns="" val="357035653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82880">
                    <a:lnL>
                      <a:noFill/>
                    </a:lnL>
                    <a:lnR>
                      <a:noFill/>
                    </a:lnR>
                    <a:lnT>
                      <a:noFill/>
                    </a:lnT>
                    <a:lnB>
                      <a:noFill/>
                    </a:lnB>
                  </a:tcPr>
                </a:tc>
                <a:extLst>
                  <a:ext uri="{0D108BD9-81ED-4DB2-BD59-A6C34878D82A}">
                    <a16:rowId xmlns:a16="http://schemas.microsoft.com/office/drawing/2014/main" xmlns="" val="261617544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82880">
                    <a:lnL>
                      <a:noFill/>
                    </a:lnL>
                    <a:lnR>
                      <a:noFill/>
                    </a:lnR>
                    <a:lnT>
                      <a:noFill/>
                    </a:lnT>
                    <a:lnB>
                      <a:noFill/>
                    </a:lnB>
                  </a:tcPr>
                </a:tc>
                <a:extLst>
                  <a:ext uri="{0D108BD9-81ED-4DB2-BD59-A6C34878D82A}">
                    <a16:rowId xmlns:a16="http://schemas.microsoft.com/office/drawing/2014/main" xmlns="" val="35266305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82880">
                    <a:lnL>
                      <a:noFill/>
                    </a:lnL>
                    <a:lnR>
                      <a:noFill/>
                    </a:lnR>
                    <a:lnT>
                      <a:noFill/>
                    </a:lnT>
                    <a:lnB>
                      <a:noFill/>
                    </a:lnB>
                  </a:tcPr>
                </a:tc>
                <a:extLst>
                  <a:ext uri="{0D108BD9-81ED-4DB2-BD59-A6C34878D82A}">
                    <a16:rowId xmlns:a16="http://schemas.microsoft.com/office/drawing/2014/main" xmlns="" val="20195678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82880">
                    <a:lnL>
                      <a:noFill/>
                    </a:lnL>
                    <a:lnR>
                      <a:noFill/>
                    </a:lnR>
                    <a:lnT>
                      <a:noFill/>
                    </a:lnT>
                    <a:lnB>
                      <a:noFill/>
                    </a:lnB>
                  </a:tcPr>
                </a:tc>
                <a:extLst>
                  <a:ext uri="{0D108BD9-81ED-4DB2-BD59-A6C34878D82A}">
                    <a16:rowId xmlns:a16="http://schemas.microsoft.com/office/drawing/2014/main" xmlns="" val="1949233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82880">
                    <a:lnL>
                      <a:noFill/>
                    </a:lnL>
                    <a:lnR>
                      <a:noFill/>
                    </a:lnR>
                    <a:lnT>
                      <a:noFill/>
                    </a:lnT>
                    <a:lnB>
                      <a:noFill/>
                    </a:lnB>
                  </a:tcPr>
                </a:tc>
                <a:extLst>
                  <a:ext uri="{0D108BD9-81ED-4DB2-BD59-A6C34878D82A}">
                    <a16:rowId xmlns:a16="http://schemas.microsoft.com/office/drawing/2014/main" xmlns="" val="14032489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82880">
                    <a:lnL>
                      <a:noFill/>
                    </a:lnL>
                    <a:lnR>
                      <a:noFill/>
                    </a:lnR>
                    <a:lnT>
                      <a:noFill/>
                    </a:lnT>
                    <a:lnB>
                      <a:noFill/>
                    </a:lnB>
                  </a:tcPr>
                </a:tc>
                <a:extLst>
                  <a:ext uri="{0D108BD9-81ED-4DB2-BD59-A6C34878D82A}">
                    <a16:rowId xmlns:a16="http://schemas.microsoft.com/office/drawing/2014/main" xmlns="" val="766608160"/>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82880">
                    <a:lnL>
                      <a:noFill/>
                    </a:lnL>
                    <a:lnR>
                      <a:noFill/>
                    </a:lnR>
                    <a:lnT>
                      <a:noFill/>
                    </a:lnT>
                    <a:lnB>
                      <a:noFill/>
                    </a:lnB>
                  </a:tcPr>
                </a:tc>
                <a:extLst>
                  <a:ext uri="{0D108BD9-81ED-4DB2-BD59-A6C34878D82A}">
                    <a16:rowId xmlns:a16="http://schemas.microsoft.com/office/drawing/2014/main" xmlns="" val="154787292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82880">
                    <a:lnL>
                      <a:noFill/>
                    </a:lnL>
                    <a:lnR>
                      <a:noFill/>
                    </a:lnR>
                    <a:lnT>
                      <a:noFill/>
                    </a:lnT>
                    <a:lnB>
                      <a:noFill/>
                    </a:lnB>
                  </a:tcPr>
                </a:tc>
                <a:extLst>
                  <a:ext uri="{0D108BD9-81ED-4DB2-BD59-A6C34878D82A}">
                    <a16:rowId xmlns:a16="http://schemas.microsoft.com/office/drawing/2014/main" xmlns="" val="219421554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82880">
                    <a:lnL>
                      <a:noFill/>
                    </a:lnL>
                    <a:lnR>
                      <a:noFill/>
                    </a:lnR>
                    <a:lnT>
                      <a:noFill/>
                    </a:lnT>
                    <a:lnB>
                      <a:noFill/>
                    </a:lnB>
                  </a:tcPr>
                </a:tc>
                <a:extLst>
                  <a:ext uri="{0D108BD9-81ED-4DB2-BD59-A6C34878D82A}">
                    <a16:rowId xmlns:a16="http://schemas.microsoft.com/office/drawing/2014/main" xmlns="" val="109982369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82880">
                    <a:lnL>
                      <a:noFill/>
                    </a:lnL>
                    <a:lnR>
                      <a:noFill/>
                    </a:lnR>
                    <a:lnT>
                      <a:noFill/>
                    </a:lnT>
                    <a:lnB>
                      <a:noFill/>
                    </a:lnB>
                  </a:tcPr>
                </a:tc>
                <a:extLst>
                  <a:ext uri="{0D108BD9-81ED-4DB2-BD59-A6C34878D82A}">
                    <a16:rowId xmlns:a16="http://schemas.microsoft.com/office/drawing/2014/main" xmlns="" val="57832444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82880">
                    <a:lnL>
                      <a:noFill/>
                    </a:lnL>
                    <a:lnR>
                      <a:noFill/>
                    </a:lnR>
                    <a:lnT>
                      <a:noFill/>
                    </a:lnT>
                    <a:lnB>
                      <a:noFill/>
                    </a:lnB>
                  </a:tcPr>
                </a:tc>
                <a:extLst>
                  <a:ext uri="{0D108BD9-81ED-4DB2-BD59-A6C34878D82A}">
                    <a16:rowId xmlns:a16="http://schemas.microsoft.com/office/drawing/2014/main" xmlns="" val="130394714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82880">
                    <a:lnL>
                      <a:noFill/>
                    </a:lnL>
                    <a:lnR>
                      <a:noFill/>
                    </a:lnR>
                    <a:lnT>
                      <a:noFill/>
                    </a:lnT>
                    <a:lnB>
                      <a:noFill/>
                    </a:lnB>
                  </a:tcPr>
                </a:tc>
                <a:extLst>
                  <a:ext uri="{0D108BD9-81ED-4DB2-BD59-A6C34878D82A}">
                    <a16:rowId xmlns:a16="http://schemas.microsoft.com/office/drawing/2014/main" xmlns="" val="77978728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82880">
                    <a:lnL>
                      <a:noFill/>
                    </a:lnL>
                    <a:lnR>
                      <a:noFill/>
                    </a:lnR>
                    <a:lnT>
                      <a:noFill/>
                    </a:lnT>
                    <a:lnB>
                      <a:noFill/>
                    </a:lnB>
                  </a:tcPr>
                </a:tc>
                <a:extLst>
                  <a:ext uri="{0D108BD9-81ED-4DB2-BD59-A6C34878D82A}">
                    <a16:rowId xmlns:a16="http://schemas.microsoft.com/office/drawing/2014/main" xmlns="" val="38650842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82880">
                    <a:lnL>
                      <a:noFill/>
                    </a:lnL>
                    <a:lnR>
                      <a:noFill/>
                    </a:lnR>
                    <a:lnT>
                      <a:noFill/>
                    </a:lnT>
                    <a:lnB>
                      <a:noFill/>
                    </a:lnB>
                  </a:tcPr>
                </a:tc>
                <a:extLst>
                  <a:ext uri="{0D108BD9-81ED-4DB2-BD59-A6C34878D82A}">
                    <a16:rowId xmlns:a16="http://schemas.microsoft.com/office/drawing/2014/main" xmlns="" val="227115162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82880">
                    <a:lnL>
                      <a:noFill/>
                    </a:lnL>
                    <a:lnR>
                      <a:noFill/>
                    </a:lnR>
                    <a:lnT>
                      <a:noFill/>
                    </a:lnT>
                    <a:lnB>
                      <a:noFill/>
                    </a:lnB>
                  </a:tcPr>
                </a:tc>
                <a:extLst>
                  <a:ext uri="{0D108BD9-81ED-4DB2-BD59-A6C34878D82A}">
                    <a16:rowId xmlns:a16="http://schemas.microsoft.com/office/drawing/2014/main" xmlns="" val="25744770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82880">
                    <a:lnL>
                      <a:noFill/>
                    </a:lnL>
                    <a:lnR>
                      <a:noFill/>
                    </a:lnR>
                    <a:lnT>
                      <a:noFill/>
                    </a:lnT>
                    <a:lnB>
                      <a:noFill/>
                    </a:lnB>
                  </a:tcPr>
                </a:tc>
                <a:extLst>
                  <a:ext uri="{0D108BD9-81ED-4DB2-BD59-A6C34878D82A}">
                    <a16:rowId xmlns:a16="http://schemas.microsoft.com/office/drawing/2014/main" xmlns="" val="19073324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82880">
                    <a:lnL>
                      <a:noFill/>
                    </a:lnL>
                    <a:lnR>
                      <a:noFill/>
                    </a:lnR>
                    <a:lnT>
                      <a:noFill/>
                    </a:lnT>
                    <a:lnB>
                      <a:noFill/>
                    </a:lnB>
                  </a:tcPr>
                </a:tc>
                <a:extLst>
                  <a:ext uri="{0D108BD9-81ED-4DB2-BD59-A6C34878D82A}">
                    <a16:rowId xmlns:a16="http://schemas.microsoft.com/office/drawing/2014/main" xmlns="" val="103058457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82880">
                    <a:lnL>
                      <a:noFill/>
                    </a:lnL>
                    <a:lnR>
                      <a:noFill/>
                    </a:lnR>
                    <a:lnT>
                      <a:noFill/>
                    </a:lnT>
                    <a:lnB>
                      <a:noFill/>
                    </a:lnB>
                  </a:tcPr>
                </a:tc>
                <a:extLst>
                  <a:ext uri="{0D108BD9-81ED-4DB2-BD59-A6C34878D82A}">
                    <a16:rowId xmlns:a16="http://schemas.microsoft.com/office/drawing/2014/main" xmlns="" val="372630879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82880">
                    <a:lnL>
                      <a:noFill/>
                    </a:lnL>
                    <a:lnR>
                      <a:noFill/>
                    </a:lnR>
                    <a:lnT>
                      <a:noFill/>
                    </a:lnT>
                    <a:lnB>
                      <a:noFill/>
                    </a:lnB>
                  </a:tcPr>
                </a:tc>
                <a:extLst>
                  <a:ext uri="{0D108BD9-81ED-4DB2-BD59-A6C34878D82A}">
                    <a16:rowId xmlns:a16="http://schemas.microsoft.com/office/drawing/2014/main" xmlns="" val="318783375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82880">
                    <a:lnL>
                      <a:noFill/>
                    </a:lnL>
                    <a:lnR>
                      <a:noFill/>
                    </a:lnR>
                    <a:lnT>
                      <a:noFill/>
                    </a:lnT>
                    <a:lnB>
                      <a:noFill/>
                    </a:lnB>
                  </a:tcPr>
                </a:tc>
                <a:extLst>
                  <a:ext uri="{0D108BD9-81ED-4DB2-BD59-A6C34878D82A}">
                    <a16:rowId xmlns:a16="http://schemas.microsoft.com/office/drawing/2014/main" xmlns="" val="282110557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82880">
                    <a:lnL>
                      <a:noFill/>
                    </a:lnL>
                    <a:lnR>
                      <a:noFill/>
                    </a:lnR>
                    <a:lnT>
                      <a:noFill/>
                    </a:lnT>
                    <a:lnB>
                      <a:noFill/>
                    </a:lnB>
                  </a:tcPr>
                </a:tc>
                <a:extLst>
                  <a:ext uri="{0D108BD9-81ED-4DB2-BD59-A6C34878D82A}">
                    <a16:rowId xmlns:a16="http://schemas.microsoft.com/office/drawing/2014/main" xmlns="" val="118500922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82880">
                    <a:lnL>
                      <a:noFill/>
                    </a:lnL>
                    <a:lnR>
                      <a:noFill/>
                    </a:lnR>
                    <a:lnT>
                      <a:noFill/>
                    </a:lnT>
                    <a:lnB>
                      <a:noFill/>
                    </a:lnB>
                  </a:tcPr>
                </a:tc>
                <a:extLst>
                  <a:ext uri="{0D108BD9-81ED-4DB2-BD59-A6C34878D82A}">
                    <a16:rowId xmlns:a16="http://schemas.microsoft.com/office/drawing/2014/main" xmlns="" val="328475733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82880">
                    <a:lnL>
                      <a:noFill/>
                    </a:lnL>
                    <a:lnR>
                      <a:noFill/>
                    </a:lnR>
                    <a:lnT>
                      <a:noFill/>
                    </a:lnT>
                    <a:lnB>
                      <a:noFill/>
                    </a:lnB>
                  </a:tcPr>
                </a:tc>
                <a:extLst>
                  <a:ext uri="{0D108BD9-81ED-4DB2-BD59-A6C34878D82A}">
                    <a16:rowId xmlns:a16="http://schemas.microsoft.com/office/drawing/2014/main" xmlns="" val="150772316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82880">
                    <a:lnL>
                      <a:noFill/>
                    </a:lnL>
                    <a:lnR>
                      <a:noFill/>
                    </a:lnR>
                    <a:lnT>
                      <a:noFill/>
                    </a:lnT>
                    <a:lnB>
                      <a:noFill/>
                    </a:lnB>
                  </a:tcPr>
                </a:tc>
                <a:extLst>
                  <a:ext uri="{0D108BD9-81ED-4DB2-BD59-A6C34878D82A}">
                    <a16:rowId xmlns:a16="http://schemas.microsoft.com/office/drawing/2014/main" xmlns="" val="59328964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82880">
                    <a:lnL>
                      <a:noFill/>
                    </a:lnL>
                    <a:lnR>
                      <a:noFill/>
                    </a:lnR>
                    <a:lnT>
                      <a:noFill/>
                    </a:lnT>
                    <a:lnB>
                      <a:noFill/>
                    </a:lnB>
                  </a:tcPr>
                </a:tc>
                <a:extLst>
                  <a:ext uri="{0D108BD9-81ED-4DB2-BD59-A6C34878D82A}">
                    <a16:rowId xmlns:a16="http://schemas.microsoft.com/office/drawing/2014/main" xmlns="" val="387449310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82880">
                    <a:lnL>
                      <a:noFill/>
                    </a:lnL>
                    <a:lnR>
                      <a:noFill/>
                    </a:lnR>
                    <a:lnT>
                      <a:noFill/>
                    </a:lnT>
                    <a:lnB>
                      <a:noFill/>
                    </a:lnB>
                  </a:tcPr>
                </a:tc>
                <a:extLst>
                  <a:ext uri="{0D108BD9-81ED-4DB2-BD59-A6C34878D82A}">
                    <a16:rowId xmlns:a16="http://schemas.microsoft.com/office/drawing/2014/main" xmlns="" val="244217063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82880">
                    <a:lnL>
                      <a:noFill/>
                    </a:lnL>
                    <a:lnR>
                      <a:noFill/>
                    </a:lnR>
                    <a:lnT>
                      <a:noFill/>
                    </a:lnT>
                    <a:lnB>
                      <a:noFill/>
                    </a:lnB>
                  </a:tcPr>
                </a:tc>
                <a:extLst>
                  <a:ext uri="{0D108BD9-81ED-4DB2-BD59-A6C34878D82A}">
                    <a16:rowId xmlns:a16="http://schemas.microsoft.com/office/drawing/2014/main" xmlns="" val="2470675249"/>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82880">
                    <a:lnL>
                      <a:noFill/>
                    </a:lnL>
                    <a:lnR>
                      <a:noFill/>
                    </a:lnR>
                    <a:lnT>
                      <a:noFill/>
                    </a:lnT>
                    <a:lnB>
                      <a:noFill/>
                    </a:lnB>
                  </a:tcPr>
                </a:tc>
                <a:extLst>
                  <a:ext uri="{0D108BD9-81ED-4DB2-BD59-A6C34878D82A}">
                    <a16:rowId xmlns:a16="http://schemas.microsoft.com/office/drawing/2014/main" xmlns="" val="1910180780"/>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82880">
                    <a:lnL>
                      <a:noFill/>
                    </a:lnL>
                    <a:lnR>
                      <a:noFill/>
                    </a:lnR>
                    <a:lnT>
                      <a:noFill/>
                    </a:lnT>
                    <a:lnB>
                      <a:noFill/>
                    </a:lnB>
                  </a:tcPr>
                </a:tc>
                <a:extLst>
                  <a:ext uri="{0D108BD9-81ED-4DB2-BD59-A6C34878D82A}">
                    <a16:rowId xmlns:a16="http://schemas.microsoft.com/office/drawing/2014/main" xmlns="" val="4272584413"/>
                  </a:ext>
                </a:extLst>
              </a:tr>
              <a:tr h="274118">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82880">
                    <a:lnL>
                      <a:noFill/>
                    </a:lnL>
                    <a:lnR>
                      <a:noFill/>
                    </a:lnR>
                    <a:lnT>
                      <a:noFill/>
                    </a:lnT>
                    <a:lnB>
                      <a:noFill/>
                    </a:lnB>
                  </a:tcPr>
                </a:tc>
                <a:extLst>
                  <a:ext uri="{0D108BD9-81ED-4DB2-BD59-A6C34878D82A}">
                    <a16:rowId xmlns:a16="http://schemas.microsoft.com/office/drawing/2014/main" xmlns="" val="50926787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82880">
                    <a:lnL>
                      <a:noFill/>
                    </a:lnL>
                    <a:lnR>
                      <a:noFill/>
                    </a:lnR>
                    <a:lnT>
                      <a:noFill/>
                    </a:lnT>
                    <a:lnB>
                      <a:noFill/>
                    </a:lnB>
                  </a:tcPr>
                </a:tc>
                <a:extLst>
                  <a:ext uri="{0D108BD9-81ED-4DB2-BD59-A6C34878D82A}">
                    <a16:rowId xmlns:a16="http://schemas.microsoft.com/office/drawing/2014/main" xmlns="" val="27111377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82880">
                    <a:lnL>
                      <a:noFill/>
                    </a:lnL>
                    <a:lnR>
                      <a:noFill/>
                    </a:lnR>
                    <a:lnT>
                      <a:noFill/>
                    </a:lnT>
                    <a:lnB>
                      <a:noFill/>
                    </a:lnB>
                  </a:tcPr>
                </a:tc>
                <a:extLst>
                  <a:ext uri="{0D108BD9-81ED-4DB2-BD59-A6C34878D82A}">
                    <a16:rowId xmlns:a16="http://schemas.microsoft.com/office/drawing/2014/main" xmlns="" val="39377544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82880">
                    <a:lnL>
                      <a:noFill/>
                    </a:lnL>
                    <a:lnR>
                      <a:noFill/>
                    </a:lnR>
                    <a:lnT>
                      <a:noFill/>
                    </a:lnT>
                    <a:lnB>
                      <a:noFill/>
                    </a:lnB>
                  </a:tcPr>
                </a:tc>
                <a:extLst>
                  <a:ext uri="{0D108BD9-81ED-4DB2-BD59-A6C34878D82A}">
                    <a16:rowId xmlns:a16="http://schemas.microsoft.com/office/drawing/2014/main" xmlns="" val="24176658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82880">
                    <a:lnL>
                      <a:noFill/>
                    </a:lnL>
                    <a:lnR>
                      <a:noFill/>
                    </a:lnR>
                    <a:lnT>
                      <a:noFill/>
                    </a:lnT>
                    <a:lnB>
                      <a:noFill/>
                    </a:lnB>
                  </a:tcPr>
                </a:tc>
                <a:extLst>
                  <a:ext uri="{0D108BD9-81ED-4DB2-BD59-A6C34878D82A}">
                    <a16:rowId xmlns:a16="http://schemas.microsoft.com/office/drawing/2014/main" xmlns="" val="23083609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82880">
                    <a:lnL>
                      <a:noFill/>
                    </a:lnL>
                    <a:lnR>
                      <a:noFill/>
                    </a:lnR>
                    <a:lnT>
                      <a:noFill/>
                    </a:lnT>
                    <a:lnB>
                      <a:noFill/>
                    </a:lnB>
                  </a:tcPr>
                </a:tc>
                <a:extLst>
                  <a:ext uri="{0D108BD9-81ED-4DB2-BD59-A6C34878D82A}">
                    <a16:rowId xmlns:a16="http://schemas.microsoft.com/office/drawing/2014/main" xmlns="" val="302979554"/>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82880">
                    <a:lnL>
                      <a:noFill/>
                    </a:lnL>
                    <a:lnR>
                      <a:noFill/>
                    </a:lnR>
                    <a:lnT>
                      <a:noFill/>
                    </a:lnT>
                    <a:lnB>
                      <a:noFill/>
                    </a:lnB>
                  </a:tcPr>
                </a:tc>
                <a:extLst>
                  <a:ext uri="{0D108BD9-81ED-4DB2-BD59-A6C34878D82A}">
                    <a16:rowId xmlns:a16="http://schemas.microsoft.com/office/drawing/2014/main" xmlns="" val="2228604224"/>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82880">
                    <a:lnL>
                      <a:noFill/>
                    </a:lnL>
                    <a:lnR>
                      <a:noFill/>
                    </a:lnR>
                    <a:lnT>
                      <a:noFill/>
                    </a:lnT>
                    <a:lnB>
                      <a:noFill/>
                    </a:lnB>
                  </a:tcPr>
                </a:tc>
                <a:extLst>
                  <a:ext uri="{0D108BD9-81ED-4DB2-BD59-A6C34878D82A}">
                    <a16:rowId xmlns:a16="http://schemas.microsoft.com/office/drawing/2014/main" xmlns="" val="1181534194"/>
                  </a:ext>
                </a:extLst>
              </a:tr>
              <a:tr h="274118">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AD MFA Per App / Conditional access pub preview</a:t>
                      </a:r>
                    </a:p>
                  </a:txBody>
                  <a:tcPr marL="0" marR="0" marT="0" marB="182880">
                    <a:lnL>
                      <a:noFill/>
                    </a:lnL>
                    <a:lnR>
                      <a:noFill/>
                    </a:lnR>
                    <a:lnT>
                      <a:noFill/>
                    </a:lnT>
                    <a:lnB>
                      <a:noFill/>
                    </a:lnB>
                  </a:tcPr>
                </a:tc>
                <a:extLst>
                  <a:ext uri="{0D108BD9-81ED-4DB2-BD59-A6C34878D82A}">
                    <a16:rowId xmlns:a16="http://schemas.microsoft.com/office/drawing/2014/main" xmlns="" val="205994442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82880">
                    <a:lnL>
                      <a:noFill/>
                    </a:lnL>
                    <a:lnR>
                      <a:noFill/>
                    </a:lnR>
                    <a:lnT>
                      <a:noFill/>
                    </a:lnT>
                    <a:lnB>
                      <a:noFill/>
                    </a:lnB>
                  </a:tcPr>
                </a:tc>
                <a:extLst>
                  <a:ext uri="{0D108BD9-81ED-4DB2-BD59-A6C34878D82A}">
                    <a16:rowId xmlns:a16="http://schemas.microsoft.com/office/drawing/2014/main" xmlns="" val="410513663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82880">
                    <a:lnL>
                      <a:noFill/>
                    </a:lnL>
                    <a:lnR>
                      <a:noFill/>
                    </a:lnR>
                    <a:lnT>
                      <a:noFill/>
                    </a:lnT>
                    <a:lnB>
                      <a:noFill/>
                    </a:lnB>
                  </a:tcPr>
                </a:tc>
                <a:extLst>
                  <a:ext uri="{0D108BD9-81ED-4DB2-BD59-A6C34878D82A}">
                    <a16:rowId xmlns:a16="http://schemas.microsoft.com/office/drawing/2014/main" xmlns="" val="31952839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82880">
                    <a:lnL>
                      <a:noFill/>
                    </a:lnL>
                    <a:lnR>
                      <a:noFill/>
                    </a:lnR>
                    <a:lnT>
                      <a:noFill/>
                    </a:lnT>
                    <a:lnB>
                      <a:noFill/>
                    </a:lnB>
                  </a:tcPr>
                </a:tc>
                <a:extLst>
                  <a:ext uri="{0D108BD9-81ED-4DB2-BD59-A6C34878D82A}">
                    <a16:rowId xmlns:a16="http://schemas.microsoft.com/office/drawing/2014/main" xmlns="" val="354234678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82880">
                    <a:lnL>
                      <a:noFill/>
                    </a:lnL>
                    <a:lnR>
                      <a:noFill/>
                    </a:lnR>
                    <a:lnT>
                      <a:noFill/>
                    </a:lnT>
                    <a:lnB>
                      <a:noFill/>
                    </a:lnB>
                  </a:tcPr>
                </a:tc>
                <a:extLst>
                  <a:ext uri="{0D108BD9-81ED-4DB2-BD59-A6C34878D82A}">
                    <a16:rowId xmlns:a16="http://schemas.microsoft.com/office/drawing/2014/main" xmlns="" val="12296788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82880">
                    <a:lnL>
                      <a:noFill/>
                    </a:lnL>
                    <a:lnR>
                      <a:noFill/>
                    </a:lnR>
                    <a:lnT>
                      <a:noFill/>
                    </a:lnT>
                    <a:lnB>
                      <a:noFill/>
                    </a:lnB>
                  </a:tcPr>
                </a:tc>
                <a:extLst>
                  <a:ext uri="{0D108BD9-81ED-4DB2-BD59-A6C34878D82A}">
                    <a16:rowId xmlns:a16="http://schemas.microsoft.com/office/drawing/2014/main" xmlns="" val="282177608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82880">
                    <a:lnL>
                      <a:noFill/>
                    </a:lnL>
                    <a:lnR>
                      <a:noFill/>
                    </a:lnR>
                    <a:lnT>
                      <a:noFill/>
                    </a:lnT>
                    <a:lnB>
                      <a:noFill/>
                    </a:lnB>
                  </a:tcPr>
                </a:tc>
                <a:extLst>
                  <a:ext uri="{0D108BD9-81ED-4DB2-BD59-A6C34878D82A}">
                    <a16:rowId xmlns:a16="http://schemas.microsoft.com/office/drawing/2014/main" xmlns="" val="117092781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82880">
                    <a:lnL>
                      <a:noFill/>
                    </a:lnL>
                    <a:lnR>
                      <a:noFill/>
                    </a:lnR>
                    <a:lnT>
                      <a:noFill/>
                    </a:lnT>
                    <a:lnB>
                      <a:noFill/>
                    </a:lnB>
                  </a:tcPr>
                </a:tc>
                <a:extLst>
                  <a:ext uri="{0D108BD9-81ED-4DB2-BD59-A6C34878D82A}">
                    <a16:rowId xmlns:a16="http://schemas.microsoft.com/office/drawing/2014/main" xmlns="" val="289655011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82880">
                    <a:lnL>
                      <a:noFill/>
                    </a:lnL>
                    <a:lnR>
                      <a:noFill/>
                    </a:lnR>
                    <a:lnT>
                      <a:noFill/>
                    </a:lnT>
                    <a:lnB>
                      <a:noFill/>
                    </a:lnB>
                  </a:tcPr>
                </a:tc>
                <a:extLst>
                  <a:ext uri="{0D108BD9-81ED-4DB2-BD59-A6C34878D82A}">
                    <a16:rowId xmlns:a16="http://schemas.microsoft.com/office/drawing/2014/main" xmlns="" val="309361559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82880">
                    <a:lnL>
                      <a:noFill/>
                    </a:lnL>
                    <a:lnR>
                      <a:noFill/>
                    </a:lnR>
                    <a:lnT>
                      <a:noFill/>
                    </a:lnT>
                    <a:lnB>
                      <a:noFill/>
                    </a:lnB>
                  </a:tcPr>
                </a:tc>
                <a:extLst>
                  <a:ext uri="{0D108BD9-81ED-4DB2-BD59-A6C34878D82A}">
                    <a16:rowId xmlns:a16="http://schemas.microsoft.com/office/drawing/2014/main" xmlns="" val="384768540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82880">
                    <a:lnL>
                      <a:noFill/>
                    </a:lnL>
                    <a:lnR>
                      <a:noFill/>
                    </a:lnR>
                    <a:lnT>
                      <a:noFill/>
                    </a:lnT>
                    <a:lnB>
                      <a:noFill/>
                    </a:lnB>
                  </a:tcPr>
                </a:tc>
                <a:extLst>
                  <a:ext uri="{0D108BD9-81ED-4DB2-BD59-A6C34878D82A}">
                    <a16:rowId xmlns:a16="http://schemas.microsoft.com/office/drawing/2014/main" xmlns="" val="3575823102"/>
                  </a:ext>
                </a:extLst>
              </a:tr>
              <a:tr h="274118">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SQL Database security features - Encryption</a:t>
                      </a:r>
                    </a:p>
                  </a:txBody>
                  <a:tcPr marL="0" marR="0" marT="0" marB="182880">
                    <a:lnL>
                      <a:noFill/>
                    </a:lnL>
                    <a:lnR>
                      <a:noFill/>
                    </a:lnR>
                    <a:lnT>
                      <a:noFill/>
                    </a:lnT>
                    <a:lnB>
                      <a:noFill/>
                    </a:lnB>
                  </a:tcPr>
                </a:tc>
                <a:extLst>
                  <a:ext uri="{0D108BD9-81ED-4DB2-BD59-A6C34878D82A}">
                    <a16:rowId xmlns:a16="http://schemas.microsoft.com/office/drawing/2014/main" xmlns="" val="234993099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82880">
                    <a:lnL>
                      <a:noFill/>
                    </a:lnL>
                    <a:lnR>
                      <a:noFill/>
                    </a:lnR>
                    <a:lnT>
                      <a:noFill/>
                    </a:lnT>
                    <a:lnB>
                      <a:noFill/>
                    </a:lnB>
                  </a:tcPr>
                </a:tc>
                <a:extLst>
                  <a:ext uri="{0D108BD9-81ED-4DB2-BD59-A6C34878D82A}">
                    <a16:rowId xmlns:a16="http://schemas.microsoft.com/office/drawing/2014/main" xmlns="" val="45793672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82880">
                    <a:lnL>
                      <a:noFill/>
                    </a:lnL>
                    <a:lnR>
                      <a:noFill/>
                    </a:lnR>
                    <a:lnT>
                      <a:noFill/>
                    </a:lnT>
                    <a:lnB>
                      <a:noFill/>
                    </a:lnB>
                  </a:tcPr>
                </a:tc>
                <a:extLst>
                  <a:ext uri="{0D108BD9-81ED-4DB2-BD59-A6C34878D82A}">
                    <a16:rowId xmlns:a16="http://schemas.microsoft.com/office/drawing/2014/main" xmlns="" val="286881192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82880">
                    <a:lnL>
                      <a:noFill/>
                    </a:lnL>
                    <a:lnR>
                      <a:noFill/>
                    </a:lnR>
                    <a:lnT>
                      <a:noFill/>
                    </a:lnT>
                    <a:lnB>
                      <a:noFill/>
                    </a:lnB>
                  </a:tcPr>
                </a:tc>
                <a:extLst>
                  <a:ext uri="{0D108BD9-81ED-4DB2-BD59-A6C34878D82A}">
                    <a16:rowId xmlns:a16="http://schemas.microsoft.com/office/drawing/2014/main" xmlns="" val="41037349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82880">
                    <a:lnL>
                      <a:noFill/>
                    </a:lnL>
                    <a:lnR>
                      <a:noFill/>
                    </a:lnR>
                    <a:lnT>
                      <a:noFill/>
                    </a:lnT>
                    <a:lnB>
                      <a:noFill/>
                    </a:lnB>
                  </a:tcPr>
                </a:tc>
                <a:extLst>
                  <a:ext uri="{0D108BD9-81ED-4DB2-BD59-A6C34878D82A}">
                    <a16:rowId xmlns:a16="http://schemas.microsoft.com/office/drawing/2014/main" xmlns="" val="264301713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82880">
                    <a:lnL>
                      <a:noFill/>
                    </a:lnL>
                    <a:lnR>
                      <a:noFill/>
                    </a:lnR>
                    <a:lnT>
                      <a:noFill/>
                    </a:lnT>
                    <a:lnB>
                      <a:noFill/>
                    </a:lnB>
                  </a:tcPr>
                </a:tc>
                <a:extLst>
                  <a:ext uri="{0D108BD9-81ED-4DB2-BD59-A6C34878D82A}">
                    <a16:rowId xmlns:a16="http://schemas.microsoft.com/office/drawing/2014/main" xmlns="" val="165694706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82880">
                    <a:lnL>
                      <a:noFill/>
                    </a:lnL>
                    <a:lnR>
                      <a:noFill/>
                    </a:lnR>
                    <a:lnT>
                      <a:noFill/>
                    </a:lnT>
                    <a:lnB>
                      <a:noFill/>
                    </a:lnB>
                  </a:tcPr>
                </a:tc>
                <a:extLst>
                  <a:ext uri="{0D108BD9-81ED-4DB2-BD59-A6C34878D82A}">
                    <a16:rowId xmlns:a16="http://schemas.microsoft.com/office/drawing/2014/main" xmlns="" val="33303185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82880">
                    <a:lnL>
                      <a:noFill/>
                    </a:lnL>
                    <a:lnR>
                      <a:noFill/>
                    </a:lnR>
                    <a:lnT>
                      <a:noFill/>
                    </a:lnT>
                    <a:lnB>
                      <a:noFill/>
                    </a:lnB>
                  </a:tcPr>
                </a:tc>
                <a:extLst>
                  <a:ext uri="{0D108BD9-81ED-4DB2-BD59-A6C34878D82A}">
                    <a16:rowId xmlns:a16="http://schemas.microsoft.com/office/drawing/2014/main" xmlns="" val="407700051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82880">
                    <a:lnL>
                      <a:noFill/>
                    </a:lnL>
                    <a:lnR>
                      <a:noFill/>
                    </a:lnR>
                    <a:lnT>
                      <a:noFill/>
                    </a:lnT>
                    <a:lnB>
                      <a:noFill/>
                    </a:lnB>
                  </a:tcPr>
                </a:tc>
                <a:extLst>
                  <a:ext uri="{0D108BD9-81ED-4DB2-BD59-A6C34878D82A}">
                    <a16:rowId xmlns:a16="http://schemas.microsoft.com/office/drawing/2014/main" xmlns="" val="219227356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82880">
                    <a:lnL>
                      <a:noFill/>
                    </a:lnL>
                    <a:lnR>
                      <a:noFill/>
                    </a:lnR>
                    <a:lnT>
                      <a:noFill/>
                    </a:lnT>
                    <a:lnB>
                      <a:noFill/>
                    </a:lnB>
                  </a:tcPr>
                </a:tc>
                <a:extLst>
                  <a:ext uri="{0D108BD9-81ED-4DB2-BD59-A6C34878D82A}">
                    <a16:rowId xmlns:a16="http://schemas.microsoft.com/office/drawing/2014/main" xmlns="" val="33874323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82880">
                    <a:lnL>
                      <a:noFill/>
                    </a:lnL>
                    <a:lnR>
                      <a:noFill/>
                    </a:lnR>
                    <a:lnT>
                      <a:noFill/>
                    </a:lnT>
                    <a:lnB>
                      <a:noFill/>
                    </a:lnB>
                  </a:tcPr>
                </a:tc>
                <a:extLst>
                  <a:ext uri="{0D108BD9-81ED-4DB2-BD59-A6C34878D82A}">
                    <a16:rowId xmlns:a16="http://schemas.microsoft.com/office/drawing/2014/main" xmlns="" val="428386418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82880">
                    <a:lnL>
                      <a:noFill/>
                    </a:lnL>
                    <a:lnR>
                      <a:noFill/>
                    </a:lnR>
                    <a:lnT>
                      <a:noFill/>
                    </a:lnT>
                    <a:lnB>
                      <a:noFill/>
                    </a:lnB>
                  </a:tcPr>
                </a:tc>
                <a:extLst>
                  <a:ext uri="{0D108BD9-81ED-4DB2-BD59-A6C34878D82A}">
                    <a16:rowId xmlns:a16="http://schemas.microsoft.com/office/drawing/2014/main" xmlns="" val="360149481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82880">
                    <a:lnL>
                      <a:noFill/>
                    </a:lnL>
                    <a:lnR>
                      <a:noFill/>
                    </a:lnR>
                    <a:lnT>
                      <a:noFill/>
                    </a:lnT>
                    <a:lnB>
                      <a:noFill/>
                    </a:lnB>
                  </a:tcPr>
                </a:tc>
                <a:extLst>
                  <a:ext uri="{0D108BD9-81ED-4DB2-BD59-A6C34878D82A}">
                    <a16:rowId xmlns:a16="http://schemas.microsoft.com/office/drawing/2014/main" xmlns="" val="4240528429"/>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82880">
                    <a:lnL>
                      <a:noFill/>
                    </a:lnL>
                    <a:lnR>
                      <a:noFill/>
                    </a:lnR>
                    <a:lnT>
                      <a:noFill/>
                    </a:lnT>
                    <a:lnB>
                      <a:noFill/>
                    </a:lnB>
                  </a:tcPr>
                </a:tc>
                <a:extLst>
                  <a:ext uri="{0D108BD9-81ED-4DB2-BD59-A6C34878D82A}">
                    <a16:rowId xmlns:a16="http://schemas.microsoft.com/office/drawing/2014/main" xmlns="" val="376967056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82880">
                    <a:lnL>
                      <a:noFill/>
                    </a:lnL>
                    <a:lnR>
                      <a:noFill/>
                    </a:lnR>
                    <a:lnT>
                      <a:noFill/>
                    </a:lnT>
                    <a:lnB>
                      <a:noFill/>
                    </a:lnB>
                  </a:tcPr>
                </a:tc>
                <a:extLst>
                  <a:ext uri="{0D108BD9-81ED-4DB2-BD59-A6C34878D82A}">
                    <a16:rowId xmlns:a16="http://schemas.microsoft.com/office/drawing/2014/main" xmlns="" val="3327252242"/>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82880">
                    <a:lnL>
                      <a:noFill/>
                    </a:lnL>
                    <a:lnR>
                      <a:noFill/>
                    </a:lnR>
                    <a:lnT>
                      <a:noFill/>
                    </a:lnT>
                    <a:lnB>
                      <a:noFill/>
                    </a:lnB>
                  </a:tcPr>
                </a:tc>
                <a:extLst>
                  <a:ext uri="{0D108BD9-81ED-4DB2-BD59-A6C34878D82A}">
                    <a16:rowId xmlns:a16="http://schemas.microsoft.com/office/drawing/2014/main" xmlns="" val="2898087214"/>
                  </a:ext>
                </a:extLst>
              </a:tr>
              <a:tr h="548237">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in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Public Preview</a:t>
                      </a:r>
                    </a:p>
                  </a:txBody>
                  <a:tcPr marL="0" marR="0" marT="0" marB="182880">
                    <a:lnL>
                      <a:noFill/>
                    </a:lnL>
                    <a:lnR>
                      <a:noFill/>
                    </a:lnR>
                    <a:lnT>
                      <a:noFill/>
                    </a:lnT>
                    <a:lnB>
                      <a:noFill/>
                    </a:lnB>
                  </a:tcPr>
                </a:tc>
                <a:extLst>
                  <a:ext uri="{0D108BD9-81ED-4DB2-BD59-A6C34878D82A}">
                    <a16:rowId xmlns:a16="http://schemas.microsoft.com/office/drawing/2014/main" xmlns="" val="18699710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82880">
                    <a:lnL>
                      <a:noFill/>
                    </a:lnL>
                    <a:lnR>
                      <a:noFill/>
                    </a:lnR>
                    <a:lnT>
                      <a:noFill/>
                    </a:lnT>
                    <a:lnB>
                      <a:noFill/>
                    </a:lnB>
                  </a:tcPr>
                </a:tc>
                <a:extLst>
                  <a:ext uri="{0D108BD9-81ED-4DB2-BD59-A6C34878D82A}">
                    <a16:rowId xmlns:a16="http://schemas.microsoft.com/office/drawing/2014/main" xmlns="" val="2932680333"/>
                  </a:ext>
                </a:extLst>
              </a:tr>
              <a:tr h="548237">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82880">
                    <a:lnL>
                      <a:noFill/>
                    </a:lnL>
                    <a:lnR>
                      <a:noFill/>
                    </a:lnR>
                    <a:lnT>
                      <a:noFill/>
                    </a:lnT>
                    <a:lnB>
                      <a:noFill/>
                    </a:lnB>
                  </a:tcPr>
                </a:tc>
                <a:extLst>
                  <a:ext uri="{0D108BD9-81ED-4DB2-BD59-A6C34878D82A}">
                    <a16:rowId xmlns:a16="http://schemas.microsoft.com/office/drawing/2014/main" xmlns="" val="4956983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82880">
                    <a:lnL>
                      <a:noFill/>
                    </a:lnL>
                    <a:lnR>
                      <a:noFill/>
                    </a:lnR>
                    <a:lnT>
                      <a:noFill/>
                    </a:lnT>
                    <a:lnB>
                      <a:noFill/>
                    </a:lnB>
                  </a:tcPr>
                </a:tc>
                <a:extLst>
                  <a:ext uri="{0D108BD9-81ED-4DB2-BD59-A6C34878D82A}">
                    <a16:rowId xmlns:a16="http://schemas.microsoft.com/office/drawing/2014/main" xmlns="" val="5543656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82880">
                    <a:lnL>
                      <a:noFill/>
                    </a:lnL>
                    <a:lnR>
                      <a:noFill/>
                    </a:lnR>
                    <a:lnT>
                      <a:noFill/>
                    </a:lnT>
                    <a:lnB>
                      <a:noFill/>
                    </a:lnB>
                  </a:tcPr>
                </a:tc>
                <a:extLst>
                  <a:ext uri="{0D108BD9-81ED-4DB2-BD59-A6C34878D82A}">
                    <a16:rowId xmlns:a16="http://schemas.microsoft.com/office/drawing/2014/main" xmlns="" val="1161202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82880">
                    <a:lnL>
                      <a:noFill/>
                    </a:lnL>
                    <a:lnR>
                      <a:noFill/>
                    </a:lnR>
                    <a:lnT>
                      <a:noFill/>
                    </a:lnT>
                    <a:lnB>
                      <a:noFill/>
                    </a:lnB>
                  </a:tcPr>
                </a:tc>
                <a:extLst>
                  <a:ext uri="{0D108BD9-81ED-4DB2-BD59-A6C34878D82A}">
                    <a16:rowId xmlns:a16="http://schemas.microsoft.com/office/drawing/2014/main" xmlns="" val="158170420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82880">
                    <a:lnL>
                      <a:noFill/>
                    </a:lnL>
                    <a:lnR>
                      <a:noFill/>
                    </a:lnR>
                    <a:lnT>
                      <a:noFill/>
                    </a:lnT>
                    <a:lnB>
                      <a:noFill/>
                    </a:lnB>
                  </a:tcPr>
                </a:tc>
                <a:extLst>
                  <a:ext uri="{0D108BD9-81ED-4DB2-BD59-A6C34878D82A}">
                    <a16:rowId xmlns:a16="http://schemas.microsoft.com/office/drawing/2014/main" xmlns="" val="1301369183"/>
                  </a:ext>
                </a:extLst>
              </a:tr>
              <a:tr h="548237">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and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Resources</a:t>
                      </a:r>
                    </a:p>
                  </a:txBody>
                  <a:tcPr marL="0" marR="0" marT="0" marB="182880">
                    <a:lnL>
                      <a:noFill/>
                    </a:lnL>
                    <a:lnR>
                      <a:noFill/>
                    </a:lnR>
                    <a:lnT>
                      <a:noFill/>
                    </a:lnT>
                    <a:lnB>
                      <a:noFill/>
                    </a:lnB>
                  </a:tcPr>
                </a:tc>
                <a:extLst>
                  <a:ext uri="{0D108BD9-81ED-4DB2-BD59-A6C34878D82A}">
                    <a16:rowId xmlns:a16="http://schemas.microsoft.com/office/drawing/2014/main" xmlns="" val="1709837304"/>
                  </a:ext>
                </a:extLst>
              </a:tr>
              <a:tr h="548237">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82880">
                    <a:lnL>
                      <a:noFill/>
                    </a:lnL>
                    <a:lnR>
                      <a:noFill/>
                    </a:lnR>
                    <a:lnT>
                      <a:noFill/>
                    </a:lnT>
                    <a:lnB>
                      <a:noFill/>
                    </a:lnB>
                  </a:tcPr>
                </a:tc>
                <a:extLst>
                  <a:ext uri="{0D108BD9-81ED-4DB2-BD59-A6C34878D82A}">
                    <a16:rowId xmlns:a16="http://schemas.microsoft.com/office/drawing/2014/main" xmlns="" val="1792241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82880">
                    <a:lnL>
                      <a:noFill/>
                    </a:lnL>
                    <a:lnR>
                      <a:noFill/>
                    </a:lnR>
                    <a:lnT>
                      <a:noFill/>
                    </a:lnT>
                    <a:lnB>
                      <a:noFill/>
                    </a:lnB>
                  </a:tcPr>
                </a:tc>
                <a:extLst>
                  <a:ext uri="{0D108BD9-81ED-4DB2-BD59-A6C34878D82A}">
                    <a16:rowId xmlns:a16="http://schemas.microsoft.com/office/drawing/2014/main" xmlns="" val="14495598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82880">
                    <a:lnL>
                      <a:noFill/>
                    </a:lnL>
                    <a:lnR>
                      <a:noFill/>
                    </a:lnR>
                    <a:lnT>
                      <a:noFill/>
                    </a:lnT>
                    <a:lnB>
                      <a:noFill/>
                    </a:lnB>
                  </a:tcPr>
                </a:tc>
                <a:extLst>
                  <a:ext uri="{0D108BD9-81ED-4DB2-BD59-A6C34878D82A}">
                    <a16:rowId xmlns:a16="http://schemas.microsoft.com/office/drawing/2014/main" xmlns="" val="2013597603"/>
                  </a:ext>
                </a:extLst>
              </a:tr>
              <a:tr h="1166181">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82880">
                    <a:lnL>
                      <a:noFill/>
                    </a:lnL>
                    <a:lnR>
                      <a:noFill/>
                    </a:lnR>
                    <a:lnT>
                      <a:noFill/>
                    </a:lnT>
                    <a:lnB>
                      <a:noFill/>
                    </a:lnB>
                  </a:tcPr>
                </a:tc>
                <a:extLst>
                  <a:ext uri="{0D108BD9-81ED-4DB2-BD59-A6C34878D82A}">
                    <a16:rowId xmlns:a16="http://schemas.microsoft.com/office/drawing/2014/main" xmlns="" val="1566536340"/>
                  </a:ext>
                </a:extLst>
              </a:tr>
            </a:tbl>
          </a:graphicData>
        </a:graphic>
      </p:graphicFrame>
      <p:grpSp>
        <p:nvGrpSpPr>
          <p:cNvPr id="8" name="Group 7"/>
          <p:cNvGrpSpPr/>
          <p:nvPr/>
        </p:nvGrpSpPr>
        <p:grpSpPr>
          <a:xfrm>
            <a:off x="-577917" y="2122902"/>
            <a:ext cx="5612422" cy="3682241"/>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3800" spc="-300" dirty="0" smtClean="0">
                  <a:latin typeface="Segoe UI Semilight" panose="020B0402040204020203" pitchFamily="34" charset="0"/>
                  <a:cs typeface="Segoe UI Semilight" panose="020B0402040204020203" pitchFamily="34" charset="0"/>
                </a:rPr>
                <a:t>500+</a:t>
              </a:r>
              <a:endParaRPr lang="en-US" sz="13800" spc="-300" dirty="0">
                <a:latin typeface="Segoe UI Semilight" panose="020B0402040204020203" pitchFamily="34" charset="0"/>
                <a:cs typeface="Segoe UI Semilight" panose="020B0402040204020203" pitchFamily="34" charset="0"/>
              </a:endParaRPr>
            </a:p>
          </p:txBody>
        </p:sp>
        <p:sp>
          <p:nvSpPr>
            <p:cNvPr id="10" name="Title 1"/>
            <p:cNvSpPr txBox="1">
              <a:spLocks/>
            </p:cNvSpPr>
            <p:nvPr/>
          </p:nvSpPr>
          <p:spPr>
            <a:xfrm>
              <a:off x="152506" y="4346984"/>
              <a:ext cx="5612422" cy="1600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600" spc="-50" dirty="0" smtClean="0">
                  <a:latin typeface="Segoe UI Semilight" panose="020B0402040204020203" pitchFamily="34" charset="0"/>
                  <a:cs typeface="Segoe UI Semilight" panose="020B0402040204020203" pitchFamily="34" charset="0"/>
                </a:rPr>
                <a:t>New releases in</a:t>
              </a:r>
            </a:p>
            <a:p>
              <a:pPr algn="ctr"/>
              <a:r>
                <a:rPr lang="en-US" sz="3600" spc="-50" dirty="0" smtClean="0">
                  <a:latin typeface="Segoe UI Semilight" panose="020B0402040204020203" pitchFamily="34" charset="0"/>
                  <a:cs typeface="Segoe UI Semilight" panose="020B0402040204020203" pitchFamily="34" charset="0"/>
                </a:rPr>
                <a:t>the last 12 months</a:t>
              </a:r>
              <a:endParaRPr lang="en-US" sz="3600" spc="-50" dirty="0">
                <a:latin typeface="Segoe UI Semilight" panose="020B0402040204020203" pitchFamily="34" charset="0"/>
                <a:cs typeface="Segoe UI Semilight" panose="020B0402040204020203" pitchFamily="34" charset="0"/>
              </a:endParaRPr>
            </a:p>
          </p:txBody>
        </p:sp>
      </p:grpSp>
      <p:cxnSp>
        <p:nvCxnSpPr>
          <p:cNvPr id="13" name="Straight Connector 12"/>
          <p:cNvCxnSpPr/>
          <p:nvPr/>
        </p:nvCxnSpPr>
        <p:spPr>
          <a:xfrm>
            <a:off x="0" y="4069363"/>
            <a:ext cx="1243647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3847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par>
                                <p:cTn id="34" presetID="16" presetClass="entr" presetSubtype="37" fill="hold" nodeType="withEffect">
                                  <p:stCondLst>
                                    <p:cond delay="1325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4692294" y="1926592"/>
            <a:ext cx="3051888" cy="1834137"/>
          </a:xfrm>
          <a:prstGeom prst="rect">
            <a:avLst/>
          </a:prstGeom>
          <a:noFill/>
        </p:spPr>
        <p:txBody>
          <a:bodyPr wrap="square" lIns="182829" tIns="146263" rIns="182829" bIns="146263" rtlCol="0">
            <a:spAutoFit/>
          </a:bodyPr>
          <a:lstStyle/>
          <a:p>
            <a:pPr algn="ctr" defTabSz="932657">
              <a:lnSpc>
                <a:spcPct val="90000"/>
              </a:lnSpc>
              <a:spcAft>
                <a:spcPts val="600"/>
              </a:spcAft>
            </a:pPr>
            <a:r>
              <a:rPr lang="en-US" sz="5999" dirty="0">
                <a:gradFill>
                  <a:gsLst>
                    <a:gs pos="0">
                      <a:srgbClr val="FFFFFF"/>
                    </a:gs>
                    <a:gs pos="100000">
                      <a:srgbClr val="FFFFFF"/>
                    </a:gs>
                  </a:gsLst>
                  <a:lin ang="5400000" scaled="0"/>
                </a:gradFill>
                <a:latin typeface="Segoe UI Light"/>
                <a:cs typeface="Segoe UI Semibold" panose="020B0702040204020203" pitchFamily="34" charset="0"/>
              </a:rPr>
              <a:t>&gt;20</a:t>
            </a:r>
            <a:r>
              <a:rPr lang="en-US" sz="3672" dirty="0">
                <a:gradFill>
                  <a:gsLst>
                    <a:gs pos="0">
                      <a:srgbClr val="FFFFFF"/>
                    </a:gs>
                    <a:gs pos="100000">
                      <a:srgbClr val="FFFFFF"/>
                    </a:gs>
                  </a:gsLst>
                  <a:lin ang="5400000" scaled="0"/>
                </a:gradFill>
                <a:latin typeface="Segoe UI Light"/>
                <a:cs typeface="Segoe UI Semibold" panose="020B0702040204020203" pitchFamily="34" charset="0"/>
              </a:rPr>
              <a:t>%</a:t>
            </a:r>
            <a:endParaRPr lang="en-US" sz="4896" dirty="0">
              <a:gradFill>
                <a:gsLst>
                  <a:gs pos="0">
                    <a:srgbClr val="FFFFFF"/>
                  </a:gs>
                  <a:gs pos="100000">
                    <a:srgbClr val="FFFFFF"/>
                  </a:gs>
                </a:gsLst>
                <a:lin ang="5400000" scaled="0"/>
              </a:gradFill>
              <a:latin typeface="Segoe UI Light"/>
              <a:cs typeface="Segoe UI Semibold" panose="020B0702040204020203" pitchFamily="34" charset="0"/>
            </a:endParaRPr>
          </a:p>
          <a:p>
            <a:pPr algn="ctr" defTabSz="932657">
              <a:lnSpc>
                <a:spcPct val="90000"/>
              </a:lnSpc>
              <a:spcAft>
                <a:spcPts val="600"/>
              </a:spcAft>
            </a:pPr>
            <a:r>
              <a:rPr lang="en-US" sz="2000" dirty="0">
                <a:solidFill>
                  <a:srgbClr val="FFFFFF">
                    <a:lumMod val="65000"/>
                  </a:srgbClr>
                </a:solidFill>
                <a:latin typeface="Segoe UI Semilight" panose="020B0402040204020203" pitchFamily="34" charset="0"/>
                <a:cs typeface="Segoe UI Semilight" panose="020B0402040204020203" pitchFamily="34" charset="0"/>
              </a:rPr>
              <a:t>Customer VMs</a:t>
            </a:r>
          </a:p>
          <a:p>
            <a:pPr algn="ctr" defTabSz="932657">
              <a:lnSpc>
                <a:spcPct val="90000"/>
              </a:lnSpc>
              <a:spcAft>
                <a:spcPts val="600"/>
              </a:spcAft>
            </a:pPr>
            <a:r>
              <a:rPr lang="en-US" sz="2000" dirty="0">
                <a:solidFill>
                  <a:srgbClr val="FFFFFF">
                    <a:lumMod val="65000"/>
                  </a:srgbClr>
                </a:solidFill>
                <a:latin typeface="Segoe UI Semilight" panose="020B0402040204020203" pitchFamily="34" charset="0"/>
                <a:cs typeface="Segoe UI Semilight" panose="020B0402040204020203" pitchFamily="34" charset="0"/>
              </a:rPr>
              <a:t>are on Linux</a:t>
            </a:r>
          </a:p>
        </p:txBody>
      </p:sp>
      <p:sp>
        <p:nvSpPr>
          <p:cNvPr id="28" name="TextBox 27"/>
          <p:cNvSpPr txBox="1"/>
          <p:nvPr/>
        </p:nvSpPr>
        <p:spPr>
          <a:xfrm>
            <a:off x="169908" y="1911751"/>
            <a:ext cx="3851052" cy="1757193"/>
          </a:xfrm>
          <a:prstGeom prst="rect">
            <a:avLst/>
          </a:prstGeom>
          <a:noFill/>
        </p:spPr>
        <p:txBody>
          <a:bodyPr wrap="square" lIns="182829" tIns="146263" rIns="182829" bIns="146263" rtlCol="0">
            <a:spAutoFit/>
          </a:bodyPr>
          <a:lstStyle/>
          <a:p>
            <a:pPr algn="ctr" defTabSz="932657">
              <a:lnSpc>
                <a:spcPct val="90000"/>
              </a:lnSpc>
              <a:spcAft>
                <a:spcPts val="600"/>
              </a:spcAft>
            </a:pPr>
            <a:r>
              <a:rPr lang="en-US" sz="5999" dirty="0">
                <a:gradFill>
                  <a:gsLst>
                    <a:gs pos="0">
                      <a:srgbClr val="FFFFFF"/>
                    </a:gs>
                    <a:gs pos="100000">
                      <a:srgbClr val="FFFFFF"/>
                    </a:gs>
                  </a:gsLst>
                  <a:lin ang="5400000" scaled="0"/>
                </a:gradFill>
                <a:latin typeface="Segoe UI Light"/>
                <a:cs typeface="Segoe UI Semibold" panose="020B0702040204020203" pitchFamily="34" charset="0"/>
              </a:rPr>
              <a:t>&gt;90,000     </a:t>
            </a:r>
          </a:p>
          <a:p>
            <a:pPr algn="ctr" defTabSz="932657">
              <a:lnSpc>
                <a:spcPct val="90000"/>
              </a:lnSpc>
              <a:spcAft>
                <a:spcPts val="600"/>
              </a:spcAft>
            </a:pPr>
            <a:r>
              <a:rPr lang="en-US" sz="2000" dirty="0">
                <a:solidFill>
                  <a:srgbClr val="FFFFFF">
                    <a:lumMod val="65000"/>
                  </a:srgbClr>
                </a:solidFill>
                <a:latin typeface="Segoe UI Semilight" panose="020B0402040204020203" pitchFamily="34" charset="0"/>
                <a:cs typeface="Segoe UI Semilight" panose="020B0402040204020203" pitchFamily="34" charset="0"/>
              </a:rPr>
              <a:t>New Azure customer subscriptions/month</a:t>
            </a:r>
          </a:p>
        </p:txBody>
      </p:sp>
      <p:cxnSp>
        <p:nvCxnSpPr>
          <p:cNvPr id="10" name="Straight Connector 9"/>
          <p:cNvCxnSpPr/>
          <p:nvPr/>
        </p:nvCxnSpPr>
        <p:spPr>
          <a:xfrm>
            <a:off x="4115418" y="1521075"/>
            <a:ext cx="0" cy="5472956"/>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322126" y="1521075"/>
            <a:ext cx="0" cy="5472956"/>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3" y="4069282"/>
            <a:ext cx="1243471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453335" y="4446383"/>
            <a:ext cx="3851052" cy="1757193"/>
          </a:xfrm>
          <a:prstGeom prst="rect">
            <a:avLst/>
          </a:prstGeom>
          <a:noFill/>
        </p:spPr>
        <p:txBody>
          <a:bodyPr wrap="square" lIns="182829" tIns="146263" rIns="182829" bIns="146263" rtlCol="0">
            <a:spAutoFit/>
          </a:bodyPr>
          <a:lstStyle/>
          <a:p>
            <a:pPr algn="ctr" defTabSz="932657">
              <a:lnSpc>
                <a:spcPct val="90000"/>
              </a:lnSpc>
              <a:spcAft>
                <a:spcPts val="600"/>
              </a:spcAft>
            </a:pPr>
            <a:r>
              <a:rPr lang="en-US" sz="5999" spc="-209" dirty="0">
                <a:gradFill>
                  <a:gsLst>
                    <a:gs pos="0">
                      <a:srgbClr val="FFFFFF"/>
                    </a:gs>
                    <a:gs pos="100000">
                      <a:srgbClr val="FFFFFF"/>
                    </a:gs>
                  </a:gsLst>
                  <a:lin ang="5400000" scaled="0"/>
                </a:gradFill>
                <a:latin typeface="Segoe UI Light"/>
                <a:cs typeface="Segoe UI Semibold" panose="020B0702040204020203" pitchFamily="34" charset="0"/>
              </a:rPr>
              <a:t>1.4</a:t>
            </a:r>
            <a:r>
              <a:rPr lang="en-US" sz="2400" dirty="0">
                <a:gradFill>
                  <a:gsLst>
                    <a:gs pos="0">
                      <a:srgbClr val="FFFFFF"/>
                    </a:gs>
                    <a:gs pos="100000">
                      <a:srgbClr val="FFFFFF"/>
                    </a:gs>
                  </a:gsLst>
                  <a:lin ang="5400000" scaled="0"/>
                </a:gradFill>
                <a:latin typeface="Segoe UI Light"/>
                <a:cs typeface="Segoe UI Semibold" panose="020B0702040204020203" pitchFamily="34" charset="0"/>
              </a:rPr>
              <a:t> </a:t>
            </a:r>
            <a:r>
              <a:rPr lang="en-US" sz="3600" dirty="0">
                <a:gradFill>
                  <a:gsLst>
                    <a:gs pos="0">
                      <a:srgbClr val="FFFFFF"/>
                    </a:gs>
                    <a:gs pos="100000">
                      <a:srgbClr val="FFFFFF"/>
                    </a:gs>
                  </a:gsLst>
                  <a:lin ang="5400000" scaled="0"/>
                </a:gradFill>
                <a:latin typeface="Segoe UI Light"/>
                <a:cs typeface="Segoe UI Semibold" panose="020B0702040204020203" pitchFamily="34" charset="0"/>
              </a:rPr>
              <a:t>Million</a:t>
            </a:r>
          </a:p>
          <a:p>
            <a:pPr algn="ctr" defTabSz="932657">
              <a:lnSpc>
                <a:spcPct val="90000"/>
              </a:lnSpc>
              <a:spcAft>
                <a:spcPts val="600"/>
              </a:spcAft>
            </a:pPr>
            <a:r>
              <a:rPr lang="en-US" sz="2000" dirty="0">
                <a:solidFill>
                  <a:srgbClr val="FFFFFF">
                    <a:lumMod val="65000"/>
                  </a:srgbClr>
                </a:solidFill>
                <a:latin typeface="Segoe UI Semilight" panose="020B0402040204020203" pitchFamily="34" charset="0"/>
                <a:cs typeface="Segoe UI Semilight" panose="020B0402040204020203" pitchFamily="34" charset="0"/>
              </a:rPr>
              <a:t>SQL databases </a:t>
            </a:r>
            <a:br>
              <a:rPr lang="en-US" sz="2000" dirty="0">
                <a:solidFill>
                  <a:srgbClr val="FFFFFF">
                    <a:lumMod val="65000"/>
                  </a:srgbClr>
                </a:solidFill>
                <a:latin typeface="Segoe UI Semilight" panose="020B0402040204020203" pitchFamily="34" charset="0"/>
                <a:cs typeface="Segoe UI Semilight" panose="020B0402040204020203" pitchFamily="34" charset="0"/>
              </a:rPr>
            </a:br>
            <a:r>
              <a:rPr lang="en-US" sz="2000" dirty="0">
                <a:solidFill>
                  <a:srgbClr val="FFFFFF">
                    <a:lumMod val="65000"/>
                  </a:srgbClr>
                </a:solidFill>
                <a:latin typeface="Segoe UI Semilight" panose="020B0402040204020203" pitchFamily="34" charset="0"/>
                <a:cs typeface="Segoe UI Semilight" panose="020B0402040204020203" pitchFamily="34" charset="0"/>
              </a:rPr>
              <a:t>in Azure</a:t>
            </a:r>
          </a:p>
        </p:txBody>
      </p:sp>
      <p:sp>
        <p:nvSpPr>
          <p:cNvPr id="21" name="TextBox 20"/>
          <p:cNvSpPr txBox="1"/>
          <p:nvPr/>
        </p:nvSpPr>
        <p:spPr>
          <a:xfrm>
            <a:off x="8344314" y="1911751"/>
            <a:ext cx="3851052" cy="1757193"/>
          </a:xfrm>
          <a:prstGeom prst="rect">
            <a:avLst/>
          </a:prstGeom>
          <a:noFill/>
        </p:spPr>
        <p:txBody>
          <a:bodyPr wrap="square" lIns="182829" tIns="146263" rIns="182829" bIns="146263" rtlCol="0">
            <a:spAutoFit/>
          </a:bodyPr>
          <a:lstStyle/>
          <a:p>
            <a:pPr algn="ctr" defTabSz="932657">
              <a:lnSpc>
                <a:spcPct val="90000"/>
              </a:lnSpc>
              <a:spcAft>
                <a:spcPts val="600"/>
              </a:spcAft>
            </a:pPr>
            <a:r>
              <a:rPr lang="en-US" sz="5999" dirty="0">
                <a:gradFill>
                  <a:gsLst>
                    <a:gs pos="0">
                      <a:srgbClr val="FFFFFF"/>
                    </a:gs>
                    <a:gs pos="100000">
                      <a:srgbClr val="FFFFFF"/>
                    </a:gs>
                  </a:gsLst>
                  <a:lin ang="5400000" scaled="0"/>
                </a:gradFill>
                <a:latin typeface="Segoe UI Light"/>
                <a:cs typeface="Segoe UI Semibold" panose="020B0702040204020203" pitchFamily="34" charset="0"/>
              </a:rPr>
              <a:t>&gt;50</a:t>
            </a:r>
            <a:r>
              <a:rPr lang="en-US" sz="2400" dirty="0">
                <a:gradFill>
                  <a:gsLst>
                    <a:gs pos="0">
                      <a:srgbClr val="FFFFFF"/>
                    </a:gs>
                    <a:gs pos="100000">
                      <a:srgbClr val="FFFFFF"/>
                    </a:gs>
                  </a:gsLst>
                  <a:lin ang="5400000" scaled="0"/>
                </a:gradFill>
                <a:latin typeface="Segoe UI Light"/>
                <a:cs typeface="Segoe UI Semibold" panose="020B0702040204020203" pitchFamily="34" charset="0"/>
              </a:rPr>
              <a:t> </a:t>
            </a:r>
            <a:r>
              <a:rPr lang="en-US" sz="3600" dirty="0">
                <a:gradFill>
                  <a:gsLst>
                    <a:gs pos="0">
                      <a:srgbClr val="FFFFFF"/>
                    </a:gs>
                    <a:gs pos="100000">
                      <a:srgbClr val="FFFFFF"/>
                    </a:gs>
                  </a:gsLst>
                  <a:lin ang="5400000" scaled="0"/>
                </a:gradFill>
                <a:latin typeface="Segoe UI Light"/>
                <a:cs typeface="Segoe UI Semibold" panose="020B0702040204020203" pitchFamily="34" charset="0"/>
              </a:rPr>
              <a:t>Trillion</a:t>
            </a:r>
          </a:p>
          <a:p>
            <a:pPr algn="ctr" defTabSz="932657">
              <a:lnSpc>
                <a:spcPct val="90000"/>
              </a:lnSpc>
              <a:spcAft>
                <a:spcPts val="600"/>
              </a:spcAft>
            </a:pPr>
            <a:r>
              <a:rPr lang="en-US" sz="2000" dirty="0">
                <a:solidFill>
                  <a:srgbClr val="FFFFFF">
                    <a:lumMod val="65000"/>
                  </a:srgbClr>
                </a:solidFill>
                <a:latin typeface="Segoe UI Semilight" panose="020B0402040204020203" pitchFamily="34" charset="0"/>
                <a:cs typeface="Segoe UI Semilight" panose="020B0402040204020203" pitchFamily="34" charset="0"/>
              </a:rPr>
              <a:t>Storage objects</a:t>
            </a:r>
            <a:br>
              <a:rPr lang="en-US" sz="2000" dirty="0">
                <a:solidFill>
                  <a:srgbClr val="FFFFFF">
                    <a:lumMod val="65000"/>
                  </a:srgbClr>
                </a:solidFill>
                <a:latin typeface="Segoe UI Semilight" panose="020B0402040204020203" pitchFamily="34" charset="0"/>
                <a:cs typeface="Segoe UI Semilight" panose="020B0402040204020203" pitchFamily="34" charset="0"/>
              </a:rPr>
            </a:br>
            <a:r>
              <a:rPr lang="en-US" sz="2000" dirty="0">
                <a:solidFill>
                  <a:srgbClr val="FFFFFF">
                    <a:lumMod val="65000"/>
                  </a:srgbClr>
                </a:solidFill>
                <a:latin typeface="Segoe UI Semilight" panose="020B0402040204020203" pitchFamily="34" charset="0"/>
                <a:cs typeface="Segoe UI Semilight" panose="020B0402040204020203" pitchFamily="34" charset="0"/>
              </a:rPr>
              <a:t>in Azure</a:t>
            </a:r>
          </a:p>
        </p:txBody>
      </p:sp>
      <p:sp>
        <p:nvSpPr>
          <p:cNvPr id="22" name="TextBox 21"/>
          <p:cNvSpPr txBox="1"/>
          <p:nvPr/>
        </p:nvSpPr>
        <p:spPr>
          <a:xfrm>
            <a:off x="4137606" y="4403694"/>
            <a:ext cx="4184522" cy="1757193"/>
          </a:xfrm>
          <a:prstGeom prst="rect">
            <a:avLst/>
          </a:prstGeom>
          <a:noFill/>
        </p:spPr>
        <p:txBody>
          <a:bodyPr wrap="square" lIns="182829" tIns="146263" rIns="182829" bIns="146263" rtlCol="0">
            <a:spAutoFit/>
          </a:bodyPr>
          <a:lstStyle/>
          <a:p>
            <a:pPr algn="ctr" defTabSz="932657">
              <a:lnSpc>
                <a:spcPct val="90000"/>
              </a:lnSpc>
              <a:spcAft>
                <a:spcPts val="600"/>
              </a:spcAft>
            </a:pPr>
            <a:r>
              <a:rPr lang="en-US" sz="5999" spc="-209" dirty="0">
                <a:gradFill>
                  <a:gsLst>
                    <a:gs pos="0">
                      <a:srgbClr val="FFFFFF"/>
                    </a:gs>
                    <a:gs pos="100000">
                      <a:srgbClr val="FFFFFF"/>
                    </a:gs>
                  </a:gsLst>
                  <a:lin ang="5400000" scaled="0"/>
                </a:gradFill>
                <a:latin typeface="Segoe UI Light"/>
                <a:cs typeface="Segoe UI Semibold" panose="020B0702040204020203" pitchFamily="34" charset="0"/>
              </a:rPr>
              <a:t>3</a:t>
            </a:r>
            <a:r>
              <a:rPr lang="en-US" sz="2400" dirty="0">
                <a:gradFill>
                  <a:gsLst>
                    <a:gs pos="0">
                      <a:srgbClr val="FFFFFF"/>
                    </a:gs>
                    <a:gs pos="100000">
                      <a:srgbClr val="FFFFFF"/>
                    </a:gs>
                  </a:gsLst>
                  <a:lin ang="5400000" scaled="0"/>
                </a:gradFill>
                <a:latin typeface="Segoe UI Light"/>
                <a:cs typeface="Segoe UI Semibold" panose="020B0702040204020203" pitchFamily="34" charset="0"/>
              </a:rPr>
              <a:t> </a:t>
            </a:r>
            <a:r>
              <a:rPr lang="en-US" sz="3600" dirty="0">
                <a:gradFill>
                  <a:gsLst>
                    <a:gs pos="0">
                      <a:srgbClr val="FFFFFF"/>
                    </a:gs>
                    <a:gs pos="100000">
                      <a:srgbClr val="FFFFFF"/>
                    </a:gs>
                  </a:gsLst>
                  <a:lin ang="5400000" scaled="0"/>
                </a:gradFill>
                <a:latin typeface="Segoe UI Light"/>
                <a:cs typeface="Segoe UI Semibold" panose="020B0702040204020203" pitchFamily="34" charset="0"/>
              </a:rPr>
              <a:t>Million</a:t>
            </a:r>
          </a:p>
          <a:p>
            <a:pPr algn="ctr" defTabSz="932657">
              <a:lnSpc>
                <a:spcPct val="90000"/>
              </a:lnSpc>
              <a:spcAft>
                <a:spcPts val="600"/>
              </a:spcAft>
            </a:pPr>
            <a:r>
              <a:rPr lang="en-US" sz="2000" dirty="0">
                <a:solidFill>
                  <a:srgbClr val="FFFFFF">
                    <a:lumMod val="65000"/>
                  </a:srgbClr>
                </a:solidFill>
                <a:latin typeface="Segoe UI Semilight" panose="020B0402040204020203" pitchFamily="34" charset="0"/>
                <a:cs typeface="Segoe UI Semilight" panose="020B0402040204020203" pitchFamily="34" charset="0"/>
              </a:rPr>
              <a:t>Developers registered </a:t>
            </a:r>
            <a:br>
              <a:rPr lang="en-US" sz="2000" dirty="0">
                <a:solidFill>
                  <a:srgbClr val="FFFFFF">
                    <a:lumMod val="65000"/>
                  </a:srgbClr>
                </a:solidFill>
                <a:latin typeface="Segoe UI Semilight" panose="020B0402040204020203" pitchFamily="34" charset="0"/>
                <a:cs typeface="Segoe UI Semilight" panose="020B0402040204020203" pitchFamily="34" charset="0"/>
              </a:rPr>
            </a:br>
            <a:r>
              <a:rPr lang="en-US" sz="2000" dirty="0">
                <a:solidFill>
                  <a:srgbClr val="FFFFFF">
                    <a:lumMod val="65000"/>
                  </a:srgbClr>
                </a:solidFill>
                <a:latin typeface="Segoe UI Semilight" panose="020B0402040204020203" pitchFamily="34" charset="0"/>
                <a:cs typeface="Segoe UI Semilight" panose="020B0402040204020203" pitchFamily="34" charset="0"/>
              </a:rPr>
              <a:t>with Visual Studio Online</a:t>
            </a:r>
          </a:p>
        </p:txBody>
      </p:sp>
      <p:sp>
        <p:nvSpPr>
          <p:cNvPr id="24" name="TextBox 23"/>
          <p:cNvSpPr txBox="1"/>
          <p:nvPr/>
        </p:nvSpPr>
        <p:spPr>
          <a:xfrm>
            <a:off x="169908" y="4403692"/>
            <a:ext cx="3851052" cy="2111136"/>
          </a:xfrm>
          <a:prstGeom prst="rect">
            <a:avLst/>
          </a:prstGeom>
          <a:noFill/>
        </p:spPr>
        <p:txBody>
          <a:bodyPr wrap="square" lIns="182829" tIns="146263" rIns="182829" bIns="146263" rtlCol="0">
            <a:spAutoFit/>
          </a:bodyPr>
          <a:lstStyle/>
          <a:p>
            <a:pPr algn="ctr" defTabSz="932657">
              <a:lnSpc>
                <a:spcPct val="90000"/>
              </a:lnSpc>
              <a:spcAft>
                <a:spcPts val="600"/>
              </a:spcAft>
            </a:pPr>
            <a:r>
              <a:rPr lang="en-US" sz="5999" dirty="0">
                <a:gradFill>
                  <a:gsLst>
                    <a:gs pos="0">
                      <a:srgbClr val="FFFFFF"/>
                    </a:gs>
                    <a:gs pos="100000">
                      <a:srgbClr val="FFFFFF"/>
                    </a:gs>
                  </a:gsLst>
                  <a:lin ang="5400000" scaled="0"/>
                </a:gradFill>
                <a:latin typeface="Segoe UI Light"/>
                <a:cs typeface="Segoe UI Semibold" panose="020B0702040204020203" pitchFamily="34" charset="0"/>
              </a:rPr>
              <a:t>425</a:t>
            </a:r>
            <a:r>
              <a:rPr lang="en-US" sz="2400" dirty="0">
                <a:gradFill>
                  <a:gsLst>
                    <a:gs pos="0">
                      <a:srgbClr val="FFFFFF"/>
                    </a:gs>
                    <a:gs pos="100000">
                      <a:srgbClr val="FFFFFF"/>
                    </a:gs>
                  </a:gsLst>
                  <a:lin ang="5400000" scaled="0"/>
                </a:gradFill>
                <a:latin typeface="Segoe UI Light"/>
                <a:cs typeface="Segoe UI Semibold" panose="020B0702040204020203" pitchFamily="34" charset="0"/>
              </a:rPr>
              <a:t> </a:t>
            </a:r>
            <a:r>
              <a:rPr lang="en-US" sz="3600" dirty="0">
                <a:gradFill>
                  <a:gsLst>
                    <a:gs pos="0">
                      <a:srgbClr val="FFFFFF"/>
                    </a:gs>
                    <a:gs pos="100000">
                      <a:srgbClr val="FFFFFF"/>
                    </a:gs>
                  </a:gsLst>
                  <a:lin ang="5400000" scaled="0"/>
                </a:gradFill>
                <a:latin typeface="Segoe UI Light"/>
                <a:cs typeface="Segoe UI Semibold" panose="020B0702040204020203" pitchFamily="34" charset="0"/>
              </a:rPr>
              <a:t>Million</a:t>
            </a:r>
          </a:p>
          <a:p>
            <a:pPr algn="ctr" defTabSz="932657">
              <a:lnSpc>
                <a:spcPct val="90000"/>
              </a:lnSpc>
              <a:spcAft>
                <a:spcPts val="600"/>
              </a:spcAft>
            </a:pPr>
            <a:r>
              <a:rPr lang="en-US" sz="2000" dirty="0">
                <a:solidFill>
                  <a:srgbClr val="FFFFFF">
                    <a:lumMod val="65000"/>
                  </a:srgbClr>
                </a:solidFill>
                <a:latin typeface="Segoe UI Semilight" panose="020B0402040204020203" pitchFamily="34" charset="0"/>
                <a:cs typeface="Segoe UI Semilight" panose="020B0402040204020203" pitchFamily="34" charset="0"/>
              </a:rPr>
              <a:t>Azure Active</a:t>
            </a:r>
            <a:br>
              <a:rPr lang="en-US" sz="2000" dirty="0">
                <a:solidFill>
                  <a:srgbClr val="FFFFFF">
                    <a:lumMod val="65000"/>
                  </a:srgbClr>
                </a:solidFill>
                <a:latin typeface="Segoe UI Semilight" panose="020B0402040204020203" pitchFamily="34" charset="0"/>
                <a:cs typeface="Segoe UI Semilight" panose="020B0402040204020203" pitchFamily="34" charset="0"/>
              </a:rPr>
            </a:br>
            <a:r>
              <a:rPr lang="en-US" sz="2000" dirty="0">
                <a:solidFill>
                  <a:srgbClr val="FFFFFF">
                    <a:lumMod val="65000"/>
                  </a:srgbClr>
                </a:solidFill>
                <a:latin typeface="Segoe UI Semilight" panose="020B0402040204020203" pitchFamily="34" charset="0"/>
                <a:cs typeface="Segoe UI Semilight" panose="020B0402040204020203" pitchFamily="34" charset="0"/>
              </a:rPr>
              <a:t>Directory Users</a:t>
            </a:r>
          </a:p>
          <a:p>
            <a:pPr algn="ctr" defTabSz="932657">
              <a:lnSpc>
                <a:spcPct val="90000"/>
              </a:lnSpc>
              <a:spcAft>
                <a:spcPts val="600"/>
              </a:spcAft>
            </a:pPr>
            <a:endParaRPr lang="en-US" sz="200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40" name="TextBox 39"/>
          <p:cNvSpPr txBox="1"/>
          <p:nvPr/>
        </p:nvSpPr>
        <p:spPr>
          <a:xfrm>
            <a:off x="3121461" y="221243"/>
            <a:ext cx="6225690" cy="1126420"/>
          </a:xfrm>
          <a:prstGeom prst="rect">
            <a:avLst/>
          </a:prstGeom>
          <a:noFill/>
        </p:spPr>
        <p:txBody>
          <a:bodyPr wrap="none" lIns="182854" tIns="146283" rIns="182854" bIns="146283" rtlCol="0">
            <a:spAutoFit/>
          </a:bodyPr>
          <a:lstStyle/>
          <a:p>
            <a:pPr algn="ctr" defTabSz="932657">
              <a:lnSpc>
                <a:spcPct val="90000"/>
              </a:lnSpc>
              <a:spcAft>
                <a:spcPts val="600"/>
              </a:spcAft>
            </a:pPr>
            <a:r>
              <a:rPr lang="en-US" sz="6000" dirty="0">
                <a:solidFill>
                  <a:srgbClr val="0078D7">
                    <a:lumMod val="60000"/>
                    <a:lumOff val="40000"/>
                  </a:srgbClr>
                </a:solidFill>
                <a:latin typeface="Segoe UI Light"/>
              </a:rPr>
              <a:t>Azure momentum</a:t>
            </a:r>
          </a:p>
        </p:txBody>
      </p:sp>
      <p:cxnSp>
        <p:nvCxnSpPr>
          <p:cNvPr id="20" name="Straight Connector 19"/>
          <p:cNvCxnSpPr/>
          <p:nvPr/>
        </p:nvCxnSpPr>
        <p:spPr>
          <a:xfrm>
            <a:off x="883" y="1518949"/>
            <a:ext cx="1243471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1122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2"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par>
                                <p:cTn id="11" presetID="22"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750"/>
                            </p:stCondLst>
                            <p:childTnLst>
                              <p:par>
                                <p:cTn id="34" presetID="47" presetClass="entr" presetSubtype="0" fill="hold" grpId="0"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9" grpId="0"/>
      <p:bldP spid="21" grpId="0"/>
      <p:bldP spid="22" grpId="0"/>
      <p:bldP spid="24"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txBox="1">
            <a:spLocks/>
          </p:cNvSpPr>
          <p:nvPr/>
        </p:nvSpPr>
        <p:spPr>
          <a:xfrm>
            <a:off x="618330" y="2201862"/>
            <a:ext cx="11255709" cy="2743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r>
              <a:rPr sz="4000">
                <a:gradFill>
                  <a:gsLst>
                    <a:gs pos="0">
                      <a:srgbClr val="FFFFFF"/>
                    </a:gs>
                    <a:gs pos="100000">
                      <a:srgbClr val="FFFFFF"/>
                    </a:gs>
                  </a:gsLst>
                  <a:lin ang="5400000" scaled="0"/>
                </a:gradFill>
                <a:sym typeface="Wingdings" panose="05000000000000000000" pitchFamily="2" charset="2"/>
              </a:rPr>
              <a:t> Using the best tools for the job</a:t>
            </a:r>
            <a:br>
              <a:rPr sz="4000">
                <a:gradFill>
                  <a:gsLst>
                    <a:gs pos="0">
                      <a:srgbClr val="FFFFFF"/>
                    </a:gs>
                    <a:gs pos="100000">
                      <a:srgbClr val="FFFFFF"/>
                    </a:gs>
                  </a:gsLst>
                  <a:lin ang="5400000" scaled="0"/>
                </a:gradFill>
                <a:sym typeface="Wingdings" panose="05000000000000000000" pitchFamily="2" charset="2"/>
              </a:rPr>
            </a:br>
            <a:r>
              <a:rPr sz="4000">
                <a:gradFill>
                  <a:gsLst>
                    <a:gs pos="0">
                      <a:srgbClr val="FFFFFF"/>
                    </a:gs>
                    <a:gs pos="100000">
                      <a:srgbClr val="FFFFFF"/>
                    </a:gs>
                  </a:gsLst>
                  <a:lin ang="5400000" scaled="0"/>
                </a:gradFill>
                <a:sym typeface="Wingdings" panose="05000000000000000000" pitchFamily="2" charset="2"/>
              </a:rPr>
              <a:t> Leveraging your existing skills/code/investments</a:t>
            </a:r>
            <a:br>
              <a:rPr sz="4000">
                <a:gradFill>
                  <a:gsLst>
                    <a:gs pos="0">
                      <a:srgbClr val="FFFFFF"/>
                    </a:gs>
                    <a:gs pos="100000">
                      <a:srgbClr val="FFFFFF"/>
                    </a:gs>
                  </a:gsLst>
                  <a:lin ang="5400000" scaled="0"/>
                </a:gradFill>
                <a:sym typeface="Wingdings" panose="05000000000000000000" pitchFamily="2" charset="2"/>
              </a:rPr>
            </a:br>
            <a:r>
              <a:rPr sz="4000">
                <a:gradFill>
                  <a:gsLst>
                    <a:gs pos="0">
                      <a:srgbClr val="FFFFFF"/>
                    </a:gs>
                    <a:gs pos="100000">
                      <a:srgbClr val="FFFFFF"/>
                    </a:gs>
                  </a:gsLst>
                  <a:lin ang="5400000" scaled="0"/>
                </a:gradFill>
                <a:sym typeface="Wingdings" panose="05000000000000000000" pitchFamily="2" charset="2"/>
              </a:rPr>
              <a:t> Deploying and integrating with multiple clouds</a:t>
            </a:r>
            <a:endParaRPr sz="4000">
              <a:gradFill>
                <a:gsLst>
                  <a:gs pos="0">
                    <a:srgbClr val="FFFFFF"/>
                  </a:gs>
                  <a:gs pos="100000">
                    <a:srgbClr val="FFFFFF"/>
                  </a:gs>
                </a:gsLst>
                <a:lin ang="5400000" scaled="0"/>
              </a:gradFill>
            </a:endParaRPr>
          </a:p>
        </p:txBody>
      </p:sp>
      <p:sp>
        <p:nvSpPr>
          <p:cNvPr id="5" name="Title 3"/>
          <p:cNvSpPr txBox="1">
            <a:spLocks/>
          </p:cNvSpPr>
          <p:nvPr/>
        </p:nvSpPr>
        <p:spPr>
          <a:xfrm>
            <a:off x="618330" y="982662"/>
            <a:ext cx="11255709" cy="914400"/>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24376" b="0" kern="1200" cap="none" spc="-102" baseline="0">
                <a:ln w="3175">
                  <a:noFill/>
                </a:ln>
                <a:solidFill>
                  <a:schemeClr val="bg1"/>
                </a:solidFill>
                <a:effectLst/>
                <a:latin typeface="+mj-lt"/>
                <a:ea typeface="+mn-ea"/>
                <a:cs typeface="Segoe UI" pitchFamily="34" charset="0"/>
              </a:defRPr>
            </a:lvl1pPr>
          </a:lstStyle>
          <a:p>
            <a:pPr>
              <a:lnSpc>
                <a:spcPct val="100000"/>
              </a:lnSpc>
            </a:pPr>
            <a:r>
              <a:rPr sz="6000" dirty="0" smtClean="0">
                <a:solidFill>
                  <a:srgbClr val="0078D7">
                    <a:lumMod val="60000"/>
                    <a:lumOff val="40000"/>
                  </a:srgbClr>
                </a:solidFill>
                <a:sym typeface="Wingdings" panose="05000000000000000000" pitchFamily="2" charset="2"/>
              </a:rPr>
              <a:t>Flexibility means…</a:t>
            </a:r>
            <a:endParaRPr sz="6000" dirty="0">
              <a:solidFill>
                <a:srgbClr val="0078D7">
                  <a:lumMod val="60000"/>
                  <a:lumOff val="40000"/>
                </a:srgbClr>
              </a:solidFill>
            </a:endParaRPr>
          </a:p>
        </p:txBody>
      </p:sp>
    </p:spTree>
    <p:extLst>
      <p:ext uri="{BB962C8B-B14F-4D97-AF65-F5344CB8AC3E}">
        <p14:creationId xmlns:p14="http://schemas.microsoft.com/office/powerpoint/2010/main" val="637073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rot="18900000">
            <a:off x="9757673" y="3430007"/>
            <a:ext cx="411115" cy="411115"/>
          </a:xfrm>
          <a:prstGeom prst="rect">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Title 1"/>
          <p:cNvSpPr txBox="1">
            <a:spLocks/>
          </p:cNvSpPr>
          <p:nvPr/>
        </p:nvSpPr>
        <p:spPr>
          <a:xfrm>
            <a:off x="8189506" y="1684023"/>
            <a:ext cx="3780132" cy="2057401"/>
          </a:xfrm>
          <a:prstGeom prst="rect">
            <a:avLst/>
          </a:prstGeom>
          <a:solidFill>
            <a:srgbClr val="292929"/>
          </a:solidFill>
        </p:spPr>
        <p:txBody>
          <a:bodyPr vert="horz" lIns="186521" tIns="186521" rIns="186521" bIns="186521" rtlCol="0" anchor="ctr">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lvl="0" algn="ctr" defTabSz="932742">
              <a:lnSpc>
                <a:spcPct val="100000"/>
              </a:lnSpc>
              <a:spcBef>
                <a:spcPts val="0"/>
              </a:spcBef>
            </a:pPr>
            <a:r>
              <a:rPr lang="en-US" sz="2400" dirty="0" smtClean="0">
                <a:solidFill>
                  <a:srgbClr val="DFDFDE"/>
                </a:solidFill>
                <a:latin typeface="Segoe UI Semilight" panose="020B0402040204020203" pitchFamily="34" charset="0"/>
                <a:ea typeface="Segoe UI" pitchFamily="34" charset="0"/>
                <a:cs typeface="Segoe UI Semilight" panose="020B0402040204020203" pitchFamily="34" charset="0"/>
              </a:rPr>
              <a:t>Other tools</a:t>
            </a:r>
            <a:endParaRPr lang="en-US" sz="2000" dirty="0" smtClean="0">
              <a:solidFill>
                <a:srgbClr val="DFDFDE"/>
              </a:solidFill>
              <a:latin typeface="Segoe UI Semilight" panose="020B0402040204020203" pitchFamily="34" charset="0"/>
              <a:ea typeface="Segoe UI" pitchFamily="34" charset="0"/>
              <a:cs typeface="Segoe UI Semilight" panose="020B0402040204020203" pitchFamily="34" charset="0"/>
            </a:endParaRPr>
          </a:p>
          <a:p>
            <a:pPr lvl="0" algn="ctr" defTabSz="932742">
              <a:lnSpc>
                <a:spcPct val="100000"/>
              </a:lnSpc>
              <a:spcBef>
                <a:spcPts val="0"/>
              </a:spcBef>
            </a:pPr>
            <a:r>
              <a:rPr lang="en-US" sz="1600" dirty="0" smtClean="0">
                <a:solidFill>
                  <a:srgbClr val="DFDFDE"/>
                </a:solidFill>
                <a:latin typeface="Segoe UI Semilight" panose="020B0402040204020203" pitchFamily="34" charset="0"/>
                <a:ea typeface="+mn-ea"/>
                <a:cs typeface="Segoe UI Semilight" panose="020B0402040204020203" pitchFamily="34" charset="0"/>
              </a:rPr>
              <a:t>(Eclipse, </a:t>
            </a:r>
            <a:r>
              <a:rPr lang="en-US" sz="1600" dirty="0" err="1" smtClean="0">
                <a:solidFill>
                  <a:srgbClr val="DFDFDE"/>
                </a:solidFill>
                <a:latin typeface="Segoe UI Semilight" panose="020B0402040204020203" pitchFamily="34" charset="0"/>
                <a:ea typeface="+mn-ea"/>
                <a:cs typeface="Segoe UI Semilight" panose="020B0402040204020203" pitchFamily="34" charset="0"/>
              </a:rPr>
              <a:t>Xcode</a:t>
            </a:r>
            <a:r>
              <a:rPr lang="en-US" sz="1600" dirty="0" smtClean="0">
                <a:solidFill>
                  <a:srgbClr val="DFDFDE"/>
                </a:solidFill>
                <a:latin typeface="Segoe UI Semilight" panose="020B0402040204020203" pitchFamily="34" charset="0"/>
                <a:ea typeface="+mn-ea"/>
                <a:cs typeface="Segoe UI Semilight" panose="020B0402040204020203" pitchFamily="34" charset="0"/>
              </a:rPr>
              <a:t>, Sublime, IntelliJ, </a:t>
            </a:r>
            <a:r>
              <a:rPr lang="en-US" sz="1600" dirty="0" err="1" smtClean="0">
                <a:solidFill>
                  <a:srgbClr val="DFDFDE"/>
                </a:solidFill>
                <a:latin typeface="Segoe UI Semilight" panose="020B0402040204020203" pitchFamily="34" charset="0"/>
                <a:ea typeface="+mn-ea"/>
                <a:cs typeface="Segoe UI Semilight" panose="020B0402040204020203" pitchFamily="34" charset="0"/>
              </a:rPr>
              <a:t>etc</a:t>
            </a:r>
            <a:r>
              <a:rPr lang="en-US" sz="1600" dirty="0" smtClean="0">
                <a:solidFill>
                  <a:srgbClr val="DFDFDE"/>
                </a:solidFill>
                <a:latin typeface="Segoe UI Semilight" panose="020B0402040204020203" pitchFamily="34" charset="0"/>
                <a:ea typeface="+mn-ea"/>
                <a:cs typeface="Segoe UI Semilight" panose="020B0402040204020203" pitchFamily="34" charset="0"/>
              </a:rPr>
              <a:t>)</a:t>
            </a:r>
            <a:endParaRPr lang="en-US" sz="1400" dirty="0">
              <a:solidFill>
                <a:srgbClr val="DFDFDE"/>
              </a:solidFill>
              <a:latin typeface="Segoe UI Semilight" panose="020B0402040204020203" pitchFamily="34" charset="0"/>
              <a:ea typeface="+mn-ea"/>
              <a:cs typeface="Segoe UI Semilight" panose="020B0402040204020203" pitchFamily="34" charset="0"/>
            </a:endParaRPr>
          </a:p>
        </p:txBody>
      </p:sp>
      <p:sp>
        <p:nvSpPr>
          <p:cNvPr id="36" name="Title 1"/>
          <p:cNvSpPr txBox="1">
            <a:spLocks/>
          </p:cNvSpPr>
          <p:nvPr/>
        </p:nvSpPr>
        <p:spPr>
          <a:xfrm>
            <a:off x="619124" y="447150"/>
            <a:ext cx="11254112" cy="712917"/>
          </a:xfrm>
          <a:prstGeom prst="rect">
            <a:avLst/>
          </a:prstGeom>
        </p:spPr>
        <p:txBody>
          <a:bodyPr vert="horz" lIns="93260" tIns="46630" rIns="93260" bIns="46630" rtlCol="0" anchor="t">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a:lnSpc>
                <a:spcPct val="100000"/>
              </a:lnSpc>
            </a:pPr>
            <a:r>
              <a:rPr lang="en-US" dirty="0">
                <a:solidFill>
                  <a:schemeClr val="tx1"/>
                </a:solidFill>
              </a:rPr>
              <a:t>Visual Studio </a:t>
            </a:r>
            <a:r>
              <a:rPr lang="en-US" dirty="0" smtClean="0">
                <a:solidFill>
                  <a:schemeClr val="tx1"/>
                </a:solidFill>
              </a:rPr>
              <a:t>Family</a:t>
            </a:r>
            <a:endParaRPr lang="en-US" sz="4000" dirty="0">
              <a:solidFill>
                <a:schemeClr val="tx1"/>
              </a:solidFill>
            </a:endParaRPr>
          </a:p>
        </p:txBody>
      </p:sp>
      <p:sp>
        <p:nvSpPr>
          <p:cNvPr id="40" name="Title 1"/>
          <p:cNvSpPr txBox="1">
            <a:spLocks/>
          </p:cNvSpPr>
          <p:nvPr/>
        </p:nvSpPr>
        <p:spPr>
          <a:xfrm>
            <a:off x="619124" y="5958433"/>
            <a:ext cx="11254112" cy="712917"/>
          </a:xfrm>
          <a:prstGeom prst="rect">
            <a:avLst/>
          </a:prstGeom>
        </p:spPr>
        <p:txBody>
          <a:bodyPr vert="horz" lIns="93260" tIns="46630" rIns="93260" bIns="46630" rtlCol="0" anchor="t">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a:lnSpc>
                <a:spcPct val="100000"/>
              </a:lnSpc>
            </a:pPr>
            <a:r>
              <a:rPr lang="en-US" sz="4000" dirty="0" smtClean="0">
                <a:solidFill>
                  <a:schemeClr val="tx1"/>
                </a:solidFill>
              </a:rPr>
              <a:t>Best-in-class tools for </a:t>
            </a:r>
            <a:r>
              <a:rPr lang="en-US" sz="4000" u="sng" dirty="0" smtClean="0">
                <a:solidFill>
                  <a:schemeClr val="tx1"/>
                </a:solidFill>
              </a:rPr>
              <a:t>every</a:t>
            </a:r>
            <a:r>
              <a:rPr lang="en-US" sz="4000" dirty="0" smtClean="0">
                <a:solidFill>
                  <a:schemeClr val="tx1"/>
                </a:solidFill>
              </a:rPr>
              <a:t> developer</a:t>
            </a:r>
            <a:endParaRPr lang="en-US" sz="4000" dirty="0">
              <a:solidFill>
                <a:schemeClr val="tx1"/>
              </a:solidFill>
            </a:endParaRPr>
          </a:p>
        </p:txBody>
      </p:sp>
      <p:grpSp>
        <p:nvGrpSpPr>
          <p:cNvPr id="69" name="Group 68"/>
          <p:cNvGrpSpPr/>
          <p:nvPr/>
        </p:nvGrpSpPr>
        <p:grpSpPr>
          <a:xfrm>
            <a:off x="428288" y="3982172"/>
            <a:ext cx="11541350" cy="1953489"/>
            <a:chOff x="428288" y="3982172"/>
            <a:chExt cx="11541350" cy="1953489"/>
          </a:xfrm>
        </p:grpSpPr>
        <p:sp>
          <p:nvSpPr>
            <p:cNvPr id="70" name="Title 1"/>
            <p:cNvSpPr txBox="1">
              <a:spLocks/>
            </p:cNvSpPr>
            <p:nvPr/>
          </p:nvSpPr>
          <p:spPr>
            <a:xfrm>
              <a:off x="428288" y="4779750"/>
              <a:ext cx="11541350" cy="1155911"/>
            </a:xfrm>
            <a:prstGeom prst="rect">
              <a:avLst/>
            </a:prstGeom>
            <a:solidFill>
              <a:srgbClr val="878787"/>
            </a:solidFill>
          </p:spPr>
          <p:txBody>
            <a:bodyPr vert="horz" lIns="274320" tIns="186521" rIns="186521" bIns="186521" numCol="3" spcCol="182880" rtlCol="0" anchor="t">
              <a:noAutofit/>
            </a:bodyPr>
            <a:lstStyle>
              <a:defPPr>
                <a:defRPr lang="en-US"/>
              </a:defPPr>
              <a:lvl1pPr defTabSz="914400">
                <a:lnSpc>
                  <a:spcPct val="100000"/>
                </a:lnSpc>
                <a:spcBef>
                  <a:spcPct val="0"/>
                </a:spcBef>
                <a:buNone/>
                <a:defRPr sz="1600">
                  <a:latin typeface="Segoe UI Semilight" panose="020B0402040204020203" pitchFamily="34" charset="0"/>
                  <a:ea typeface="+mj-ea"/>
                  <a:cs typeface="Segoe UI Semilight" panose="020B0402040204020203" pitchFamily="34" charset="0"/>
                </a:defRPr>
              </a:lvl1pPr>
            </a:lstStyle>
            <a:p>
              <a:r>
                <a:rPr lang="en-US" dirty="0" smtClean="0">
                  <a:sym typeface="Wingdings" panose="05000000000000000000" pitchFamily="2" charset="2"/>
                </a:rPr>
                <a:t>Agile </a:t>
              </a:r>
              <a:r>
                <a:rPr lang="en-US" dirty="0">
                  <a:sym typeface="Wingdings" panose="05000000000000000000" pitchFamily="2" charset="2"/>
                </a:rPr>
                <a:t>planning + collaboration tools</a:t>
              </a:r>
            </a:p>
            <a:p>
              <a:r>
                <a:rPr lang="en-US" dirty="0">
                  <a:sym typeface="Wingdings" panose="05000000000000000000" pitchFamily="2" charset="2"/>
                </a:rPr>
                <a:t>Source Control repositories</a:t>
              </a:r>
            </a:p>
            <a:p>
              <a:r>
                <a:rPr lang="en-US" dirty="0">
                  <a:sym typeface="Wingdings" panose="05000000000000000000" pitchFamily="2" charset="2"/>
                </a:rPr>
                <a:t>Bug and work item tracking</a:t>
              </a:r>
            </a:p>
            <a:p>
              <a:endParaRPr lang="en-US" dirty="0">
                <a:sym typeface="Wingdings" panose="05000000000000000000" pitchFamily="2" charset="2"/>
              </a:endParaRPr>
            </a:p>
            <a:p>
              <a:r>
                <a:rPr lang="en-US" dirty="0" smtClean="0">
                  <a:sym typeface="Wingdings" panose="05000000000000000000" pitchFamily="2" charset="2"/>
                </a:rPr>
                <a:t>Continuous </a:t>
              </a:r>
              <a:r>
                <a:rPr lang="en-US" dirty="0">
                  <a:sym typeface="Wingdings" panose="05000000000000000000" pitchFamily="2" charset="2"/>
                </a:rPr>
                <a:t>integration builds</a:t>
              </a:r>
            </a:p>
            <a:p>
              <a:r>
                <a:rPr lang="en-US" dirty="0">
                  <a:sym typeface="Wingdings" panose="05000000000000000000" pitchFamily="2" charset="2"/>
                </a:rPr>
                <a:t>Load testing</a:t>
              </a:r>
            </a:p>
            <a:p>
              <a:r>
                <a:rPr lang="en-US" dirty="0">
                  <a:sym typeface="Wingdings" panose="05000000000000000000" pitchFamily="2" charset="2"/>
                </a:rPr>
                <a:t>Application performance monitoring</a:t>
              </a:r>
            </a:p>
            <a:p>
              <a:endParaRPr lang="en-US" dirty="0">
                <a:sym typeface="Wingdings" panose="05000000000000000000" pitchFamily="2" charset="2"/>
              </a:endParaRPr>
            </a:p>
            <a:p>
              <a:r>
                <a:rPr lang="en-US" dirty="0">
                  <a:sym typeface="Wingdings" panose="05000000000000000000" pitchFamily="2" charset="2"/>
                </a:rPr>
                <a:t>Available on-premises with </a:t>
              </a:r>
              <a:r>
                <a:rPr lang="en-US" dirty="0" smtClean="0">
                  <a:sym typeface="Wingdings" panose="05000000000000000000" pitchFamily="2" charset="2"/>
                </a:rPr>
                <a:t>TFS</a:t>
              </a:r>
            </a:p>
            <a:p>
              <a:r>
                <a:rPr lang="en-US" dirty="0" smtClean="0">
                  <a:sym typeface="Wingdings" panose="05000000000000000000" pitchFamily="2" charset="2"/>
                </a:rPr>
                <a:t>Crash </a:t>
              </a:r>
              <a:r>
                <a:rPr lang="en-US" dirty="0">
                  <a:sym typeface="Wingdings" panose="05000000000000000000" pitchFamily="2" charset="2"/>
                </a:rPr>
                <a:t>analytics</a:t>
              </a:r>
            </a:p>
            <a:p>
              <a:r>
                <a:rPr lang="en-US" dirty="0">
                  <a:sym typeface="Wingdings" panose="05000000000000000000" pitchFamily="2" charset="2"/>
                </a:rPr>
                <a:t>Free for up to 5 users</a:t>
              </a:r>
            </a:p>
          </p:txBody>
        </p:sp>
        <p:sp>
          <p:nvSpPr>
            <p:cNvPr id="71" name="Title 1"/>
            <p:cNvSpPr txBox="1">
              <a:spLocks/>
            </p:cNvSpPr>
            <p:nvPr/>
          </p:nvSpPr>
          <p:spPr>
            <a:xfrm>
              <a:off x="428288" y="3982172"/>
              <a:ext cx="11541350" cy="797579"/>
            </a:xfrm>
            <a:prstGeom prst="rect">
              <a:avLst/>
            </a:prstGeom>
            <a:solidFill>
              <a:srgbClr val="5151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800">
                  <a:gradFill>
                    <a:gsLst>
                      <a:gs pos="0">
                        <a:srgbClr val="FFFFFF"/>
                      </a:gs>
                      <a:gs pos="100000">
                        <a:srgbClr val="FFFFFF"/>
                      </a:gs>
                    </a:gsLst>
                    <a:lin ang="5400000" scaled="0"/>
                  </a:gradFill>
                  <a:latin typeface="+mj-lt"/>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t>     </a:t>
              </a:r>
              <a:r>
                <a:rPr lang="en-US" sz="2400" dirty="0" smtClean="0">
                  <a:latin typeface="Segoe UI Semilight" panose="020B0402040204020203" pitchFamily="34" charset="0"/>
                  <a:cs typeface="Segoe UI Semilight" panose="020B0402040204020203" pitchFamily="34" charset="0"/>
                </a:rPr>
                <a:t>Visual </a:t>
              </a:r>
              <a:r>
                <a:rPr lang="en-US" sz="2400" dirty="0">
                  <a:latin typeface="Segoe UI Semilight" panose="020B0402040204020203" pitchFamily="34" charset="0"/>
                  <a:cs typeface="Segoe UI Semilight" panose="020B0402040204020203" pitchFamily="34" charset="0"/>
                </a:rPr>
                <a:t>Studio Online</a:t>
              </a:r>
              <a:endParaRPr lang="en-US" dirty="0">
                <a:latin typeface="Segoe UI Semilight" panose="020B0402040204020203" pitchFamily="34" charset="0"/>
                <a:cs typeface="Segoe UI Semilight" panose="020B0402040204020203" pitchFamily="34" charset="0"/>
              </a:endParaRPr>
            </a:p>
          </p:txBody>
        </p:sp>
        <p:pic>
          <p:nvPicPr>
            <p:cNvPr id="72" name="Picture 71"/>
            <p:cNvPicPr>
              <a:picLocks noChangeAspect="1"/>
            </p:cNvPicPr>
            <p:nvPr/>
          </p:nvPicPr>
          <p:blipFill>
            <a:blip r:embed="rId3"/>
            <a:stretch>
              <a:fillRect/>
            </a:stretch>
          </p:blipFill>
          <p:spPr>
            <a:xfrm>
              <a:off x="4526665" y="4139163"/>
              <a:ext cx="430345" cy="429498"/>
            </a:xfrm>
            <a:prstGeom prst="rect">
              <a:avLst/>
            </a:prstGeom>
          </p:spPr>
        </p:pic>
      </p:grpSp>
      <p:grpSp>
        <p:nvGrpSpPr>
          <p:cNvPr id="3" name="Group 2"/>
          <p:cNvGrpSpPr/>
          <p:nvPr/>
        </p:nvGrpSpPr>
        <p:grpSpPr>
          <a:xfrm>
            <a:off x="428288" y="1668970"/>
            <a:ext cx="3780132" cy="2196430"/>
            <a:chOff x="6257236" y="1668970"/>
            <a:chExt cx="3780132" cy="2196430"/>
          </a:xfrm>
        </p:grpSpPr>
        <p:sp>
          <p:nvSpPr>
            <p:cNvPr id="23" name="Title 1"/>
            <p:cNvSpPr txBox="1">
              <a:spLocks/>
            </p:cNvSpPr>
            <p:nvPr/>
          </p:nvSpPr>
          <p:spPr>
            <a:xfrm>
              <a:off x="6257236" y="2500175"/>
              <a:ext cx="3780131" cy="1253539"/>
            </a:xfrm>
            <a:prstGeom prst="rect">
              <a:avLst/>
            </a:prstGeom>
            <a:solidFill>
              <a:srgbClr val="5C2E91"/>
            </a:solidFill>
          </p:spPr>
          <p:txBody>
            <a:bodyPr vert="horz" lIns="186521" tIns="186521" rIns="186521" bIns="186521" rtlCol="0" anchor="ctr">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a:lnSpc>
                  <a:spcPct val="100000"/>
                </a:lnSpc>
              </a:pPr>
              <a:r>
                <a:rPr lang="en-US" sz="1800" dirty="0" smtClean="0">
                  <a:solidFill>
                    <a:schemeClr val="tx1"/>
                  </a:solidFill>
                  <a:latin typeface="Segoe UI Semilight" panose="020B0402040204020203" pitchFamily="34" charset="0"/>
                  <a:cs typeface="Segoe UI Semilight" panose="020B0402040204020203" pitchFamily="34" charset="0"/>
                </a:rPr>
                <a:t>Most complete developer IDE</a:t>
              </a:r>
            </a:p>
          </p:txBody>
        </p:sp>
        <p:sp>
          <p:nvSpPr>
            <p:cNvPr id="24" name="Rectangle 23"/>
            <p:cNvSpPr/>
            <p:nvPr/>
          </p:nvSpPr>
          <p:spPr bwMode="auto">
            <a:xfrm>
              <a:off x="6257237" y="1668970"/>
              <a:ext cx="3780131" cy="831206"/>
            </a:xfrm>
            <a:prstGeom prst="rect">
              <a:avLst/>
            </a:prstGeom>
            <a:solidFill>
              <a:srgbClr val="371B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latin typeface="+mj-lt"/>
                  <a:ea typeface="Segoe UI" pitchFamily="34" charset="0"/>
                  <a:cs typeface="Segoe UI" pitchFamily="34" charset="0"/>
                </a:rPr>
                <a:t>      </a:t>
              </a:r>
              <a:r>
                <a:rPr lang="en-US" sz="24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Visual </a:t>
              </a:r>
              <a:r>
                <a:rPr lang="en-US" sz="24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Studio 2015</a:t>
              </a:r>
            </a:p>
          </p:txBody>
        </p:sp>
        <p:pic>
          <p:nvPicPr>
            <p:cNvPr id="26" name="Picture 25"/>
            <p:cNvPicPr>
              <a:picLocks noChangeAspect="1"/>
            </p:cNvPicPr>
            <p:nvPr/>
          </p:nvPicPr>
          <p:blipFill>
            <a:blip r:embed="rId3"/>
            <a:stretch>
              <a:fillRect/>
            </a:stretch>
          </p:blipFill>
          <p:spPr>
            <a:xfrm>
              <a:off x="6455729" y="1853162"/>
              <a:ext cx="430345" cy="429498"/>
            </a:xfrm>
            <a:prstGeom prst="rect">
              <a:avLst/>
            </a:prstGeom>
          </p:spPr>
        </p:pic>
        <p:sp>
          <p:nvSpPr>
            <p:cNvPr id="27" name="Rectangle 26"/>
            <p:cNvSpPr/>
            <p:nvPr/>
          </p:nvSpPr>
          <p:spPr bwMode="auto">
            <a:xfrm rot="18900000">
              <a:off x="7944058" y="3571511"/>
              <a:ext cx="293889" cy="293889"/>
            </a:xfrm>
            <a:prstGeom prst="rect">
              <a:avLst/>
            </a:prstGeom>
            <a:solidFill>
              <a:srgbClr val="5C2E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4308897" y="1668970"/>
            <a:ext cx="3780132" cy="2196494"/>
            <a:chOff x="2390630" y="1668970"/>
            <a:chExt cx="3780132" cy="2196494"/>
          </a:xfrm>
        </p:grpSpPr>
        <p:grpSp>
          <p:nvGrpSpPr>
            <p:cNvPr id="29" name="Group 28"/>
            <p:cNvGrpSpPr/>
            <p:nvPr/>
          </p:nvGrpSpPr>
          <p:grpSpPr>
            <a:xfrm>
              <a:off x="2390630" y="1668970"/>
              <a:ext cx="3780132" cy="2084745"/>
              <a:chOff x="461566" y="1668970"/>
              <a:chExt cx="3780132" cy="2084745"/>
            </a:xfrm>
          </p:grpSpPr>
          <p:grpSp>
            <p:nvGrpSpPr>
              <p:cNvPr id="31" name="Group 30"/>
              <p:cNvGrpSpPr/>
              <p:nvPr/>
            </p:nvGrpSpPr>
            <p:grpSpPr>
              <a:xfrm>
                <a:off x="461566" y="1668970"/>
                <a:ext cx="3780132" cy="2084745"/>
                <a:chOff x="461566" y="1668970"/>
                <a:chExt cx="3780132" cy="2084745"/>
              </a:xfrm>
            </p:grpSpPr>
            <p:sp>
              <p:nvSpPr>
                <p:cNvPr id="33" name="Title 1"/>
                <p:cNvSpPr txBox="1">
                  <a:spLocks/>
                </p:cNvSpPr>
                <p:nvPr/>
              </p:nvSpPr>
              <p:spPr>
                <a:xfrm>
                  <a:off x="461566" y="2500176"/>
                  <a:ext cx="3776084" cy="1253539"/>
                </a:xfrm>
                <a:prstGeom prst="rect">
                  <a:avLst/>
                </a:prstGeom>
                <a:solidFill>
                  <a:srgbClr val="028FD6"/>
                </a:solidFill>
              </p:spPr>
              <p:txBody>
                <a:bodyPr vert="horz" lIns="186521" tIns="186521" rIns="186521" bIns="186521" rtlCol="0" anchor="ctr">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a:lnSpc>
                      <a:spcPct val="100000"/>
                    </a:lnSpc>
                  </a:pPr>
                  <a:r>
                    <a:rPr lang="en-US" sz="1800" dirty="0" smtClean="0">
                      <a:solidFill>
                        <a:schemeClr val="tx1"/>
                      </a:solidFill>
                      <a:latin typeface="Segoe UI Semilight" panose="020B0402040204020203" pitchFamily="34" charset="0"/>
                      <a:cs typeface="Segoe UI Semilight" panose="020B0402040204020203" pitchFamily="34" charset="0"/>
                    </a:rPr>
                    <a:t>Code optimized editor</a:t>
                  </a:r>
                  <a:endParaRPr lang="en-US" sz="1800" dirty="0">
                    <a:solidFill>
                      <a:schemeClr val="tx1"/>
                    </a:solidFill>
                    <a:latin typeface="Segoe UI Semilight" panose="020B0402040204020203" pitchFamily="34" charset="0"/>
                    <a:cs typeface="Segoe UI Semilight" panose="020B0402040204020203" pitchFamily="34" charset="0"/>
                  </a:endParaRPr>
                </a:p>
              </p:txBody>
            </p:sp>
            <p:sp>
              <p:nvSpPr>
                <p:cNvPr id="34" name="Rectangle 33"/>
                <p:cNvSpPr/>
                <p:nvPr/>
              </p:nvSpPr>
              <p:spPr bwMode="auto">
                <a:xfrm>
                  <a:off x="461567" y="1668970"/>
                  <a:ext cx="3780131" cy="831206"/>
                </a:xfrm>
                <a:prstGeom prst="rect">
                  <a:avLst/>
                </a:prstGeom>
                <a:solidFill>
                  <a:srgbClr val="0356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latin typeface="+mj-lt"/>
                      <a:ea typeface="Segoe UI" pitchFamily="34" charset="0"/>
                      <a:cs typeface="Segoe UI" pitchFamily="34" charset="0"/>
                    </a:rPr>
                    <a:t>      </a:t>
                  </a:r>
                  <a:r>
                    <a:rPr lang="en-US" sz="24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Visual </a:t>
                  </a:r>
                  <a:r>
                    <a:rPr lang="en-US" sz="24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Studio </a:t>
                  </a:r>
                  <a:r>
                    <a:rPr lang="en-US" sz="24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Code</a:t>
                  </a:r>
                  <a:endParaRPr lang="en-US" sz="24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32" name="Picture 31"/>
              <p:cNvPicPr>
                <a:picLocks noChangeAspect="1"/>
              </p:cNvPicPr>
              <p:nvPr/>
            </p:nvPicPr>
            <p:blipFill>
              <a:blip r:embed="rId3"/>
              <a:stretch>
                <a:fillRect/>
              </a:stretch>
            </p:blipFill>
            <p:spPr>
              <a:xfrm>
                <a:off x="695525" y="1853162"/>
                <a:ext cx="430345" cy="429498"/>
              </a:xfrm>
              <a:prstGeom prst="rect">
                <a:avLst/>
              </a:prstGeom>
            </p:spPr>
          </p:pic>
        </p:grpSp>
        <p:sp>
          <p:nvSpPr>
            <p:cNvPr id="30" name="Rectangle 29"/>
            <p:cNvSpPr/>
            <p:nvPr/>
          </p:nvSpPr>
          <p:spPr bwMode="auto">
            <a:xfrm rot="18900000">
              <a:off x="4129856" y="3571881"/>
              <a:ext cx="293583" cy="293583"/>
            </a:xfrm>
            <a:prstGeom prst="rect">
              <a:avLst/>
            </a:prstGeom>
            <a:solidFill>
              <a:srgbClr val="028F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232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8324005" y="2469317"/>
            <a:ext cx="2459387" cy="2459387"/>
            <a:chOff x="6045400" y="3334963"/>
            <a:chExt cx="1808537" cy="1808537"/>
          </a:xfrm>
        </p:grpSpPr>
        <p:sp>
          <p:nvSpPr>
            <p:cNvPr id="34" name="Oval 33"/>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Freeform 34"/>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4329" tIns="62165" rIns="124329" bIns="62165" numCol="1" anchor="t" anchorCtr="0" compatLnSpc="1">
              <a:prstTxWarp prst="textNoShape">
                <a:avLst/>
              </a:prstTxWarp>
            </a:bodyPr>
            <a:lstStyle/>
            <a:p>
              <a:pPr defTabSz="932535"/>
              <a:endParaRPr lang="en-US" sz="2448">
                <a:solidFill>
                  <a:srgbClr val="737373"/>
                </a:solidFill>
              </a:endParaRPr>
            </a:p>
          </p:txBody>
        </p:sp>
      </p:grpSp>
      <p:grpSp>
        <p:nvGrpSpPr>
          <p:cNvPr id="4" name="Group 3"/>
          <p:cNvGrpSpPr/>
          <p:nvPr/>
        </p:nvGrpSpPr>
        <p:grpSpPr>
          <a:xfrm>
            <a:off x="4670266" y="3276543"/>
            <a:ext cx="2880719" cy="2670575"/>
            <a:chOff x="4670046" y="3276509"/>
            <a:chExt cx="2881128" cy="2670954"/>
          </a:xfrm>
        </p:grpSpPr>
        <p:sp>
          <p:nvSpPr>
            <p:cNvPr id="13" name="TextBox 12"/>
            <p:cNvSpPr txBox="1"/>
            <p:nvPr/>
          </p:nvSpPr>
          <p:spPr>
            <a:xfrm>
              <a:off x="4670046" y="5153072"/>
              <a:ext cx="2881128" cy="794391"/>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sp>
        <p:nvSpPr>
          <p:cNvPr id="24" name="TextBox 23"/>
          <p:cNvSpPr txBox="1"/>
          <p:nvPr/>
        </p:nvSpPr>
        <p:spPr>
          <a:xfrm>
            <a:off x="1443940" y="5152838"/>
            <a:ext cx="2760030" cy="794278"/>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26" name="Title 3"/>
          <p:cNvSpPr txBox="1">
            <a:spLocks/>
          </p:cNvSpPr>
          <p:nvPr/>
        </p:nvSpPr>
        <p:spPr>
          <a:xfrm>
            <a:off x="1253344" y="2941344"/>
            <a:ext cx="11887878" cy="1295359"/>
          </a:xfrm>
          <a:prstGeom prst="rect">
            <a:avLst/>
          </a:prstGeom>
        </p:spPr>
        <p:txBody>
          <a:bodyPr vert="horz" wrap="square" lIns="198955" tIns="124347" rIns="198955" bIns="124347" rtlCol="0" anchor="ctr">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16599" dirty="0">
                <a:solidFill>
                  <a:srgbClr val="0078D7"/>
                </a:solidFill>
              </a:rPr>
              <a:t>Office</a:t>
            </a:r>
            <a:endParaRPr sz="3999" dirty="0">
              <a:solidFill>
                <a:srgbClr val="0078D7"/>
              </a:solidFill>
            </a:endParaRPr>
          </a:p>
        </p:txBody>
      </p:sp>
      <p:grpSp>
        <p:nvGrpSpPr>
          <p:cNvPr id="25" name="Group 24"/>
          <p:cNvGrpSpPr/>
          <p:nvPr/>
        </p:nvGrpSpPr>
        <p:grpSpPr>
          <a:xfrm>
            <a:off x="1594262" y="2469317"/>
            <a:ext cx="2459387" cy="2459387"/>
            <a:chOff x="156900" y="18108"/>
            <a:chExt cx="1808537" cy="1808537"/>
          </a:xfrm>
        </p:grpSpPr>
        <p:sp>
          <p:nvSpPr>
            <p:cNvPr id="27" name="Oval 26"/>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30" name="TextBox 29"/>
          <p:cNvSpPr txBox="1"/>
          <p:nvPr/>
        </p:nvSpPr>
        <p:spPr>
          <a:xfrm>
            <a:off x="8183588" y="5152839"/>
            <a:ext cx="2742071" cy="794278"/>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grpSp>
        <p:nvGrpSpPr>
          <p:cNvPr id="36" name="Group 35"/>
          <p:cNvGrpSpPr/>
          <p:nvPr/>
        </p:nvGrpSpPr>
        <p:grpSpPr>
          <a:xfrm>
            <a:off x="4911060" y="2469317"/>
            <a:ext cx="2459387" cy="2459387"/>
            <a:chOff x="5078585" y="3037622"/>
            <a:chExt cx="1808537" cy="1808537"/>
          </a:xfrm>
        </p:grpSpPr>
        <p:sp>
          <p:nvSpPr>
            <p:cNvPr id="37" name="Oval 36"/>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sp>
        <p:nvSpPr>
          <p:cNvPr id="17" name="TextBox 16"/>
          <p:cNvSpPr txBox="1"/>
          <p:nvPr/>
        </p:nvSpPr>
        <p:spPr>
          <a:xfrm>
            <a:off x="3141078" y="615925"/>
            <a:ext cx="6033842" cy="1226127"/>
          </a:xfrm>
          <a:prstGeom prst="rect">
            <a:avLst/>
          </a:prstGeom>
          <a:noFill/>
        </p:spPr>
        <p:txBody>
          <a:bodyPr wrap="none" lIns="182854" tIns="146283" rIns="182854" bIns="146283" rtlCol="0">
            <a:spAutoFit/>
          </a:bodyPr>
          <a:lstStyle/>
          <a:p>
            <a:pPr algn="ctr" defTabSz="932681">
              <a:lnSpc>
                <a:spcPct val="112000"/>
              </a:lnSpc>
              <a:spcBef>
                <a:spcPct val="0"/>
              </a:spcBef>
              <a:spcAft>
                <a:spcPts val="600"/>
              </a:spcAft>
            </a:pPr>
            <a:r>
              <a:rPr lang="en-US" sz="5400" spc="-150"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spTree>
    <p:extLst>
      <p:ext uri="{BB962C8B-B14F-4D97-AF65-F5344CB8AC3E}">
        <p14:creationId xmlns:p14="http://schemas.microsoft.com/office/powerpoint/2010/main" val="200895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50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xit" presetSubtype="0" fill="hold" grpId="0" nodeType="withEffect">
                                  <p:stCondLst>
                                    <p:cond delay="50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500"/>
                                  </p:stCondLst>
                                  <p:childTnLst>
                                    <p:animEffect transition="out" filter="fad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par>
                                <p:cTn id="14" presetID="10" presetClass="exit" presetSubtype="0" fill="hold" nodeType="withEffect">
                                  <p:stCondLst>
                                    <p:cond delay="50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childTnLst>
                          </p:cTn>
                        </p:par>
                        <p:par>
                          <p:cTn id="17" fill="hold">
                            <p:stCondLst>
                              <p:cond delay="1000"/>
                            </p:stCondLst>
                            <p:childTnLst>
                              <p:par>
                                <p:cTn id="18" presetID="35" presetClass="path" presetSubtype="0" decel="100000" fill="hold" nodeType="afterEffect">
                                  <p:stCondLst>
                                    <p:cond delay="0"/>
                                  </p:stCondLst>
                                  <p:childTnLst>
                                    <p:animMotion origin="layout" path="M 0 -3.7037E-6 L -0.33333 -3.7037E-6 " pathEditMode="relative" rAng="0" ptsTypes="AA">
                                      <p:cBhvr>
                                        <p:cTn id="19" dur="750" fill="hold"/>
                                        <p:tgtEl>
                                          <p:spTgt spid="36"/>
                                        </p:tgtEl>
                                        <p:attrNameLst>
                                          <p:attrName>ppt_x</p:attrName>
                                          <p:attrName>ppt_y</p:attrName>
                                        </p:attrNameLst>
                                      </p:cBhvr>
                                      <p:rCtr x="-16667" y="0"/>
                                    </p:animMotion>
                                  </p:childTnLst>
                                </p:cTn>
                              </p:par>
                              <p:par>
                                <p:cTn id="20" presetID="35" presetClass="path" presetSubtype="0" decel="100000" fill="hold" nodeType="withEffect">
                                  <p:stCondLst>
                                    <p:cond delay="0"/>
                                  </p:stCondLst>
                                  <p:childTnLst>
                                    <p:animMotion origin="layout" path="M 0 -3.7037E-6 L -0.33333 -3.7037E-6 " pathEditMode="relative" rAng="0" ptsTypes="AA">
                                      <p:cBhvr>
                                        <p:cTn id="21" dur="750" fill="hold"/>
                                        <p:tgtEl>
                                          <p:spTgt spid="4"/>
                                        </p:tgtEl>
                                        <p:attrNameLst>
                                          <p:attrName>ppt_x</p:attrName>
                                          <p:attrName>ppt_y</p:attrName>
                                        </p:attrNameLst>
                                      </p:cBhvr>
                                      <p:rCtr x="-16667" y="0"/>
                                    </p:animMotion>
                                  </p:childTnLst>
                                </p:cTn>
                              </p:par>
                            </p:childTnLst>
                          </p:cTn>
                        </p:par>
                        <p:par>
                          <p:cTn id="22" fill="hold">
                            <p:stCondLst>
                              <p:cond delay="1750"/>
                            </p:stCondLst>
                            <p:childTnLst>
                              <p:par>
                                <p:cTn id="23" presetID="14" presetClass="entr" presetSubtype="1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randombar(horizontal)">
                                      <p:cBhvr>
                                        <p:cTn id="25" dur="500"/>
                                        <p:tgtEl>
                                          <p:spTgt spid="26"/>
                                        </p:tgtEl>
                                      </p:cBhvr>
                                    </p:animEffect>
                                  </p:childTnLst>
                                </p:cTn>
                              </p:par>
                              <p:par>
                                <p:cTn id="26" presetID="10" presetClass="exit" presetSubtype="0" fill="hold" grpId="0" nodeType="with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30"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9431" y="152707"/>
            <a:ext cx="12305419" cy="6695291"/>
            <a:chOff x="20477812" y="894310"/>
            <a:chExt cx="7341050" cy="3994213"/>
          </a:xfrm>
        </p:grpSpPr>
        <p:sp>
          <p:nvSpPr>
            <p:cNvPr id="6" name="Rectangle 5"/>
            <p:cNvSpPr/>
            <p:nvPr/>
          </p:nvSpPr>
          <p:spPr bwMode="auto">
            <a:xfrm>
              <a:off x="20477812" y="894310"/>
              <a:ext cx="7341050" cy="3994213"/>
            </a:xfrm>
            <a:prstGeom prst="rect">
              <a:avLst/>
            </a:prstGeom>
            <a:solidFill>
              <a:srgbClr val="1D1D1D"/>
            </a:solidFill>
            <a:ln w="9525" cap="flat" cmpd="sng" algn="ctr">
              <a:noFill/>
              <a:prstDash val="solid"/>
              <a:headEnd type="none" w="med" len="med"/>
              <a:tailEnd type="none" w="med" len="med"/>
            </a:ln>
            <a:effectLst/>
          </p:spPr>
          <p:txBody>
            <a:bodyPr lIns="274203" tIns="639807" rIns="182776" bIns="34274" rtlCol="0" anchor="t" anchorCtr="0"/>
            <a:lstStyle/>
            <a:p>
              <a:pPr defTabSz="931808">
                <a:defRPr/>
              </a:pPr>
              <a:endParaRPr lang="en-US" sz="139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22999547" y="3579554"/>
              <a:ext cx="2317215" cy="1141657"/>
              <a:chOff x="8824878" y="2029499"/>
              <a:chExt cx="2644511" cy="2605824"/>
            </a:xfrm>
          </p:grpSpPr>
          <p:sp>
            <p:nvSpPr>
              <p:cNvPr id="36" name="Rectangle 35"/>
              <p:cNvSpPr/>
              <p:nvPr/>
            </p:nvSpPr>
            <p:spPr bwMode="auto">
              <a:xfrm>
                <a:off x="8824878" y="2029499"/>
                <a:ext cx="2644511" cy="2605824"/>
              </a:xfrm>
              <a:prstGeom prst="rect">
                <a:avLst/>
              </a:prstGeom>
              <a:solidFill>
                <a:srgbClr val="FF8B00"/>
              </a:solidFill>
              <a:ln w="9525" cap="flat" cmpd="sng" algn="ctr">
                <a:noFill/>
                <a:prstDash val="solid"/>
                <a:headEnd type="none" w="med" len="med"/>
                <a:tailEnd type="none" w="med" len="med"/>
              </a:ln>
              <a:effectLst/>
            </p:spPr>
            <p:txBody>
              <a:bodyPr lIns="274203" tIns="639807" rIns="182776" bIns="34274" rtlCol="0" anchor="t" anchorCtr="0"/>
              <a:lstStyle/>
              <a:p>
                <a:pPr algn="ctr" defTabSz="931874" fontAlgn="base">
                  <a:spcBef>
                    <a:spcPct val="0"/>
                  </a:spcBef>
                  <a:spcAft>
                    <a:spcPct val="0"/>
                  </a:spcAft>
                  <a:defRPr/>
                </a:pPr>
                <a:endParaRPr lang="en-US" sz="2176" kern="0" dirty="0">
                  <a:solidFill>
                    <a:srgbClr val="FFFFFF"/>
                  </a:solidFill>
                </a:endParaRPr>
              </a:p>
              <a:p>
                <a:pPr algn="ctr" defTabSz="931874" fontAlgn="base">
                  <a:spcBef>
                    <a:spcPct val="0"/>
                  </a:spcBef>
                  <a:spcAft>
                    <a:spcPct val="0"/>
                  </a:spcAft>
                  <a:defRPr/>
                </a:pPr>
                <a:r>
                  <a:rPr lang="en-US" sz="2176" kern="0" dirty="0">
                    <a:solidFill>
                      <a:srgbClr val="FFFFFF"/>
                    </a:solidFill>
                  </a:rPr>
                  <a:t>Nearly 50 million Office Online users</a:t>
                </a:r>
                <a:endParaRPr lang="en-US" sz="2176" kern="6000" dirty="0">
                  <a:solidFill>
                    <a:srgbClr val="FFFFFF"/>
                  </a:solidFill>
                  <a:cs typeface="Segoe UI Light" panose="020B0502040204020203" pitchFamily="34" charset="0"/>
                </a:endParaRPr>
              </a:p>
            </p:txBody>
          </p:sp>
          <p:pic>
            <p:nvPicPr>
              <p:cNvPr id="37" name="Picture 36"/>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269867" y="2231895"/>
                <a:ext cx="1576701" cy="1100516"/>
              </a:xfrm>
              <a:prstGeom prst="rect">
                <a:avLst/>
              </a:prstGeom>
            </p:spPr>
          </p:pic>
        </p:grpSp>
        <p:grpSp>
          <p:nvGrpSpPr>
            <p:cNvPr id="8" name="Group 7"/>
            <p:cNvGrpSpPr/>
            <p:nvPr/>
          </p:nvGrpSpPr>
          <p:grpSpPr>
            <a:xfrm>
              <a:off x="22999547" y="1101661"/>
              <a:ext cx="2317215" cy="1141463"/>
              <a:chOff x="9028816" y="3963684"/>
              <a:chExt cx="2644511" cy="2605379"/>
            </a:xfrm>
            <a:solidFill>
              <a:srgbClr val="FF8B00"/>
            </a:solidFill>
          </p:grpSpPr>
          <p:sp>
            <p:nvSpPr>
              <p:cNvPr id="34" name="Rectangle 33"/>
              <p:cNvSpPr/>
              <p:nvPr/>
            </p:nvSpPr>
            <p:spPr bwMode="auto">
              <a:xfrm>
                <a:off x="9028816" y="3963684"/>
                <a:ext cx="2644511" cy="2605379"/>
              </a:xfrm>
              <a:prstGeom prst="rect">
                <a:avLst/>
              </a:prstGeom>
              <a:solidFill>
                <a:srgbClr val="7EB900"/>
              </a:solidFill>
              <a:ln w="9525" cap="flat" cmpd="sng" algn="ctr">
                <a:noFill/>
                <a:prstDash val="solid"/>
                <a:headEnd type="none" w="med" len="med"/>
                <a:tailEnd type="none" w="med" len="med"/>
              </a:ln>
              <a:effectLst/>
            </p:spPr>
            <p:txBody>
              <a:bodyPr lIns="274203" tIns="822493" rIns="182776" bIns="34274" rtlCol="0" anchor="t" anchorCtr="0"/>
              <a:lstStyle/>
              <a:p>
                <a:pPr algn="ctr" defTabSz="931808">
                  <a:defRPr/>
                </a:pPr>
                <a:endParaRPr lang="en-US" sz="1904" kern="0" dirty="0">
                  <a:gradFill>
                    <a:gsLst>
                      <a:gs pos="0">
                        <a:srgbClr val="FFFFFF"/>
                      </a:gs>
                      <a:gs pos="100000">
                        <a:srgbClr val="FFFFFF"/>
                      </a:gs>
                    </a:gsLst>
                    <a:lin ang="5400000" scaled="0"/>
                  </a:gradFill>
                  <a:ea typeface="Segoe UI" pitchFamily="34" charset="0"/>
                  <a:cs typeface="Segoe UI" pitchFamily="34" charset="0"/>
                </a:endParaRPr>
              </a:p>
              <a:p>
                <a:pPr algn="ctr" defTabSz="931808">
                  <a:defRPr/>
                </a:pPr>
                <a:r>
                  <a:rPr lang="en-US" sz="1904" kern="0" dirty="0">
                    <a:gradFill>
                      <a:gsLst>
                        <a:gs pos="0">
                          <a:srgbClr val="FFFFFF"/>
                        </a:gs>
                        <a:gs pos="100000">
                          <a:srgbClr val="FFFFFF"/>
                        </a:gs>
                      </a:gsLst>
                      <a:lin ang="5400000" scaled="0"/>
                    </a:gradFill>
                    <a:ea typeface="Segoe UI" pitchFamily="34" charset="0"/>
                    <a:cs typeface="Segoe UI" pitchFamily="34" charset="0"/>
                  </a:rPr>
                  <a:t>48 Million Subscribers in </a:t>
                </a:r>
              </a:p>
              <a:p>
                <a:pPr algn="ctr" defTabSz="931808">
                  <a:defRPr/>
                </a:pPr>
                <a:r>
                  <a:rPr lang="en-US" sz="1904" kern="0" dirty="0">
                    <a:gradFill>
                      <a:gsLst>
                        <a:gs pos="0">
                          <a:srgbClr val="FFFFFF"/>
                        </a:gs>
                        <a:gs pos="100000">
                          <a:srgbClr val="FFFFFF"/>
                        </a:gs>
                      </a:gsLst>
                      <a:lin ang="5400000" scaled="0"/>
                    </a:gradFill>
                    <a:ea typeface="Segoe UI" pitchFamily="34" charset="0"/>
                    <a:cs typeface="Segoe UI" pitchFamily="34" charset="0"/>
                  </a:rPr>
                  <a:t>41 countries </a:t>
                </a:r>
              </a:p>
              <a:p>
                <a:pPr algn="ctr" defTabSz="931808">
                  <a:defRPr/>
                </a:pPr>
                <a:endParaRPr lang="en-US" sz="190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5"/>
              <p:cNvPicPr>
                <a:picLocks noChangeAspect="1" noChangeArrowheads="1"/>
              </p:cNvPicPr>
              <p:nvPr/>
            </p:nvPicPr>
            <p:blipFill>
              <a:blip r:embed="rId4"/>
              <a:srcRect/>
              <a:stretch>
                <a:fillRect/>
              </a:stretch>
            </p:blipFill>
            <p:spPr bwMode="black">
              <a:xfrm>
                <a:off x="9587562" y="4720373"/>
                <a:ext cx="1606236" cy="436020"/>
              </a:xfrm>
              <a:prstGeom prst="rect">
                <a:avLst/>
              </a:prstGeom>
              <a:noFill/>
              <a:ln w="9525">
                <a:noFill/>
                <a:miter lim="800000"/>
                <a:headEnd/>
                <a:tailEnd/>
              </a:ln>
              <a:effectLst/>
            </p:spPr>
          </p:pic>
        </p:grpSp>
        <p:sp>
          <p:nvSpPr>
            <p:cNvPr id="9" name="Rectangle 8"/>
            <p:cNvSpPr/>
            <p:nvPr/>
          </p:nvSpPr>
          <p:spPr bwMode="auto">
            <a:xfrm>
              <a:off x="20573516" y="2350021"/>
              <a:ext cx="2317214" cy="1146000"/>
            </a:xfrm>
            <a:prstGeom prst="rect">
              <a:avLst/>
            </a:prstGeom>
            <a:solidFill>
              <a:srgbClr val="00BBF1"/>
            </a:solidFill>
            <a:ln w="9525" cap="flat" cmpd="sng" algn="ctr">
              <a:noFill/>
              <a:prstDash val="solid"/>
              <a:headEnd type="none" w="med" len="med"/>
              <a:tailEnd type="none" w="med" len="med"/>
            </a:ln>
            <a:effectLst/>
          </p:spPr>
          <p:txBody>
            <a:bodyPr lIns="274203" tIns="274203" rIns="182776" bIns="34274" rtlCol="0" anchor="t" anchorCtr="0"/>
            <a:lstStyle/>
            <a:p>
              <a:pPr marL="1003862" defTabSz="932052" fontAlgn="base">
                <a:lnSpc>
                  <a:spcPct val="90000"/>
                </a:lnSpc>
                <a:spcBef>
                  <a:spcPct val="0"/>
                </a:spcBef>
                <a:spcAft>
                  <a:spcPct val="0"/>
                </a:spcAft>
                <a:defRPr/>
              </a:pPr>
              <a:r>
                <a:rPr lang="en-US" sz="1904" kern="0" dirty="0">
                  <a:gradFill>
                    <a:gsLst>
                      <a:gs pos="0">
                        <a:srgbClr val="FFFFFF"/>
                      </a:gs>
                      <a:gs pos="100000">
                        <a:srgbClr val="FFFFFF"/>
                      </a:gs>
                    </a:gsLst>
                    <a:lin ang="5400000" scaled="0"/>
                  </a:gradFill>
                  <a:ea typeface="Segoe UI" pitchFamily="34" charset="0"/>
                  <a:cs typeface="Segoe UI" pitchFamily="34" charset="0"/>
                </a:rPr>
                <a:t>Outlook.com has over 400 Million active users and is the world’s fastest growing email service</a:t>
              </a:r>
            </a:p>
          </p:txBody>
        </p:sp>
        <p:grpSp>
          <p:nvGrpSpPr>
            <p:cNvPr id="10" name="Group 9"/>
            <p:cNvGrpSpPr/>
            <p:nvPr/>
          </p:nvGrpSpPr>
          <p:grpSpPr>
            <a:xfrm>
              <a:off x="20573518" y="1101661"/>
              <a:ext cx="1059576" cy="1141463"/>
              <a:chOff x="2802881" y="5351396"/>
              <a:chExt cx="1441301" cy="1552690"/>
            </a:xfrm>
          </p:grpSpPr>
          <p:sp>
            <p:nvSpPr>
              <p:cNvPr id="32" name="Rectangle 31"/>
              <p:cNvSpPr/>
              <p:nvPr/>
            </p:nvSpPr>
            <p:spPr bwMode="auto">
              <a:xfrm>
                <a:off x="2802881" y="5351396"/>
                <a:ext cx="1441301" cy="1552690"/>
              </a:xfrm>
              <a:prstGeom prst="rect">
                <a:avLst/>
              </a:prstGeom>
              <a:solidFill>
                <a:srgbClr val="0072C6"/>
              </a:solidFill>
              <a:ln w="9525" cap="flat" cmpd="sng" algn="ctr">
                <a:noFill/>
                <a:prstDash val="solid"/>
                <a:headEnd type="none" w="med" len="med"/>
                <a:tailEnd type="none" w="med" len="med"/>
              </a:ln>
              <a:effectLst/>
            </p:spPr>
            <p:txBody>
              <a:bodyPr lIns="274203" tIns="639807" rIns="182776" bIns="34274" rtlCol="0" anchor="t" anchorCtr="0"/>
              <a:lstStyle/>
              <a:p>
                <a:pPr defTabSz="931808">
                  <a:defRPr/>
                </a:pPr>
                <a:endParaRPr lang="en-US" sz="1496" kern="0" dirty="0">
                  <a:gradFill>
                    <a:gsLst>
                      <a:gs pos="0">
                        <a:srgbClr val="FFFFFF"/>
                      </a:gs>
                      <a:gs pos="100000">
                        <a:srgbClr val="FFFFFF"/>
                      </a:gs>
                    </a:gsLst>
                    <a:lin ang="5400000" scaled="0"/>
                  </a:gradFill>
                  <a:ea typeface="Segoe UI" pitchFamily="34" charset="0"/>
                  <a:cs typeface="Segoe UI" pitchFamily="34" charset="0"/>
                </a:endParaRPr>
              </a:p>
              <a:p>
                <a:pPr defTabSz="931808">
                  <a:defRPr/>
                </a:pPr>
                <a:r>
                  <a:rPr lang="en-US" sz="1496" kern="0" dirty="0">
                    <a:gradFill>
                      <a:gsLst>
                        <a:gs pos="0">
                          <a:srgbClr val="FFFFFF"/>
                        </a:gs>
                        <a:gs pos="100000">
                          <a:srgbClr val="FFFFFF"/>
                        </a:gs>
                      </a:gsLst>
                      <a:lin ang="5400000" scaled="0"/>
                    </a:gradFill>
                    <a:ea typeface="Segoe UI" pitchFamily="34" charset="0"/>
                    <a:cs typeface="Segoe UI" pitchFamily="34" charset="0"/>
                  </a:rPr>
                  <a:t>1 Billion mobile notifications a month</a:t>
                </a:r>
              </a:p>
            </p:txBody>
          </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6996" y="5537858"/>
                <a:ext cx="922584" cy="354475"/>
              </a:xfrm>
              <a:prstGeom prst="rect">
                <a:avLst/>
              </a:prstGeom>
            </p:spPr>
          </p:pic>
        </p:grpSp>
        <p:grpSp>
          <p:nvGrpSpPr>
            <p:cNvPr id="11" name="Group 10"/>
            <p:cNvGrpSpPr/>
            <p:nvPr/>
          </p:nvGrpSpPr>
          <p:grpSpPr>
            <a:xfrm>
              <a:off x="25427573" y="2342853"/>
              <a:ext cx="2324559" cy="1153167"/>
              <a:chOff x="204198" y="957140"/>
              <a:chExt cx="2324559" cy="1153167"/>
            </a:xfrm>
          </p:grpSpPr>
          <p:sp>
            <p:nvSpPr>
              <p:cNvPr id="30" name="Rectangle 29"/>
              <p:cNvSpPr/>
              <p:nvPr/>
            </p:nvSpPr>
            <p:spPr bwMode="auto">
              <a:xfrm>
                <a:off x="204198" y="957140"/>
                <a:ext cx="2324559" cy="1153167"/>
              </a:xfrm>
              <a:prstGeom prst="rect">
                <a:avLst/>
              </a:prstGeom>
              <a:solidFill>
                <a:srgbClr val="ED008B"/>
              </a:solidFill>
              <a:ln w="9525" cap="flat" cmpd="sng" algn="ctr">
                <a:noFill/>
                <a:prstDash val="solid"/>
                <a:headEnd type="none" w="med" len="med"/>
                <a:tailEnd type="none" w="med" len="med"/>
              </a:ln>
              <a:effectLst/>
            </p:spPr>
            <p:txBody>
              <a:bodyPr lIns="274203" tIns="731208" rIns="182776" bIns="34274" rtlCol="0" anchor="t" anchorCtr="0"/>
              <a:lstStyle/>
              <a:p>
                <a:pPr algn="ctr" defTabSz="932052" fontAlgn="base">
                  <a:lnSpc>
                    <a:spcPct val="90000"/>
                  </a:lnSpc>
                  <a:spcBef>
                    <a:spcPct val="0"/>
                  </a:spcBef>
                  <a:spcAft>
                    <a:spcPct val="0"/>
                  </a:spcAft>
                  <a:defRPr/>
                </a:pPr>
                <a:endParaRPr lang="en-US" sz="2176" kern="0" dirty="0">
                  <a:gradFill>
                    <a:gsLst>
                      <a:gs pos="0">
                        <a:srgbClr val="FFFFFF"/>
                      </a:gs>
                      <a:gs pos="100000">
                        <a:srgbClr val="FFFFFF"/>
                      </a:gs>
                    </a:gsLst>
                    <a:lin ang="5400000" scaled="0"/>
                  </a:gradFill>
                  <a:ea typeface="Segoe UI" pitchFamily="34" charset="0"/>
                  <a:cs typeface="Segoe UI" pitchFamily="34" charset="0"/>
                </a:endParaRPr>
              </a:p>
              <a:p>
                <a:pPr algn="ctr" defTabSz="932052" fontAlgn="base">
                  <a:lnSpc>
                    <a:spcPct val="90000"/>
                  </a:lnSpc>
                  <a:spcBef>
                    <a:spcPct val="0"/>
                  </a:spcBef>
                  <a:spcAft>
                    <a:spcPct val="0"/>
                  </a:spcAft>
                  <a:defRPr/>
                </a:pPr>
                <a:r>
                  <a:rPr lang="en-US" sz="2176" kern="0" dirty="0">
                    <a:gradFill>
                      <a:gsLst>
                        <a:gs pos="0">
                          <a:srgbClr val="FFFFFF"/>
                        </a:gs>
                        <a:gs pos="100000">
                          <a:srgbClr val="FFFFFF"/>
                        </a:gs>
                      </a:gsLst>
                      <a:lin ang="5400000" scaled="0"/>
                    </a:gradFill>
                    <a:ea typeface="Segoe UI" pitchFamily="34" charset="0"/>
                    <a:cs typeface="Segoe UI" pitchFamily="34" charset="0"/>
                  </a:rPr>
                  <a:t>Bing holds 20.2 percent of US market share</a:t>
                </a:r>
              </a:p>
              <a:p>
                <a:pPr algn="ctr" defTabSz="932052"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ea typeface="Segoe UI" pitchFamily="34" charset="0"/>
                    <a:cs typeface="Segoe UI" pitchFamily="34" charset="0"/>
                  </a:rPr>
                  <a:t>- comScore</a:t>
                </a: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143" y="1125358"/>
                <a:ext cx="830916" cy="319254"/>
              </a:xfrm>
              <a:prstGeom prst="rect">
                <a:avLst/>
              </a:prstGeom>
            </p:spPr>
          </p:pic>
        </p:grpSp>
        <p:grpSp>
          <p:nvGrpSpPr>
            <p:cNvPr id="12" name="Group 11"/>
            <p:cNvGrpSpPr/>
            <p:nvPr/>
          </p:nvGrpSpPr>
          <p:grpSpPr>
            <a:xfrm>
              <a:off x="21718020" y="1101661"/>
              <a:ext cx="1172709" cy="1141463"/>
              <a:chOff x="7221318" y="2729548"/>
              <a:chExt cx="1595192" cy="1552690"/>
            </a:xfrm>
          </p:grpSpPr>
          <p:sp>
            <p:nvSpPr>
              <p:cNvPr id="28" name="Rectangle 27"/>
              <p:cNvSpPr/>
              <p:nvPr/>
            </p:nvSpPr>
            <p:spPr bwMode="auto">
              <a:xfrm>
                <a:off x="7221318" y="2729548"/>
                <a:ext cx="1595192" cy="1552690"/>
              </a:xfrm>
              <a:prstGeom prst="rect">
                <a:avLst/>
              </a:prstGeom>
              <a:solidFill>
                <a:srgbClr val="00BBF1"/>
              </a:solidFill>
              <a:ln w="9525" cap="flat" cmpd="sng" algn="ctr">
                <a:noFill/>
                <a:prstDash val="solid"/>
                <a:headEnd type="none" w="med" len="med"/>
                <a:tailEnd type="none" w="med" len="med"/>
              </a:ln>
              <a:effectLst/>
            </p:spPr>
            <p:txBody>
              <a:bodyPr lIns="274203" tIns="731208" rIns="182776" bIns="34274" rtlCol="0" anchor="ctr" anchorCtr="0"/>
              <a:lstStyle/>
              <a:p>
                <a:pPr defTabSz="932052" fontAlgn="base">
                  <a:lnSpc>
                    <a:spcPct val="90000"/>
                  </a:lnSpc>
                  <a:spcBef>
                    <a:spcPct val="0"/>
                  </a:spcBef>
                  <a:defRPr/>
                </a:pPr>
                <a:r>
                  <a:rPr lang="en-US" sz="1632" kern="0" dirty="0">
                    <a:gradFill>
                      <a:gsLst>
                        <a:gs pos="0">
                          <a:srgbClr val="FFFFFF"/>
                        </a:gs>
                        <a:gs pos="100000">
                          <a:srgbClr val="FFFFFF"/>
                        </a:gs>
                      </a:gsLst>
                      <a:lin ang="5400000" scaled="0"/>
                    </a:gradFill>
                    <a:ea typeface="Segoe UI" pitchFamily="34" charset="0"/>
                    <a:cs typeface="Segoe UI" pitchFamily="34" charset="0"/>
                  </a:rPr>
                  <a:t>Yammer has over 8 million registered users</a:t>
                </a:r>
              </a:p>
              <a:p>
                <a:pPr defTabSz="932052" fontAlgn="base">
                  <a:lnSpc>
                    <a:spcPct val="90000"/>
                  </a:lnSpc>
                  <a:spcBef>
                    <a:spcPct val="0"/>
                  </a:spcBef>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547169" y="2962653"/>
                <a:ext cx="1081330" cy="261191"/>
              </a:xfrm>
              <a:prstGeom prst="rect">
                <a:avLst/>
              </a:prstGeom>
            </p:spPr>
          </p:pic>
        </p:grpSp>
        <p:grpSp>
          <p:nvGrpSpPr>
            <p:cNvPr id="13" name="Group 12"/>
            <p:cNvGrpSpPr/>
            <p:nvPr/>
          </p:nvGrpSpPr>
          <p:grpSpPr>
            <a:xfrm>
              <a:off x="20573517" y="3593568"/>
              <a:ext cx="2317214" cy="1127643"/>
              <a:chOff x="179057" y="1948083"/>
              <a:chExt cx="2317214" cy="1127643"/>
            </a:xfrm>
          </p:grpSpPr>
          <p:sp>
            <p:nvSpPr>
              <p:cNvPr id="26" name="Rectangle 25"/>
              <p:cNvSpPr/>
              <p:nvPr/>
            </p:nvSpPr>
            <p:spPr bwMode="auto">
              <a:xfrm>
                <a:off x="179057" y="1948083"/>
                <a:ext cx="2317214" cy="1127643"/>
              </a:xfrm>
              <a:prstGeom prst="rect">
                <a:avLst/>
              </a:prstGeom>
              <a:solidFill>
                <a:srgbClr val="00158F"/>
              </a:solidFill>
              <a:ln w="9525" cap="flat" cmpd="sng" algn="ctr">
                <a:noFill/>
                <a:prstDash val="solid"/>
                <a:headEnd type="none" w="med" len="med"/>
                <a:tailEnd type="none" w="med" len="med"/>
              </a:ln>
              <a:effectLst/>
            </p:spPr>
            <p:txBody>
              <a:bodyPr lIns="274203" tIns="639807" rIns="182776" bIns="34274" rtlCol="0" anchor="t" anchorCtr="0"/>
              <a:lstStyle/>
              <a:p>
                <a:pPr defTabSz="931808">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a:p>
                <a:pPr defTabSz="931808">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a:p>
                <a:pPr defTabSz="931808">
                  <a:defRPr/>
                </a:pPr>
                <a:r>
                  <a:rPr lang="en-US" sz="1632" kern="0" dirty="0">
                    <a:gradFill>
                      <a:gsLst>
                        <a:gs pos="0">
                          <a:srgbClr val="FFFFFF"/>
                        </a:gs>
                        <a:gs pos="100000">
                          <a:srgbClr val="FFFFFF"/>
                        </a:gs>
                      </a:gsLst>
                      <a:lin ang="5400000" scaled="0"/>
                    </a:gradFill>
                    <a:ea typeface="Segoe UI" pitchFamily="34" charset="0"/>
                    <a:cs typeface="Segoe UI" pitchFamily="34" charset="0"/>
                  </a:rPr>
                  <a:t>Over 250 million people use OneDrive</a:t>
                </a: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4339" y="2101316"/>
                <a:ext cx="1318772" cy="415650"/>
              </a:xfrm>
              <a:prstGeom prst="rect">
                <a:avLst/>
              </a:prstGeom>
            </p:spPr>
          </p:pic>
        </p:grpSp>
        <p:grpSp>
          <p:nvGrpSpPr>
            <p:cNvPr id="14" name="Group 13"/>
            <p:cNvGrpSpPr/>
            <p:nvPr/>
          </p:nvGrpSpPr>
          <p:grpSpPr>
            <a:xfrm>
              <a:off x="22999546" y="2342853"/>
              <a:ext cx="2317215" cy="1153168"/>
              <a:chOff x="2355189" y="3052710"/>
              <a:chExt cx="2317215" cy="1153168"/>
            </a:xfrm>
            <a:solidFill>
              <a:srgbClr val="0072C6"/>
            </a:solidFill>
          </p:grpSpPr>
          <p:sp>
            <p:nvSpPr>
              <p:cNvPr id="24" name="Rectangle 23"/>
              <p:cNvSpPr/>
              <p:nvPr/>
            </p:nvSpPr>
            <p:spPr bwMode="auto">
              <a:xfrm>
                <a:off x="2355189" y="3052710"/>
                <a:ext cx="2317215" cy="1153168"/>
              </a:xfrm>
              <a:prstGeom prst="rect">
                <a:avLst/>
              </a:prstGeom>
              <a:grpFill/>
              <a:ln w="9525" cap="flat" cmpd="sng" algn="ctr">
                <a:noFill/>
                <a:prstDash val="solid"/>
                <a:headEnd type="none" w="med" len="med"/>
                <a:tailEnd type="none" w="med" len="med"/>
              </a:ln>
              <a:effectLst/>
            </p:spPr>
            <p:txBody>
              <a:bodyPr lIns="274203" tIns="457006" rIns="182776" bIns="34274" rtlCol="0" anchor="t" anchorCtr="0"/>
              <a:lstStyle/>
              <a:p>
                <a:pPr defTabSz="931808">
                  <a:defRPr/>
                </a:pPr>
                <a:endParaRPr lang="en-US" sz="1398" kern="0" dirty="0">
                  <a:gradFill>
                    <a:gsLst>
                      <a:gs pos="0">
                        <a:srgbClr val="FFFFFF"/>
                      </a:gs>
                      <a:gs pos="100000">
                        <a:srgbClr val="FFFFFF"/>
                      </a:gs>
                    </a:gsLst>
                    <a:lin ang="5400000" scaled="0"/>
                  </a:gradFill>
                  <a:ea typeface="Segoe UI" pitchFamily="34" charset="0"/>
                  <a:cs typeface="Segoe UI" pitchFamily="34" charset="0"/>
                </a:endParaRPr>
              </a:p>
              <a:p>
                <a:pPr defTabSz="932052" fontAlgn="base">
                  <a:lnSpc>
                    <a:spcPct val="90000"/>
                  </a:lnSpc>
                  <a:spcBef>
                    <a:spcPct val="0"/>
                  </a:spcBef>
                  <a:spcAft>
                    <a:spcPts val="600"/>
                  </a:spcAft>
                  <a:defRPr/>
                </a:pPr>
                <a:endParaRPr lang="en-US" sz="1398" kern="0" dirty="0">
                  <a:gradFill>
                    <a:gsLst>
                      <a:gs pos="0">
                        <a:srgbClr val="FFFFFF"/>
                      </a:gs>
                      <a:gs pos="100000">
                        <a:srgbClr val="FFFFFF"/>
                      </a:gs>
                    </a:gsLst>
                    <a:lin ang="5400000" scaled="0"/>
                  </a:gradFill>
                  <a:ea typeface="Segoe UI" pitchFamily="34" charset="0"/>
                  <a:cs typeface="Segoe UI" pitchFamily="34" charset="0"/>
                </a:endParaRPr>
              </a:p>
              <a:p>
                <a:pPr algn="ctr" defTabSz="932052" fontAlgn="base">
                  <a:lnSpc>
                    <a:spcPct val="90000"/>
                  </a:lnSpc>
                  <a:spcBef>
                    <a:spcPct val="0"/>
                  </a:spcBef>
                  <a:spcAft>
                    <a:spcPts val="600"/>
                  </a:spcAft>
                  <a:defRPr/>
                </a:pPr>
                <a:r>
                  <a:rPr lang="en-US" sz="2176" kern="0" dirty="0">
                    <a:gradFill>
                      <a:gsLst>
                        <a:gs pos="0">
                          <a:srgbClr val="FFFFFF"/>
                        </a:gs>
                        <a:gs pos="100000">
                          <a:srgbClr val="FFFFFF"/>
                        </a:gs>
                      </a:gsLst>
                      <a:lin ang="5400000" scaled="0"/>
                    </a:gradFill>
                    <a:ea typeface="Segoe UI" pitchFamily="34" charset="0"/>
                    <a:cs typeface="Segoe UI" pitchFamily="34" charset="0"/>
                  </a:rPr>
                  <a:t>On average, Skype users use the service 50 Billion minutes/mo</a:t>
                </a:r>
              </a:p>
            </p:txBody>
          </p:sp>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9469" y="3167892"/>
                <a:ext cx="704420" cy="310619"/>
              </a:xfrm>
              <a:prstGeom prst="rect">
                <a:avLst/>
              </a:prstGeom>
              <a:grpFill/>
            </p:spPr>
          </p:pic>
        </p:grpSp>
        <p:grpSp>
          <p:nvGrpSpPr>
            <p:cNvPr id="15" name="Group 14"/>
            <p:cNvGrpSpPr/>
            <p:nvPr/>
          </p:nvGrpSpPr>
          <p:grpSpPr>
            <a:xfrm>
              <a:off x="25427572" y="3559436"/>
              <a:ext cx="2324559" cy="1161776"/>
              <a:chOff x="6974661" y="4085051"/>
              <a:chExt cx="2324559" cy="1161776"/>
            </a:xfrm>
          </p:grpSpPr>
          <p:sp>
            <p:nvSpPr>
              <p:cNvPr id="20" name="Rectangle 19"/>
              <p:cNvSpPr/>
              <p:nvPr/>
            </p:nvSpPr>
            <p:spPr bwMode="auto">
              <a:xfrm>
                <a:off x="6974661" y="4105169"/>
                <a:ext cx="2324559" cy="1141658"/>
              </a:xfrm>
              <a:prstGeom prst="rect">
                <a:avLst/>
              </a:prstGeom>
              <a:solidFill>
                <a:srgbClr val="00158F"/>
              </a:solidFill>
              <a:ln w="9525" cap="flat" cmpd="sng" algn="ctr">
                <a:noFill/>
                <a:prstDash val="solid"/>
                <a:headEnd type="none" w="med" len="med"/>
                <a:tailEnd type="none" w="med" len="med"/>
              </a:ln>
              <a:effectLst/>
            </p:spPr>
            <p:txBody>
              <a:bodyPr lIns="274203" tIns="548406" rIns="182776" bIns="34274" rtlCol="0" anchor="t" anchorCtr="0"/>
              <a:lstStyle/>
              <a:p>
                <a:pPr algn="ctr" defTabSz="932052" fontAlgn="base">
                  <a:lnSpc>
                    <a:spcPct val="90000"/>
                  </a:lnSpc>
                  <a:spcBef>
                    <a:spcPct val="0"/>
                  </a:spcBef>
                  <a:spcAft>
                    <a:spcPts val="600"/>
                  </a:spcAft>
                  <a:defRPr/>
                </a:pPr>
                <a:endParaRPr lang="en-US" sz="2176" kern="0" dirty="0">
                  <a:gradFill>
                    <a:gsLst>
                      <a:gs pos="0">
                        <a:srgbClr val="FFFFFF"/>
                      </a:gs>
                      <a:gs pos="100000">
                        <a:srgbClr val="FFFFFF"/>
                      </a:gs>
                    </a:gsLst>
                    <a:lin ang="5400000" scaled="0"/>
                  </a:gradFill>
                  <a:ea typeface="Segoe UI" pitchFamily="34" charset="0"/>
                  <a:cs typeface="Segoe UI" pitchFamily="34" charset="0"/>
                </a:endParaRPr>
              </a:p>
              <a:p>
                <a:pPr algn="ctr" defTabSz="932052" fontAlgn="base">
                  <a:lnSpc>
                    <a:spcPct val="90000"/>
                  </a:lnSpc>
                  <a:spcBef>
                    <a:spcPct val="0"/>
                  </a:spcBef>
                  <a:spcAft>
                    <a:spcPts val="600"/>
                  </a:spcAft>
                  <a:defRPr/>
                </a:pPr>
                <a:r>
                  <a:rPr lang="en-US" sz="2176" kern="0" dirty="0">
                    <a:gradFill>
                      <a:gsLst>
                        <a:gs pos="0">
                          <a:srgbClr val="FFFFFF"/>
                        </a:gs>
                        <a:gs pos="100000">
                          <a:srgbClr val="FFFFFF"/>
                        </a:gs>
                      </a:gsLst>
                      <a:lin ang="5400000" scaled="0"/>
                    </a:gradFill>
                    <a:ea typeface="Segoe UI" pitchFamily="34" charset="0"/>
                    <a:cs typeface="Segoe UI" pitchFamily="34" charset="0"/>
                  </a:rPr>
                  <a:t>Xbox delivered over 740 million hours of entertainment</a:t>
                </a:r>
              </a:p>
            </p:txBody>
          </p:sp>
          <p:grpSp>
            <p:nvGrpSpPr>
              <p:cNvPr id="21" name="Group 20"/>
              <p:cNvGrpSpPr/>
              <p:nvPr/>
            </p:nvGrpSpPr>
            <p:grpSpPr>
              <a:xfrm>
                <a:off x="7301963" y="4085051"/>
                <a:ext cx="1677261" cy="663908"/>
                <a:chOff x="9736983" y="5384530"/>
                <a:chExt cx="2236983" cy="885462"/>
              </a:xfrm>
            </p:grpSpPr>
            <p:pic>
              <p:nvPicPr>
                <p:cNvPr id="22" name="Picture 21"/>
                <p:cNvPicPr>
                  <a:picLocks noChangeAspect="1"/>
                </p:cNvPicPr>
                <p:nvPr/>
              </p:nvPicPr>
              <p:blipFill rotWithShape="1">
                <a:blip r:embed="rId10" cstate="print">
                  <a:extLst>
                    <a:ext uri="{28A0092B-C50C-407E-A947-70E740481C1C}">
                      <a14:useLocalDpi xmlns:a14="http://schemas.microsoft.com/office/drawing/2010/main" val="0"/>
                    </a:ext>
                  </a:extLst>
                </a:blip>
                <a:srcRect l="26558"/>
                <a:stretch/>
              </p:blipFill>
              <p:spPr>
                <a:xfrm>
                  <a:off x="10137956" y="5384530"/>
                  <a:ext cx="1836010" cy="885462"/>
                </a:xfrm>
                <a:prstGeom prst="rect">
                  <a:avLst/>
                </a:prstGeom>
              </p:spPr>
            </p:pic>
            <p:sp>
              <p:nvSpPr>
                <p:cNvPr id="23" name="Freeform 53"/>
                <p:cNvSpPr>
                  <a:spLocks noEditPoints="1"/>
                </p:cNvSpPr>
                <p:nvPr/>
              </p:nvSpPr>
              <p:spPr bwMode="auto">
                <a:xfrm>
                  <a:off x="9736983" y="5634420"/>
                  <a:ext cx="388090" cy="385682"/>
                </a:xfrm>
                <a:custGeom>
                  <a:avLst/>
                  <a:gdLst>
                    <a:gd name="T0" fmla="*/ 987 w 1157"/>
                    <a:gd name="T1" fmla="*/ 955 h 1150"/>
                    <a:gd name="T2" fmla="*/ 844 w 1157"/>
                    <a:gd name="T3" fmla="*/ 1071 h 1150"/>
                    <a:gd name="T4" fmla="*/ 521 w 1157"/>
                    <a:gd name="T5" fmla="*/ 1139 h 1150"/>
                    <a:gd name="T6" fmla="*/ 172 w 1157"/>
                    <a:gd name="T7" fmla="*/ 970 h 1150"/>
                    <a:gd name="T8" fmla="*/ 169 w 1157"/>
                    <a:gd name="T9" fmla="*/ 965 h 1150"/>
                    <a:gd name="T10" fmla="*/ 167 w 1157"/>
                    <a:gd name="T11" fmla="*/ 947 h 1150"/>
                    <a:gd name="T12" fmla="*/ 226 w 1157"/>
                    <a:gd name="T13" fmla="*/ 818 h 1150"/>
                    <a:gd name="T14" fmla="*/ 388 w 1157"/>
                    <a:gd name="T15" fmla="*/ 611 h 1150"/>
                    <a:gd name="T16" fmla="*/ 558 w 1157"/>
                    <a:gd name="T17" fmla="*/ 437 h 1150"/>
                    <a:gd name="T18" fmla="*/ 587 w 1157"/>
                    <a:gd name="T19" fmla="*/ 436 h 1150"/>
                    <a:gd name="T20" fmla="*/ 893 w 1157"/>
                    <a:gd name="T21" fmla="*/ 772 h 1150"/>
                    <a:gd name="T22" fmla="*/ 978 w 1157"/>
                    <a:gd name="T23" fmla="*/ 929 h 1150"/>
                    <a:gd name="T24" fmla="*/ 987 w 1157"/>
                    <a:gd name="T25" fmla="*/ 950 h 1150"/>
                    <a:gd name="T26" fmla="*/ 987 w 1157"/>
                    <a:gd name="T27" fmla="*/ 955 h 1150"/>
                    <a:gd name="T28" fmla="*/ 160 w 1157"/>
                    <a:gd name="T29" fmla="*/ 943 h 1150"/>
                    <a:gd name="T30" fmla="*/ 157 w 1157"/>
                    <a:gd name="T31" fmla="*/ 891 h 1150"/>
                    <a:gd name="T32" fmla="*/ 213 w 1157"/>
                    <a:gd name="T33" fmla="*/ 678 h 1150"/>
                    <a:gd name="T34" fmla="*/ 442 w 1157"/>
                    <a:gd name="T35" fmla="*/ 353 h 1150"/>
                    <a:gd name="T36" fmla="*/ 441 w 1157"/>
                    <a:gd name="T37" fmla="*/ 293 h 1150"/>
                    <a:gd name="T38" fmla="*/ 264 w 1157"/>
                    <a:gd name="T39" fmla="*/ 180 h 1150"/>
                    <a:gd name="T40" fmla="*/ 166 w 1157"/>
                    <a:gd name="T41" fmla="*/ 205 h 1150"/>
                    <a:gd name="T42" fmla="*/ 131 w 1157"/>
                    <a:gd name="T43" fmla="*/ 247 h 1150"/>
                    <a:gd name="T44" fmla="*/ 24 w 1157"/>
                    <a:gd name="T45" fmla="*/ 669 h 1150"/>
                    <a:gd name="T46" fmla="*/ 169 w 1157"/>
                    <a:gd name="T47" fmla="*/ 965 h 1150"/>
                    <a:gd name="T48" fmla="*/ 167 w 1157"/>
                    <a:gd name="T49" fmla="*/ 947 h 1150"/>
                    <a:gd name="T50" fmla="*/ 160 w 1157"/>
                    <a:gd name="T51" fmla="*/ 943 h 1150"/>
                    <a:gd name="T52" fmla="*/ 1002 w 1157"/>
                    <a:gd name="T53" fmla="*/ 940 h 1150"/>
                    <a:gd name="T54" fmla="*/ 1112 w 1157"/>
                    <a:gd name="T55" fmla="*/ 444 h 1150"/>
                    <a:gd name="T56" fmla="*/ 979 w 1157"/>
                    <a:gd name="T57" fmla="*/ 203 h 1150"/>
                    <a:gd name="T58" fmla="*/ 873 w 1157"/>
                    <a:gd name="T59" fmla="*/ 185 h 1150"/>
                    <a:gd name="T60" fmla="*/ 688 w 1157"/>
                    <a:gd name="T61" fmla="*/ 309 h 1150"/>
                    <a:gd name="T62" fmla="*/ 687 w 1157"/>
                    <a:gd name="T63" fmla="*/ 337 h 1150"/>
                    <a:gd name="T64" fmla="*/ 912 w 1157"/>
                    <a:gd name="T65" fmla="*/ 625 h 1150"/>
                    <a:gd name="T66" fmla="*/ 987 w 1157"/>
                    <a:gd name="T67" fmla="*/ 950 h 1150"/>
                    <a:gd name="T68" fmla="*/ 987 w 1157"/>
                    <a:gd name="T69" fmla="*/ 955 h 1150"/>
                    <a:gd name="T70" fmla="*/ 1002 w 1157"/>
                    <a:gd name="T71" fmla="*/ 940 h 1150"/>
                    <a:gd name="T72" fmla="*/ 292 w 1157"/>
                    <a:gd name="T73" fmla="*/ 105 h 1150"/>
                    <a:gd name="T74" fmla="*/ 301 w 1157"/>
                    <a:gd name="T75" fmla="*/ 109 h 1150"/>
                    <a:gd name="T76" fmla="*/ 378 w 1157"/>
                    <a:gd name="T77" fmla="*/ 119 h 1150"/>
                    <a:gd name="T78" fmla="*/ 540 w 1157"/>
                    <a:gd name="T79" fmla="*/ 210 h 1150"/>
                    <a:gd name="T80" fmla="*/ 605 w 1157"/>
                    <a:gd name="T81" fmla="*/ 211 h 1150"/>
                    <a:gd name="T82" fmla="*/ 862 w 1157"/>
                    <a:gd name="T83" fmla="*/ 110 h 1150"/>
                    <a:gd name="T84" fmla="*/ 292 w 1157"/>
                    <a:gd name="T85" fmla="*/ 105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7" h="1150">
                      <a:moveTo>
                        <a:pt x="987" y="955"/>
                      </a:moveTo>
                      <a:cubicBezTo>
                        <a:pt x="948" y="1004"/>
                        <a:pt x="898" y="1041"/>
                        <a:pt x="844" y="1071"/>
                      </a:cubicBezTo>
                      <a:cubicBezTo>
                        <a:pt x="744" y="1128"/>
                        <a:pt x="635" y="1150"/>
                        <a:pt x="521" y="1139"/>
                      </a:cubicBezTo>
                      <a:cubicBezTo>
                        <a:pt x="384" y="1126"/>
                        <a:pt x="268" y="1069"/>
                        <a:pt x="172" y="970"/>
                      </a:cubicBezTo>
                      <a:cubicBezTo>
                        <a:pt x="171" y="969"/>
                        <a:pt x="170" y="967"/>
                        <a:pt x="169" y="965"/>
                      </a:cubicBezTo>
                      <a:cubicBezTo>
                        <a:pt x="168" y="959"/>
                        <a:pt x="168" y="953"/>
                        <a:pt x="167" y="947"/>
                      </a:cubicBezTo>
                      <a:cubicBezTo>
                        <a:pt x="175" y="899"/>
                        <a:pt x="200" y="858"/>
                        <a:pt x="226" y="818"/>
                      </a:cubicBezTo>
                      <a:cubicBezTo>
                        <a:pt x="272" y="743"/>
                        <a:pt x="328" y="675"/>
                        <a:pt x="388" y="611"/>
                      </a:cubicBezTo>
                      <a:cubicBezTo>
                        <a:pt x="444" y="552"/>
                        <a:pt x="502" y="495"/>
                        <a:pt x="558" y="437"/>
                      </a:cubicBezTo>
                      <a:cubicBezTo>
                        <a:pt x="569" y="426"/>
                        <a:pt x="575" y="423"/>
                        <a:pt x="587" y="436"/>
                      </a:cubicBezTo>
                      <a:cubicBezTo>
                        <a:pt x="695" y="542"/>
                        <a:pt x="799" y="652"/>
                        <a:pt x="893" y="772"/>
                      </a:cubicBezTo>
                      <a:cubicBezTo>
                        <a:pt x="930" y="819"/>
                        <a:pt x="957" y="872"/>
                        <a:pt x="978" y="929"/>
                      </a:cubicBezTo>
                      <a:cubicBezTo>
                        <a:pt x="980" y="936"/>
                        <a:pt x="980" y="945"/>
                        <a:pt x="987" y="950"/>
                      </a:cubicBezTo>
                      <a:cubicBezTo>
                        <a:pt x="987" y="952"/>
                        <a:pt x="987" y="953"/>
                        <a:pt x="987" y="955"/>
                      </a:cubicBezTo>
                      <a:close/>
                      <a:moveTo>
                        <a:pt x="160" y="943"/>
                      </a:moveTo>
                      <a:cubicBezTo>
                        <a:pt x="159" y="926"/>
                        <a:pt x="156" y="908"/>
                        <a:pt x="157" y="891"/>
                      </a:cubicBezTo>
                      <a:cubicBezTo>
                        <a:pt x="161" y="816"/>
                        <a:pt x="181" y="745"/>
                        <a:pt x="213" y="678"/>
                      </a:cubicBezTo>
                      <a:cubicBezTo>
                        <a:pt x="269" y="556"/>
                        <a:pt x="353" y="452"/>
                        <a:pt x="442" y="353"/>
                      </a:cubicBezTo>
                      <a:cubicBezTo>
                        <a:pt x="471" y="321"/>
                        <a:pt x="472" y="321"/>
                        <a:pt x="441" y="293"/>
                      </a:cubicBezTo>
                      <a:cubicBezTo>
                        <a:pt x="389" y="244"/>
                        <a:pt x="334" y="201"/>
                        <a:pt x="264" y="180"/>
                      </a:cubicBezTo>
                      <a:cubicBezTo>
                        <a:pt x="225" y="168"/>
                        <a:pt x="193" y="177"/>
                        <a:pt x="166" y="205"/>
                      </a:cubicBezTo>
                      <a:cubicBezTo>
                        <a:pt x="153" y="218"/>
                        <a:pt x="141" y="232"/>
                        <a:pt x="131" y="247"/>
                      </a:cubicBezTo>
                      <a:cubicBezTo>
                        <a:pt x="37" y="373"/>
                        <a:pt x="0" y="514"/>
                        <a:pt x="24" y="669"/>
                      </a:cubicBezTo>
                      <a:cubicBezTo>
                        <a:pt x="41" y="783"/>
                        <a:pt x="88" y="882"/>
                        <a:pt x="169" y="965"/>
                      </a:cubicBezTo>
                      <a:cubicBezTo>
                        <a:pt x="168" y="959"/>
                        <a:pt x="168" y="953"/>
                        <a:pt x="167" y="947"/>
                      </a:cubicBezTo>
                      <a:cubicBezTo>
                        <a:pt x="163" y="949"/>
                        <a:pt x="161" y="949"/>
                        <a:pt x="160" y="943"/>
                      </a:cubicBezTo>
                      <a:close/>
                      <a:moveTo>
                        <a:pt x="1002" y="940"/>
                      </a:moveTo>
                      <a:cubicBezTo>
                        <a:pt x="1120" y="793"/>
                        <a:pt x="1157" y="627"/>
                        <a:pt x="1112" y="444"/>
                      </a:cubicBezTo>
                      <a:cubicBezTo>
                        <a:pt x="1090" y="352"/>
                        <a:pt x="1043" y="272"/>
                        <a:pt x="979" y="203"/>
                      </a:cubicBezTo>
                      <a:cubicBezTo>
                        <a:pt x="948" y="168"/>
                        <a:pt x="918" y="164"/>
                        <a:pt x="873" y="185"/>
                      </a:cubicBezTo>
                      <a:cubicBezTo>
                        <a:pt x="804" y="216"/>
                        <a:pt x="744" y="259"/>
                        <a:pt x="688" y="309"/>
                      </a:cubicBezTo>
                      <a:cubicBezTo>
                        <a:pt x="676" y="320"/>
                        <a:pt x="675" y="325"/>
                        <a:pt x="687" y="337"/>
                      </a:cubicBezTo>
                      <a:cubicBezTo>
                        <a:pt x="772" y="425"/>
                        <a:pt x="850" y="518"/>
                        <a:pt x="912" y="625"/>
                      </a:cubicBezTo>
                      <a:cubicBezTo>
                        <a:pt x="971" y="726"/>
                        <a:pt x="1010" y="831"/>
                        <a:pt x="987" y="950"/>
                      </a:cubicBezTo>
                      <a:cubicBezTo>
                        <a:pt x="987" y="952"/>
                        <a:pt x="987" y="953"/>
                        <a:pt x="987" y="955"/>
                      </a:cubicBezTo>
                      <a:cubicBezTo>
                        <a:pt x="995" y="953"/>
                        <a:pt x="998" y="945"/>
                        <a:pt x="1002" y="940"/>
                      </a:cubicBezTo>
                      <a:close/>
                      <a:moveTo>
                        <a:pt x="292" y="105"/>
                      </a:moveTo>
                      <a:cubicBezTo>
                        <a:pt x="295" y="106"/>
                        <a:pt x="297" y="110"/>
                        <a:pt x="301" y="109"/>
                      </a:cubicBezTo>
                      <a:cubicBezTo>
                        <a:pt x="328" y="103"/>
                        <a:pt x="353" y="111"/>
                        <a:pt x="378" y="119"/>
                      </a:cubicBezTo>
                      <a:cubicBezTo>
                        <a:pt x="437" y="140"/>
                        <a:pt x="490" y="174"/>
                        <a:pt x="540" y="210"/>
                      </a:cubicBezTo>
                      <a:cubicBezTo>
                        <a:pt x="573" y="234"/>
                        <a:pt x="572" y="233"/>
                        <a:pt x="605" y="211"/>
                      </a:cubicBezTo>
                      <a:cubicBezTo>
                        <a:pt x="682" y="160"/>
                        <a:pt x="758" y="104"/>
                        <a:pt x="862" y="110"/>
                      </a:cubicBezTo>
                      <a:cubicBezTo>
                        <a:pt x="698" y="2"/>
                        <a:pt x="455" y="0"/>
                        <a:pt x="292" y="105"/>
                      </a:cubicBezTo>
                      <a:close/>
                    </a:path>
                  </a:pathLst>
                </a:custGeom>
                <a:solidFill>
                  <a:srgbClr val="FFFFFF"/>
                </a:solidFill>
                <a:ln>
                  <a:noFill/>
                </a:ln>
                <a:extLst/>
              </p:spPr>
              <p:txBody>
                <a:bodyPr vert="horz" wrap="square" lIns="91401" tIns="45700" rIns="91401" bIns="45700" numCol="1" anchor="t" anchorCtr="0" compatLnSpc="1">
                  <a:prstTxWarp prst="textNoShape">
                    <a:avLst/>
                  </a:prstTxWarp>
                </a:bodyPr>
                <a:lstStyle/>
                <a:p>
                  <a:pPr defTabSz="932323">
                    <a:defRPr/>
                  </a:pPr>
                  <a:endParaRPr lang="en-US" sz="1801" kern="0">
                    <a:solidFill>
                      <a:srgbClr val="404040"/>
                    </a:solidFill>
                  </a:endParaRPr>
                </a:p>
              </p:txBody>
            </p:sp>
          </p:grpSp>
        </p:grpSp>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783851" y="2638468"/>
              <a:ext cx="461331" cy="461331"/>
            </a:xfrm>
            <a:prstGeom prst="rect">
              <a:avLst/>
            </a:prstGeom>
          </p:spPr>
        </p:pic>
        <p:grpSp>
          <p:nvGrpSpPr>
            <p:cNvPr id="17" name="Group 16"/>
            <p:cNvGrpSpPr/>
            <p:nvPr/>
          </p:nvGrpSpPr>
          <p:grpSpPr>
            <a:xfrm>
              <a:off x="25423953" y="1101466"/>
              <a:ext cx="2317215" cy="1141658"/>
              <a:chOff x="8841710" y="1821564"/>
              <a:chExt cx="2644511" cy="2605824"/>
            </a:xfrm>
          </p:grpSpPr>
          <p:sp>
            <p:nvSpPr>
              <p:cNvPr id="18" name="Rectangle 17"/>
              <p:cNvSpPr/>
              <p:nvPr/>
            </p:nvSpPr>
            <p:spPr bwMode="auto">
              <a:xfrm>
                <a:off x="8841710" y="1821564"/>
                <a:ext cx="2644511" cy="2605824"/>
              </a:xfrm>
              <a:prstGeom prst="rect">
                <a:avLst/>
              </a:prstGeom>
              <a:solidFill>
                <a:srgbClr val="FF8B00"/>
              </a:solidFill>
              <a:ln w="9525" cap="flat" cmpd="sng" algn="ctr">
                <a:noFill/>
                <a:prstDash val="solid"/>
                <a:headEnd type="none" w="med" len="med"/>
                <a:tailEnd type="none" w="med" len="med"/>
              </a:ln>
              <a:effectLst/>
            </p:spPr>
            <p:txBody>
              <a:bodyPr lIns="274203" tIns="639807" rIns="182776" bIns="34274" rtlCol="0" anchor="t" anchorCtr="0"/>
              <a:lstStyle/>
              <a:p>
                <a:pPr algn="ctr" defTabSz="931874" fontAlgn="base">
                  <a:spcBef>
                    <a:spcPct val="0"/>
                  </a:spcBef>
                  <a:spcAft>
                    <a:spcPct val="0"/>
                  </a:spcAft>
                  <a:defRPr/>
                </a:pPr>
                <a:endParaRPr lang="en-US" sz="1904" kern="0" dirty="0">
                  <a:solidFill>
                    <a:srgbClr val="FFFFFF"/>
                  </a:solidFill>
                </a:endParaRPr>
              </a:p>
              <a:p>
                <a:pPr algn="ctr" defTabSz="931874" fontAlgn="base">
                  <a:spcBef>
                    <a:spcPct val="0"/>
                  </a:spcBef>
                  <a:spcAft>
                    <a:spcPct val="0"/>
                  </a:spcAft>
                  <a:defRPr/>
                </a:pPr>
                <a:r>
                  <a:rPr lang="en-US" sz="1904" kern="0" dirty="0">
                    <a:solidFill>
                      <a:srgbClr val="FFFFFF"/>
                    </a:solidFill>
                  </a:rPr>
                  <a:t>Office for iOS has been downloaded over 80M times</a:t>
                </a:r>
                <a:endParaRPr lang="en-US" sz="1904" kern="6000" dirty="0">
                  <a:solidFill>
                    <a:srgbClr val="FFFFFF"/>
                  </a:solidFill>
                  <a:cs typeface="Segoe UI Light" panose="020B0502040204020203" pitchFamily="34" charset="0"/>
                </a:endParaRPr>
              </a:p>
            </p:txBody>
          </p:sp>
          <p:pic>
            <p:nvPicPr>
              <p:cNvPr id="19" name="Picture 18"/>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399577" y="1940384"/>
                <a:ext cx="1576701" cy="1100515"/>
              </a:xfrm>
              <a:prstGeom prst="rect">
                <a:avLst/>
              </a:prstGeom>
            </p:spPr>
          </p:pic>
        </p:grpSp>
      </p:grpSp>
    </p:spTree>
    <p:extLst>
      <p:ext uri="{BB962C8B-B14F-4D97-AF65-F5344CB8AC3E}">
        <p14:creationId xmlns:p14="http://schemas.microsoft.com/office/powerpoint/2010/main" val="41877782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296987"/>
            <a:ext cx="12436475" cy="44005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0006" y="2952485"/>
            <a:ext cx="1066800" cy="10668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2837" y="2720459"/>
            <a:ext cx="1428750" cy="16954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9968" y="2720459"/>
            <a:ext cx="1652337" cy="1652337"/>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61719"/>
          <a:stretch/>
        </p:blipFill>
        <p:spPr>
          <a:xfrm>
            <a:off x="4097337" y="2704835"/>
            <a:ext cx="1562100" cy="1562100"/>
          </a:xfrm>
          <a:prstGeom prst="rect">
            <a:avLst/>
          </a:prstGeom>
        </p:spPr>
      </p:pic>
      <p:sp>
        <p:nvSpPr>
          <p:cNvPr id="3" name="Rectangle 2"/>
          <p:cNvSpPr/>
          <p:nvPr/>
        </p:nvSpPr>
        <p:spPr bwMode="auto">
          <a:xfrm>
            <a:off x="1265237" y="2344737"/>
            <a:ext cx="9982200" cy="2305050"/>
          </a:xfrm>
          <a:prstGeom prst="rect">
            <a:avLst/>
          </a:prstGeom>
          <a:solidFill>
            <a:schemeClr val="tx1">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9324" y="2733410"/>
            <a:ext cx="5457825" cy="1504950"/>
          </a:xfrm>
          <a:prstGeom prst="rect">
            <a:avLst/>
          </a:prstGeom>
        </p:spPr>
      </p:pic>
    </p:spTree>
    <p:extLst>
      <p:ext uri="{BB962C8B-B14F-4D97-AF65-F5344CB8AC3E}">
        <p14:creationId xmlns:p14="http://schemas.microsoft.com/office/powerpoint/2010/main" val="410019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decel="10000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750" fill="hold"/>
                                        <p:tgtEl>
                                          <p:spTgt spid="11"/>
                                        </p:tgtEl>
                                        <p:attrNameLst>
                                          <p:attrName>ppt_x</p:attrName>
                                        </p:attrNameLst>
                                      </p:cBhvr>
                                      <p:tavLst>
                                        <p:tav tm="0">
                                          <p:val>
                                            <p:strVal val="1+#ppt_w/2"/>
                                          </p:val>
                                        </p:tav>
                                        <p:tav tm="100000">
                                          <p:val>
                                            <p:strVal val="#ppt_x"/>
                                          </p:val>
                                        </p:tav>
                                      </p:tavLst>
                                    </p:anim>
                                    <p:anim calcmode="lin" valueType="num">
                                      <p:cBhvr additive="base">
                                        <p:cTn id="13" dur="75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750"/>
                            </p:stCondLst>
                            <p:childTnLst>
                              <p:par>
                                <p:cTn id="15" presetID="2" presetClass="entr" presetSubtype="2" decel="10000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2250"/>
                            </p:stCondLst>
                            <p:childTnLst>
                              <p:par>
                                <p:cTn id="20" presetID="2" presetClass="entr" presetSubtype="2" decel="10000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4" presetClass="entr" presetSubtype="10" fill="hold" nodeType="withEffect">
                                  <p:stCondLst>
                                    <p:cond delay="25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 name="Freeform 29"/>
          <p:cNvSpPr>
            <a:spLocks/>
          </p:cNvSpPr>
          <p:nvPr/>
        </p:nvSpPr>
        <p:spPr bwMode="auto">
          <a:xfrm>
            <a:off x="1612334" y="1465802"/>
            <a:ext cx="948345" cy="385419"/>
          </a:xfrm>
          <a:custGeom>
            <a:avLst/>
            <a:gdLst>
              <a:gd name="T0" fmla="*/ 349 w 391"/>
              <a:gd name="T1" fmla="*/ 75 h 159"/>
              <a:gd name="T2" fmla="*/ 342 w 391"/>
              <a:gd name="T3" fmla="*/ 75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2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5"/>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7" y="100"/>
                  <a:pt x="59" y="107"/>
                </a:cubicBezTo>
                <a:cubicBezTo>
                  <a:pt x="53" y="99"/>
                  <a:pt x="43" y="94"/>
                  <a:pt x="32" y="94"/>
                </a:cubicBezTo>
                <a:cubicBezTo>
                  <a:pt x="15" y="94"/>
                  <a:pt x="0" y="108"/>
                  <a:pt x="0" y="126"/>
                </a:cubicBezTo>
                <a:cubicBezTo>
                  <a:pt x="0" y="144"/>
                  <a:pt x="15" y="159"/>
                  <a:pt x="32" y="159"/>
                </a:cubicBezTo>
                <a:cubicBezTo>
                  <a:pt x="42" y="159"/>
                  <a:pt x="42" y="159"/>
                  <a:pt x="42"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7"/>
                  <a:pt x="391" y="139"/>
                  <a:pt x="391" y="117"/>
                </a:cubicBezTo>
                <a:cubicBezTo>
                  <a:pt x="391" y="94"/>
                  <a:pt x="372" y="75"/>
                  <a:pt x="349"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pic>
        <p:nvPicPr>
          <p:cNvPr id="949" name="Picture 948"/>
          <p:cNvPicPr>
            <a:picLocks noChangeAspect="1"/>
          </p:cNvPicPr>
          <p:nvPr/>
        </p:nvPicPr>
        <p:blipFill>
          <a:blip r:embed="rId3"/>
          <a:stretch>
            <a:fillRect/>
          </a:stretch>
        </p:blipFill>
        <p:spPr>
          <a:xfrm>
            <a:off x="9338380" y="3023019"/>
            <a:ext cx="585173" cy="2076787"/>
          </a:xfrm>
          <a:prstGeom prst="rect">
            <a:avLst/>
          </a:prstGeom>
        </p:spPr>
      </p:pic>
      <p:pic>
        <p:nvPicPr>
          <p:cNvPr id="950" name="Picture 949"/>
          <p:cNvPicPr>
            <a:picLocks noChangeAspect="1"/>
          </p:cNvPicPr>
          <p:nvPr/>
        </p:nvPicPr>
        <p:blipFill>
          <a:blip r:embed="rId4"/>
          <a:stretch>
            <a:fillRect/>
          </a:stretch>
        </p:blipFill>
        <p:spPr>
          <a:xfrm>
            <a:off x="10037192" y="3826196"/>
            <a:ext cx="424537" cy="1273610"/>
          </a:xfrm>
          <a:prstGeom prst="rect">
            <a:avLst/>
          </a:prstGeom>
        </p:spPr>
      </p:pic>
      <p:pic>
        <p:nvPicPr>
          <p:cNvPr id="905" name="Picture 904"/>
          <p:cNvPicPr>
            <a:picLocks noChangeAspect="1"/>
          </p:cNvPicPr>
          <p:nvPr/>
        </p:nvPicPr>
        <p:blipFill>
          <a:blip r:embed="rId5"/>
          <a:stretch>
            <a:fillRect/>
          </a:stretch>
        </p:blipFill>
        <p:spPr>
          <a:xfrm>
            <a:off x="1036103" y="3450995"/>
            <a:ext cx="928118" cy="1659362"/>
          </a:xfrm>
          <a:prstGeom prst="rect">
            <a:avLst/>
          </a:prstGeom>
        </p:spPr>
      </p:pic>
      <p:sp>
        <p:nvSpPr>
          <p:cNvPr id="1020" name="Freeform 28"/>
          <p:cNvSpPr>
            <a:spLocks/>
          </p:cNvSpPr>
          <p:nvPr/>
        </p:nvSpPr>
        <p:spPr bwMode="auto">
          <a:xfrm>
            <a:off x="10589987" y="1244039"/>
            <a:ext cx="1423508" cy="577058"/>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22" name="Freeform 30"/>
          <p:cNvSpPr>
            <a:spLocks/>
          </p:cNvSpPr>
          <p:nvPr/>
        </p:nvSpPr>
        <p:spPr bwMode="auto">
          <a:xfrm>
            <a:off x="6391791" y="3017955"/>
            <a:ext cx="608573" cy="34273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23" name="Rectangle 31"/>
          <p:cNvSpPr>
            <a:spLocks noChangeArrowheads="1"/>
          </p:cNvSpPr>
          <p:nvPr/>
        </p:nvSpPr>
        <p:spPr bwMode="auto">
          <a:xfrm>
            <a:off x="4538610" y="3452963"/>
            <a:ext cx="809600" cy="161590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 name="Rectangle 32"/>
          <p:cNvSpPr>
            <a:spLocks noChangeArrowheads="1"/>
          </p:cNvSpPr>
          <p:nvPr/>
        </p:nvSpPr>
        <p:spPr bwMode="auto">
          <a:xfrm>
            <a:off x="5174646" y="356720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 name="Rectangle 33"/>
          <p:cNvSpPr>
            <a:spLocks noChangeArrowheads="1"/>
          </p:cNvSpPr>
          <p:nvPr/>
        </p:nvSpPr>
        <p:spPr bwMode="auto">
          <a:xfrm>
            <a:off x="4997786"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6" name="Rectangle 34"/>
          <p:cNvSpPr>
            <a:spLocks noChangeArrowheads="1"/>
          </p:cNvSpPr>
          <p:nvPr/>
        </p:nvSpPr>
        <p:spPr bwMode="auto">
          <a:xfrm>
            <a:off x="4822025" y="356720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 name="Rectangle 35"/>
          <p:cNvSpPr>
            <a:spLocks noChangeArrowheads="1"/>
          </p:cNvSpPr>
          <p:nvPr/>
        </p:nvSpPr>
        <p:spPr bwMode="auto">
          <a:xfrm>
            <a:off x="4647362"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7" name="Rectangle 36"/>
          <p:cNvSpPr>
            <a:spLocks noChangeArrowheads="1"/>
          </p:cNvSpPr>
          <p:nvPr/>
        </p:nvSpPr>
        <p:spPr bwMode="auto">
          <a:xfrm>
            <a:off x="5174646" y="374406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8" name="Rectangle 37"/>
          <p:cNvSpPr>
            <a:spLocks noChangeArrowheads="1"/>
          </p:cNvSpPr>
          <p:nvPr/>
        </p:nvSpPr>
        <p:spPr bwMode="auto">
          <a:xfrm>
            <a:off x="4997786"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 name="Rectangle 38"/>
          <p:cNvSpPr>
            <a:spLocks noChangeArrowheads="1"/>
          </p:cNvSpPr>
          <p:nvPr/>
        </p:nvSpPr>
        <p:spPr bwMode="auto">
          <a:xfrm>
            <a:off x="4822025" y="374406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 name="Rectangle 39"/>
          <p:cNvSpPr>
            <a:spLocks noChangeArrowheads="1"/>
          </p:cNvSpPr>
          <p:nvPr/>
        </p:nvSpPr>
        <p:spPr bwMode="auto">
          <a:xfrm>
            <a:off x="4647362"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 name="Rectangle 40"/>
          <p:cNvSpPr>
            <a:spLocks noChangeArrowheads="1"/>
          </p:cNvSpPr>
          <p:nvPr/>
        </p:nvSpPr>
        <p:spPr bwMode="auto">
          <a:xfrm>
            <a:off x="5174646" y="3920926"/>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2" name="Rectangle 41"/>
          <p:cNvSpPr>
            <a:spLocks noChangeArrowheads="1"/>
          </p:cNvSpPr>
          <p:nvPr/>
        </p:nvSpPr>
        <p:spPr bwMode="auto">
          <a:xfrm>
            <a:off x="4997786" y="3920926"/>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 name="Rectangle 42"/>
          <p:cNvSpPr>
            <a:spLocks noChangeArrowheads="1"/>
          </p:cNvSpPr>
          <p:nvPr/>
        </p:nvSpPr>
        <p:spPr bwMode="auto">
          <a:xfrm>
            <a:off x="4822025" y="3920926"/>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 name="Rectangle 43"/>
          <p:cNvSpPr>
            <a:spLocks noChangeArrowheads="1"/>
          </p:cNvSpPr>
          <p:nvPr/>
        </p:nvSpPr>
        <p:spPr bwMode="auto">
          <a:xfrm>
            <a:off x="4647362" y="3920926"/>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 name="Rectangle 44"/>
          <p:cNvSpPr>
            <a:spLocks noChangeArrowheads="1"/>
          </p:cNvSpPr>
          <p:nvPr/>
        </p:nvSpPr>
        <p:spPr bwMode="auto">
          <a:xfrm>
            <a:off x="5174646" y="4097786"/>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6" name="Rectangle 45"/>
          <p:cNvSpPr>
            <a:spLocks noChangeArrowheads="1"/>
          </p:cNvSpPr>
          <p:nvPr/>
        </p:nvSpPr>
        <p:spPr bwMode="auto">
          <a:xfrm>
            <a:off x="4997786" y="4097786"/>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 name="Rectangle 46"/>
          <p:cNvSpPr>
            <a:spLocks noChangeArrowheads="1"/>
          </p:cNvSpPr>
          <p:nvPr/>
        </p:nvSpPr>
        <p:spPr bwMode="auto">
          <a:xfrm>
            <a:off x="4822025" y="4097786"/>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 name="Rectangle 47"/>
          <p:cNvSpPr>
            <a:spLocks noChangeArrowheads="1"/>
          </p:cNvSpPr>
          <p:nvPr/>
        </p:nvSpPr>
        <p:spPr bwMode="auto">
          <a:xfrm>
            <a:off x="4647362" y="4097786"/>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9" name="Rectangle 48"/>
          <p:cNvSpPr>
            <a:spLocks noChangeArrowheads="1"/>
          </p:cNvSpPr>
          <p:nvPr/>
        </p:nvSpPr>
        <p:spPr bwMode="auto">
          <a:xfrm>
            <a:off x="5174646" y="4274646"/>
            <a:ext cx="64812" cy="11754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0" name="Rectangle 49"/>
          <p:cNvSpPr>
            <a:spLocks noChangeArrowheads="1"/>
          </p:cNvSpPr>
          <p:nvPr/>
        </p:nvSpPr>
        <p:spPr bwMode="auto">
          <a:xfrm>
            <a:off x="4997786" y="4274646"/>
            <a:ext cx="65910" cy="11754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1" name="Rectangle 50"/>
          <p:cNvSpPr>
            <a:spLocks noChangeArrowheads="1"/>
          </p:cNvSpPr>
          <p:nvPr/>
        </p:nvSpPr>
        <p:spPr bwMode="auto">
          <a:xfrm>
            <a:off x="4822025" y="4274646"/>
            <a:ext cx="67009" cy="11754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2" name="Rectangle 51"/>
          <p:cNvSpPr>
            <a:spLocks noChangeArrowheads="1"/>
          </p:cNvSpPr>
          <p:nvPr/>
        </p:nvSpPr>
        <p:spPr bwMode="auto">
          <a:xfrm>
            <a:off x="4647362" y="4274646"/>
            <a:ext cx="65910" cy="11754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3" name="Rectangle 52"/>
          <p:cNvSpPr>
            <a:spLocks noChangeArrowheads="1"/>
          </p:cNvSpPr>
          <p:nvPr/>
        </p:nvSpPr>
        <p:spPr bwMode="auto">
          <a:xfrm>
            <a:off x="5174646" y="444930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4" name="Rectangle 53"/>
          <p:cNvSpPr>
            <a:spLocks noChangeArrowheads="1"/>
          </p:cNvSpPr>
          <p:nvPr/>
        </p:nvSpPr>
        <p:spPr bwMode="auto">
          <a:xfrm>
            <a:off x="4997786"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5" name="Rectangle 54"/>
          <p:cNvSpPr>
            <a:spLocks noChangeArrowheads="1"/>
          </p:cNvSpPr>
          <p:nvPr/>
        </p:nvSpPr>
        <p:spPr bwMode="auto">
          <a:xfrm>
            <a:off x="4822025" y="444930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6" name="Rectangle 55"/>
          <p:cNvSpPr>
            <a:spLocks noChangeArrowheads="1"/>
          </p:cNvSpPr>
          <p:nvPr/>
        </p:nvSpPr>
        <p:spPr bwMode="auto">
          <a:xfrm>
            <a:off x="4647362"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7" name="Rectangle 56"/>
          <p:cNvSpPr>
            <a:spLocks noChangeArrowheads="1"/>
          </p:cNvSpPr>
          <p:nvPr/>
        </p:nvSpPr>
        <p:spPr bwMode="auto">
          <a:xfrm>
            <a:off x="5174646" y="462616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8" name="Rectangle 57"/>
          <p:cNvSpPr>
            <a:spLocks noChangeArrowheads="1"/>
          </p:cNvSpPr>
          <p:nvPr/>
        </p:nvSpPr>
        <p:spPr bwMode="auto">
          <a:xfrm>
            <a:off x="4997786"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9" name="Rectangle 58"/>
          <p:cNvSpPr>
            <a:spLocks noChangeArrowheads="1"/>
          </p:cNvSpPr>
          <p:nvPr/>
        </p:nvSpPr>
        <p:spPr bwMode="auto">
          <a:xfrm>
            <a:off x="4822025" y="462616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0" name="Rectangle 59"/>
          <p:cNvSpPr>
            <a:spLocks noChangeArrowheads="1"/>
          </p:cNvSpPr>
          <p:nvPr/>
        </p:nvSpPr>
        <p:spPr bwMode="auto">
          <a:xfrm>
            <a:off x="4647362"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1" name="Rectangle 60"/>
          <p:cNvSpPr>
            <a:spLocks noChangeArrowheads="1"/>
          </p:cNvSpPr>
          <p:nvPr/>
        </p:nvSpPr>
        <p:spPr bwMode="auto">
          <a:xfrm>
            <a:off x="5174646" y="480302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2" name="Rectangle 61"/>
          <p:cNvSpPr>
            <a:spLocks noChangeArrowheads="1"/>
          </p:cNvSpPr>
          <p:nvPr/>
        </p:nvSpPr>
        <p:spPr bwMode="auto">
          <a:xfrm>
            <a:off x="4997786" y="480302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3" name="Rectangle 62"/>
          <p:cNvSpPr>
            <a:spLocks noChangeArrowheads="1"/>
          </p:cNvSpPr>
          <p:nvPr/>
        </p:nvSpPr>
        <p:spPr bwMode="auto">
          <a:xfrm>
            <a:off x="4822025" y="480302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4" name="Rectangle 63"/>
          <p:cNvSpPr>
            <a:spLocks noChangeArrowheads="1"/>
          </p:cNvSpPr>
          <p:nvPr/>
        </p:nvSpPr>
        <p:spPr bwMode="auto">
          <a:xfrm>
            <a:off x="4647362" y="480302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6" name="Rectangle 65"/>
          <p:cNvSpPr>
            <a:spLocks noChangeArrowheads="1"/>
          </p:cNvSpPr>
          <p:nvPr/>
        </p:nvSpPr>
        <p:spPr bwMode="auto">
          <a:xfrm>
            <a:off x="4204665" y="3804485"/>
            <a:ext cx="470161" cy="126438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7" name="Rectangle 66"/>
          <p:cNvSpPr>
            <a:spLocks noChangeArrowheads="1"/>
          </p:cNvSpPr>
          <p:nvPr/>
        </p:nvSpPr>
        <p:spPr bwMode="auto">
          <a:xfrm>
            <a:off x="3075401" y="3809978"/>
            <a:ext cx="793122" cy="63383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8" name="Freeform 67"/>
          <p:cNvSpPr>
            <a:spLocks/>
          </p:cNvSpPr>
          <p:nvPr/>
        </p:nvSpPr>
        <p:spPr bwMode="auto">
          <a:xfrm>
            <a:off x="3531281" y="2651054"/>
            <a:ext cx="673385" cy="2417813"/>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9" name="Freeform 68"/>
          <p:cNvSpPr>
            <a:spLocks/>
          </p:cNvSpPr>
          <p:nvPr/>
        </p:nvSpPr>
        <p:spPr bwMode="auto">
          <a:xfrm>
            <a:off x="3075400" y="3817669"/>
            <a:ext cx="455881" cy="125119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0" name="Rectangle 69"/>
          <p:cNvSpPr>
            <a:spLocks noChangeArrowheads="1"/>
          </p:cNvSpPr>
          <p:nvPr/>
        </p:nvSpPr>
        <p:spPr bwMode="auto">
          <a:xfrm>
            <a:off x="3615866" y="2783973"/>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1" name="Rectangle 70"/>
          <p:cNvSpPr>
            <a:spLocks noChangeArrowheads="1"/>
          </p:cNvSpPr>
          <p:nvPr/>
        </p:nvSpPr>
        <p:spPr bwMode="auto">
          <a:xfrm>
            <a:off x="3761967" y="2783973"/>
            <a:ext cx="65910"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2" name="Rectangle 71"/>
          <p:cNvSpPr>
            <a:spLocks noChangeArrowheads="1"/>
          </p:cNvSpPr>
          <p:nvPr/>
        </p:nvSpPr>
        <p:spPr bwMode="auto">
          <a:xfrm>
            <a:off x="3905870" y="2783973"/>
            <a:ext cx="68108"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3" name="Rectangle 72"/>
          <p:cNvSpPr>
            <a:spLocks noChangeArrowheads="1"/>
          </p:cNvSpPr>
          <p:nvPr/>
        </p:nvSpPr>
        <p:spPr bwMode="auto">
          <a:xfrm>
            <a:off x="4053071" y="2783973"/>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4" name="Rectangle 73"/>
          <p:cNvSpPr>
            <a:spLocks noChangeArrowheads="1"/>
          </p:cNvSpPr>
          <p:nvPr/>
        </p:nvSpPr>
        <p:spPr bwMode="auto">
          <a:xfrm>
            <a:off x="3615866" y="2975113"/>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5" name="Rectangle 74"/>
          <p:cNvSpPr>
            <a:spLocks noChangeArrowheads="1"/>
          </p:cNvSpPr>
          <p:nvPr/>
        </p:nvSpPr>
        <p:spPr bwMode="auto">
          <a:xfrm>
            <a:off x="3761967" y="2975113"/>
            <a:ext cx="65910"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6" name="Rectangle 75"/>
          <p:cNvSpPr>
            <a:spLocks noChangeArrowheads="1"/>
          </p:cNvSpPr>
          <p:nvPr/>
        </p:nvSpPr>
        <p:spPr bwMode="auto">
          <a:xfrm>
            <a:off x="3905870" y="2975113"/>
            <a:ext cx="68108"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7" name="Rectangle 76"/>
          <p:cNvSpPr>
            <a:spLocks noChangeArrowheads="1"/>
          </p:cNvSpPr>
          <p:nvPr/>
        </p:nvSpPr>
        <p:spPr bwMode="auto">
          <a:xfrm>
            <a:off x="4053071" y="2975113"/>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8" name="Rectangle 77"/>
          <p:cNvSpPr>
            <a:spLocks noChangeArrowheads="1"/>
          </p:cNvSpPr>
          <p:nvPr/>
        </p:nvSpPr>
        <p:spPr bwMode="auto">
          <a:xfrm>
            <a:off x="3615866" y="3165155"/>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9" name="Rectangle 78"/>
          <p:cNvSpPr>
            <a:spLocks noChangeArrowheads="1"/>
          </p:cNvSpPr>
          <p:nvPr/>
        </p:nvSpPr>
        <p:spPr bwMode="auto">
          <a:xfrm>
            <a:off x="3761967" y="3165155"/>
            <a:ext cx="65910"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0" name="Rectangle 79"/>
          <p:cNvSpPr>
            <a:spLocks noChangeArrowheads="1"/>
          </p:cNvSpPr>
          <p:nvPr/>
        </p:nvSpPr>
        <p:spPr bwMode="auto">
          <a:xfrm>
            <a:off x="3905870" y="3165155"/>
            <a:ext cx="68108"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1" name="Rectangle 80"/>
          <p:cNvSpPr>
            <a:spLocks noChangeArrowheads="1"/>
          </p:cNvSpPr>
          <p:nvPr/>
        </p:nvSpPr>
        <p:spPr bwMode="auto">
          <a:xfrm>
            <a:off x="4053071" y="3165155"/>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2" name="Rectangle 81"/>
          <p:cNvSpPr>
            <a:spLocks noChangeArrowheads="1"/>
          </p:cNvSpPr>
          <p:nvPr/>
        </p:nvSpPr>
        <p:spPr bwMode="auto">
          <a:xfrm>
            <a:off x="3615866" y="3355198"/>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3" name="Rectangle 82"/>
          <p:cNvSpPr>
            <a:spLocks noChangeArrowheads="1"/>
          </p:cNvSpPr>
          <p:nvPr/>
        </p:nvSpPr>
        <p:spPr bwMode="auto">
          <a:xfrm>
            <a:off x="3761967" y="3355198"/>
            <a:ext cx="65910"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4" name="Rectangle 83"/>
          <p:cNvSpPr>
            <a:spLocks noChangeArrowheads="1"/>
          </p:cNvSpPr>
          <p:nvPr/>
        </p:nvSpPr>
        <p:spPr bwMode="auto">
          <a:xfrm>
            <a:off x="3905870" y="3355198"/>
            <a:ext cx="68108"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5" name="Rectangle 84"/>
          <p:cNvSpPr>
            <a:spLocks noChangeArrowheads="1"/>
          </p:cNvSpPr>
          <p:nvPr/>
        </p:nvSpPr>
        <p:spPr bwMode="auto">
          <a:xfrm>
            <a:off x="4053071" y="3355198"/>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6" name="Rectangle 85"/>
          <p:cNvSpPr>
            <a:spLocks noChangeArrowheads="1"/>
          </p:cNvSpPr>
          <p:nvPr/>
        </p:nvSpPr>
        <p:spPr bwMode="auto">
          <a:xfrm>
            <a:off x="3615866" y="3546336"/>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7" name="Rectangle 86"/>
          <p:cNvSpPr>
            <a:spLocks noChangeArrowheads="1"/>
          </p:cNvSpPr>
          <p:nvPr/>
        </p:nvSpPr>
        <p:spPr bwMode="auto">
          <a:xfrm>
            <a:off x="3761967" y="3546336"/>
            <a:ext cx="65910"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8" name="Rectangle 87"/>
          <p:cNvSpPr>
            <a:spLocks noChangeArrowheads="1"/>
          </p:cNvSpPr>
          <p:nvPr/>
        </p:nvSpPr>
        <p:spPr bwMode="auto">
          <a:xfrm>
            <a:off x="3905870" y="3546336"/>
            <a:ext cx="68108"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9" name="Rectangle 88"/>
          <p:cNvSpPr>
            <a:spLocks noChangeArrowheads="1"/>
          </p:cNvSpPr>
          <p:nvPr/>
        </p:nvSpPr>
        <p:spPr bwMode="auto">
          <a:xfrm>
            <a:off x="4053071" y="3546336"/>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0" name="Rectangle 89"/>
          <p:cNvSpPr>
            <a:spLocks noChangeArrowheads="1"/>
          </p:cNvSpPr>
          <p:nvPr/>
        </p:nvSpPr>
        <p:spPr bwMode="auto">
          <a:xfrm>
            <a:off x="3615866" y="37341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1" name="Rectangle 90"/>
          <p:cNvSpPr>
            <a:spLocks noChangeArrowheads="1"/>
          </p:cNvSpPr>
          <p:nvPr/>
        </p:nvSpPr>
        <p:spPr bwMode="auto">
          <a:xfrm>
            <a:off x="3761967" y="373418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2" name="Rectangle 91"/>
          <p:cNvSpPr>
            <a:spLocks noChangeArrowheads="1"/>
          </p:cNvSpPr>
          <p:nvPr/>
        </p:nvSpPr>
        <p:spPr bwMode="auto">
          <a:xfrm>
            <a:off x="3905870" y="3734182"/>
            <a:ext cx="68108"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3" name="Rectangle 92"/>
          <p:cNvSpPr>
            <a:spLocks noChangeArrowheads="1"/>
          </p:cNvSpPr>
          <p:nvPr/>
        </p:nvSpPr>
        <p:spPr bwMode="auto">
          <a:xfrm>
            <a:off x="4053071" y="37341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6" name="Rectangle 93"/>
          <p:cNvSpPr>
            <a:spLocks noChangeArrowheads="1"/>
          </p:cNvSpPr>
          <p:nvPr/>
        </p:nvSpPr>
        <p:spPr bwMode="auto">
          <a:xfrm>
            <a:off x="3615866" y="3924223"/>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7" name="Rectangle 94"/>
          <p:cNvSpPr>
            <a:spLocks noChangeArrowheads="1"/>
          </p:cNvSpPr>
          <p:nvPr/>
        </p:nvSpPr>
        <p:spPr bwMode="auto">
          <a:xfrm>
            <a:off x="3761967" y="3924223"/>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8" name="Rectangle 95"/>
          <p:cNvSpPr>
            <a:spLocks noChangeArrowheads="1"/>
          </p:cNvSpPr>
          <p:nvPr/>
        </p:nvSpPr>
        <p:spPr bwMode="auto">
          <a:xfrm>
            <a:off x="3905870" y="3924223"/>
            <a:ext cx="68108"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7" name="Rectangle 96"/>
          <p:cNvSpPr>
            <a:spLocks noChangeArrowheads="1"/>
          </p:cNvSpPr>
          <p:nvPr/>
        </p:nvSpPr>
        <p:spPr bwMode="auto">
          <a:xfrm>
            <a:off x="4053071" y="3924223"/>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8" name="Rectangle 97"/>
          <p:cNvSpPr>
            <a:spLocks noChangeArrowheads="1"/>
          </p:cNvSpPr>
          <p:nvPr/>
        </p:nvSpPr>
        <p:spPr bwMode="auto">
          <a:xfrm>
            <a:off x="3615866" y="429442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9" name="Rectangle 98"/>
          <p:cNvSpPr>
            <a:spLocks noChangeArrowheads="1"/>
          </p:cNvSpPr>
          <p:nvPr/>
        </p:nvSpPr>
        <p:spPr bwMode="auto">
          <a:xfrm>
            <a:off x="3761967" y="4294420"/>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0" name="Rectangle 99"/>
          <p:cNvSpPr>
            <a:spLocks noChangeArrowheads="1"/>
          </p:cNvSpPr>
          <p:nvPr/>
        </p:nvSpPr>
        <p:spPr bwMode="auto">
          <a:xfrm>
            <a:off x="3905870" y="4294420"/>
            <a:ext cx="68108"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1" name="Rectangle 100"/>
          <p:cNvSpPr>
            <a:spLocks noChangeArrowheads="1"/>
          </p:cNvSpPr>
          <p:nvPr/>
        </p:nvSpPr>
        <p:spPr bwMode="auto">
          <a:xfrm>
            <a:off x="4053071" y="429442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2" name="Rectangle 101"/>
          <p:cNvSpPr>
            <a:spLocks noChangeArrowheads="1"/>
          </p:cNvSpPr>
          <p:nvPr/>
        </p:nvSpPr>
        <p:spPr bwMode="auto">
          <a:xfrm>
            <a:off x="3615866" y="4101083"/>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3" name="Rectangle 102"/>
          <p:cNvSpPr>
            <a:spLocks noChangeArrowheads="1"/>
          </p:cNvSpPr>
          <p:nvPr/>
        </p:nvSpPr>
        <p:spPr bwMode="auto">
          <a:xfrm>
            <a:off x="3761967" y="4101083"/>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4" name="Rectangle 103"/>
          <p:cNvSpPr>
            <a:spLocks noChangeArrowheads="1"/>
          </p:cNvSpPr>
          <p:nvPr/>
        </p:nvSpPr>
        <p:spPr bwMode="auto">
          <a:xfrm>
            <a:off x="3905870" y="4101083"/>
            <a:ext cx="68108"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5" name="Rectangle 104"/>
          <p:cNvSpPr>
            <a:spLocks noChangeArrowheads="1"/>
          </p:cNvSpPr>
          <p:nvPr/>
        </p:nvSpPr>
        <p:spPr bwMode="auto">
          <a:xfrm>
            <a:off x="4053071" y="4101083"/>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6" name="Rectangle 105"/>
          <p:cNvSpPr>
            <a:spLocks noChangeArrowheads="1"/>
          </p:cNvSpPr>
          <p:nvPr/>
        </p:nvSpPr>
        <p:spPr bwMode="auto">
          <a:xfrm>
            <a:off x="3615866" y="4489955"/>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7" name="Rectangle 106"/>
          <p:cNvSpPr>
            <a:spLocks noChangeArrowheads="1"/>
          </p:cNvSpPr>
          <p:nvPr/>
        </p:nvSpPr>
        <p:spPr bwMode="auto">
          <a:xfrm>
            <a:off x="3761967" y="4489955"/>
            <a:ext cx="65910"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25" name="Rectangle 107"/>
          <p:cNvSpPr>
            <a:spLocks noChangeArrowheads="1"/>
          </p:cNvSpPr>
          <p:nvPr/>
        </p:nvSpPr>
        <p:spPr bwMode="auto">
          <a:xfrm>
            <a:off x="3905870" y="4489955"/>
            <a:ext cx="68108"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26" name="Rectangle 108"/>
          <p:cNvSpPr>
            <a:spLocks noChangeArrowheads="1"/>
          </p:cNvSpPr>
          <p:nvPr/>
        </p:nvSpPr>
        <p:spPr bwMode="auto">
          <a:xfrm>
            <a:off x="4053071" y="4489955"/>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27" name="Rectangle 109"/>
          <p:cNvSpPr>
            <a:spLocks noChangeArrowheads="1"/>
          </p:cNvSpPr>
          <p:nvPr/>
        </p:nvSpPr>
        <p:spPr bwMode="auto">
          <a:xfrm>
            <a:off x="3615866" y="4683291"/>
            <a:ext cx="64812"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28" name="Rectangle 110"/>
          <p:cNvSpPr>
            <a:spLocks noChangeArrowheads="1"/>
          </p:cNvSpPr>
          <p:nvPr/>
        </p:nvSpPr>
        <p:spPr bwMode="auto">
          <a:xfrm>
            <a:off x="3761967" y="4683291"/>
            <a:ext cx="65910"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29" name="Rectangle 111"/>
          <p:cNvSpPr>
            <a:spLocks noChangeArrowheads="1"/>
          </p:cNvSpPr>
          <p:nvPr/>
        </p:nvSpPr>
        <p:spPr bwMode="auto">
          <a:xfrm>
            <a:off x="3905870" y="4683291"/>
            <a:ext cx="68108" cy="12523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0" name="Rectangle 112"/>
          <p:cNvSpPr>
            <a:spLocks noChangeArrowheads="1"/>
          </p:cNvSpPr>
          <p:nvPr/>
        </p:nvSpPr>
        <p:spPr bwMode="auto">
          <a:xfrm>
            <a:off x="4053071" y="4683291"/>
            <a:ext cx="64812" cy="12523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1" name="Rectangle 113"/>
          <p:cNvSpPr>
            <a:spLocks noChangeArrowheads="1"/>
          </p:cNvSpPr>
          <p:nvPr/>
        </p:nvSpPr>
        <p:spPr bwMode="auto">
          <a:xfrm>
            <a:off x="3615866" y="4876629"/>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2" name="Rectangle 114"/>
          <p:cNvSpPr>
            <a:spLocks noChangeArrowheads="1"/>
          </p:cNvSpPr>
          <p:nvPr/>
        </p:nvSpPr>
        <p:spPr bwMode="auto">
          <a:xfrm>
            <a:off x="3761967" y="4876629"/>
            <a:ext cx="65910"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3" name="Rectangle 115"/>
          <p:cNvSpPr>
            <a:spLocks noChangeArrowheads="1"/>
          </p:cNvSpPr>
          <p:nvPr/>
        </p:nvSpPr>
        <p:spPr bwMode="auto">
          <a:xfrm>
            <a:off x="3905870" y="4876629"/>
            <a:ext cx="68108"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4" name="Rectangle 116"/>
          <p:cNvSpPr>
            <a:spLocks noChangeArrowheads="1"/>
          </p:cNvSpPr>
          <p:nvPr/>
        </p:nvSpPr>
        <p:spPr bwMode="auto">
          <a:xfrm>
            <a:off x="4053071" y="4876629"/>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5" name="Rectangle 117"/>
          <p:cNvSpPr>
            <a:spLocks noChangeArrowheads="1"/>
          </p:cNvSpPr>
          <p:nvPr/>
        </p:nvSpPr>
        <p:spPr bwMode="auto">
          <a:xfrm>
            <a:off x="3121537" y="3924223"/>
            <a:ext cx="67009"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6" name="Rectangle 118"/>
          <p:cNvSpPr>
            <a:spLocks noChangeArrowheads="1"/>
          </p:cNvSpPr>
          <p:nvPr/>
        </p:nvSpPr>
        <p:spPr bwMode="auto">
          <a:xfrm>
            <a:off x="3267638" y="3924223"/>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7" name="Rectangle 119"/>
          <p:cNvSpPr>
            <a:spLocks noChangeArrowheads="1"/>
          </p:cNvSpPr>
          <p:nvPr/>
        </p:nvSpPr>
        <p:spPr bwMode="auto">
          <a:xfrm>
            <a:off x="3411543" y="3924223"/>
            <a:ext cx="68108"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39" name="Rectangle 120"/>
          <p:cNvSpPr>
            <a:spLocks noChangeArrowheads="1"/>
          </p:cNvSpPr>
          <p:nvPr/>
        </p:nvSpPr>
        <p:spPr bwMode="auto">
          <a:xfrm>
            <a:off x="3121537" y="4114266"/>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1" name="Rectangle 121"/>
          <p:cNvSpPr>
            <a:spLocks noChangeArrowheads="1"/>
          </p:cNvSpPr>
          <p:nvPr/>
        </p:nvSpPr>
        <p:spPr bwMode="auto">
          <a:xfrm>
            <a:off x="3267638" y="4114266"/>
            <a:ext cx="64812"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2" name="Rectangle 122"/>
          <p:cNvSpPr>
            <a:spLocks noChangeArrowheads="1"/>
          </p:cNvSpPr>
          <p:nvPr/>
        </p:nvSpPr>
        <p:spPr bwMode="auto">
          <a:xfrm>
            <a:off x="3411543" y="4114266"/>
            <a:ext cx="68108"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3" name="Rectangle 123"/>
          <p:cNvSpPr>
            <a:spLocks noChangeArrowheads="1"/>
          </p:cNvSpPr>
          <p:nvPr/>
        </p:nvSpPr>
        <p:spPr bwMode="auto">
          <a:xfrm>
            <a:off x="3121537" y="4291125"/>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4" name="Rectangle 124"/>
          <p:cNvSpPr>
            <a:spLocks noChangeArrowheads="1"/>
          </p:cNvSpPr>
          <p:nvPr/>
        </p:nvSpPr>
        <p:spPr bwMode="auto">
          <a:xfrm>
            <a:off x="3267638" y="4291125"/>
            <a:ext cx="64812"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5" name="Rectangle 125"/>
          <p:cNvSpPr>
            <a:spLocks noChangeArrowheads="1"/>
          </p:cNvSpPr>
          <p:nvPr/>
        </p:nvSpPr>
        <p:spPr bwMode="auto">
          <a:xfrm>
            <a:off x="3411543" y="4291125"/>
            <a:ext cx="68108"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6" name="Rectangle 126"/>
          <p:cNvSpPr>
            <a:spLocks noChangeArrowheads="1"/>
          </p:cNvSpPr>
          <p:nvPr/>
        </p:nvSpPr>
        <p:spPr bwMode="auto">
          <a:xfrm>
            <a:off x="3121537" y="4467983"/>
            <a:ext cx="67009"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7" name="Rectangle 127"/>
          <p:cNvSpPr>
            <a:spLocks noChangeArrowheads="1"/>
          </p:cNvSpPr>
          <p:nvPr/>
        </p:nvSpPr>
        <p:spPr bwMode="auto">
          <a:xfrm>
            <a:off x="3267638" y="4467983"/>
            <a:ext cx="64812"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8" name="Rectangle 128"/>
          <p:cNvSpPr>
            <a:spLocks noChangeArrowheads="1"/>
          </p:cNvSpPr>
          <p:nvPr/>
        </p:nvSpPr>
        <p:spPr bwMode="auto">
          <a:xfrm>
            <a:off x="3411543" y="4467983"/>
            <a:ext cx="68108"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49" name="Rectangle 129"/>
          <p:cNvSpPr>
            <a:spLocks noChangeArrowheads="1"/>
          </p:cNvSpPr>
          <p:nvPr/>
        </p:nvSpPr>
        <p:spPr bwMode="auto">
          <a:xfrm>
            <a:off x="3121537" y="4644843"/>
            <a:ext cx="67009"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50" name="Rectangle 130"/>
          <p:cNvSpPr>
            <a:spLocks noChangeArrowheads="1"/>
          </p:cNvSpPr>
          <p:nvPr/>
        </p:nvSpPr>
        <p:spPr bwMode="auto">
          <a:xfrm>
            <a:off x="3267638" y="4644843"/>
            <a:ext cx="64812"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51" name="Rectangle 131"/>
          <p:cNvSpPr>
            <a:spLocks noChangeArrowheads="1"/>
          </p:cNvSpPr>
          <p:nvPr/>
        </p:nvSpPr>
        <p:spPr bwMode="auto">
          <a:xfrm>
            <a:off x="3411543" y="4644843"/>
            <a:ext cx="68108"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52" name="Rectangle 132"/>
          <p:cNvSpPr>
            <a:spLocks noChangeArrowheads="1"/>
          </p:cNvSpPr>
          <p:nvPr/>
        </p:nvSpPr>
        <p:spPr bwMode="auto">
          <a:xfrm>
            <a:off x="3121537" y="4821702"/>
            <a:ext cx="67009"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62" name="Rectangle 133"/>
          <p:cNvSpPr>
            <a:spLocks noChangeArrowheads="1"/>
          </p:cNvSpPr>
          <p:nvPr/>
        </p:nvSpPr>
        <p:spPr bwMode="auto">
          <a:xfrm>
            <a:off x="3267638" y="4821702"/>
            <a:ext cx="64812"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63" name="Rectangle 134"/>
          <p:cNvSpPr>
            <a:spLocks noChangeArrowheads="1"/>
          </p:cNvSpPr>
          <p:nvPr/>
        </p:nvSpPr>
        <p:spPr bwMode="auto">
          <a:xfrm>
            <a:off x="3411543" y="4821702"/>
            <a:ext cx="68108"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64" name="Rectangle 135"/>
          <p:cNvSpPr>
            <a:spLocks noChangeArrowheads="1"/>
          </p:cNvSpPr>
          <p:nvPr/>
        </p:nvSpPr>
        <p:spPr bwMode="auto">
          <a:xfrm>
            <a:off x="3905870" y="2525825"/>
            <a:ext cx="212013" cy="12523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65" name="Rectangle 136"/>
          <p:cNvSpPr>
            <a:spLocks noChangeArrowheads="1"/>
          </p:cNvSpPr>
          <p:nvPr/>
        </p:nvSpPr>
        <p:spPr bwMode="auto">
          <a:xfrm>
            <a:off x="3680678" y="2446731"/>
            <a:ext cx="43940" cy="204323"/>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nvGrpSpPr>
          <p:cNvPr id="1061" name="Group 1060"/>
          <p:cNvGrpSpPr/>
          <p:nvPr/>
        </p:nvGrpSpPr>
        <p:grpSpPr>
          <a:xfrm>
            <a:off x="284096" y="3020153"/>
            <a:ext cx="653612" cy="2078374"/>
            <a:chOff x="1689485" y="-2496074"/>
            <a:chExt cx="640854" cy="2037807"/>
          </a:xfrm>
        </p:grpSpPr>
        <p:sp>
          <p:nvSpPr>
            <p:cNvPr id="331" name="Rectangle 138"/>
            <p:cNvSpPr>
              <a:spLocks noChangeArrowheads="1"/>
            </p:cNvSpPr>
            <p:nvPr/>
          </p:nvSpPr>
          <p:spPr bwMode="auto">
            <a:xfrm>
              <a:off x="1689485" y="-1636576"/>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9"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70"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0"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2"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3"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6"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7"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50"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52"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53"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6"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8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8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23"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42"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66"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67"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72"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73"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3"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4"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5"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6"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7"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8"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9"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0"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1"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2"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3"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4"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5"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6"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7"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8"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9"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0"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1"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2"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3"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4"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5"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1062" name="Group 1061"/>
          <p:cNvGrpSpPr/>
          <p:nvPr/>
        </p:nvGrpSpPr>
        <p:grpSpPr>
          <a:xfrm>
            <a:off x="1761120" y="3193493"/>
            <a:ext cx="496525" cy="1903713"/>
            <a:chOff x="2603243" y="-2324821"/>
            <a:chExt cx="486833" cy="1866554"/>
          </a:xfrm>
        </p:grpSpPr>
        <p:sp>
          <p:nvSpPr>
            <p:cNvPr id="330"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6"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857"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858"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859"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860"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grpSp>
      <p:sp>
        <p:nvSpPr>
          <p:cNvPr id="861" name="Rectangle 187"/>
          <p:cNvSpPr>
            <a:spLocks noChangeArrowheads="1"/>
          </p:cNvSpPr>
          <p:nvPr/>
        </p:nvSpPr>
        <p:spPr bwMode="auto">
          <a:xfrm>
            <a:off x="4204665" y="3867100"/>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62" name="Rectangle 188"/>
          <p:cNvSpPr>
            <a:spLocks noChangeArrowheads="1"/>
          </p:cNvSpPr>
          <p:nvPr/>
        </p:nvSpPr>
        <p:spPr bwMode="auto">
          <a:xfrm>
            <a:off x="4204665" y="4043959"/>
            <a:ext cx="470161" cy="9996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63" name="Rectangle 189"/>
          <p:cNvSpPr>
            <a:spLocks noChangeArrowheads="1"/>
          </p:cNvSpPr>
          <p:nvPr/>
        </p:nvSpPr>
        <p:spPr bwMode="auto">
          <a:xfrm>
            <a:off x="4204665" y="4220819"/>
            <a:ext cx="470161" cy="9996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24" name="Rectangle 190"/>
          <p:cNvSpPr>
            <a:spLocks noChangeArrowheads="1"/>
          </p:cNvSpPr>
          <p:nvPr/>
        </p:nvSpPr>
        <p:spPr bwMode="auto">
          <a:xfrm>
            <a:off x="4204665" y="4397678"/>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25" name="Rectangle 191"/>
          <p:cNvSpPr>
            <a:spLocks noChangeArrowheads="1"/>
          </p:cNvSpPr>
          <p:nvPr/>
        </p:nvSpPr>
        <p:spPr bwMode="auto">
          <a:xfrm>
            <a:off x="4204665" y="457453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26" name="Rectangle 192"/>
          <p:cNvSpPr>
            <a:spLocks noChangeArrowheads="1"/>
          </p:cNvSpPr>
          <p:nvPr/>
        </p:nvSpPr>
        <p:spPr bwMode="auto">
          <a:xfrm>
            <a:off x="4204665" y="475139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27" name="Rectangle 193"/>
          <p:cNvSpPr>
            <a:spLocks noChangeArrowheads="1"/>
          </p:cNvSpPr>
          <p:nvPr/>
        </p:nvSpPr>
        <p:spPr bwMode="auto">
          <a:xfrm>
            <a:off x="4204665" y="4924961"/>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nvGrpSpPr>
          <p:cNvPr id="1063" name="Group 1062"/>
          <p:cNvGrpSpPr/>
          <p:nvPr/>
        </p:nvGrpSpPr>
        <p:grpSpPr>
          <a:xfrm>
            <a:off x="10285267" y="1896379"/>
            <a:ext cx="774447" cy="3210935"/>
            <a:chOff x="9240116" y="-3616221"/>
            <a:chExt cx="759331" cy="3148261"/>
          </a:xfrm>
        </p:grpSpPr>
        <p:sp>
          <p:nvSpPr>
            <p:cNvPr id="1028"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1029"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1030"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1"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1064" name="Group 1063"/>
          <p:cNvGrpSpPr/>
          <p:nvPr/>
        </p:nvGrpSpPr>
        <p:grpSpPr>
          <a:xfrm>
            <a:off x="8664971" y="2141512"/>
            <a:ext cx="777743" cy="2927520"/>
            <a:chOff x="8238446" y="-3338339"/>
            <a:chExt cx="762562" cy="2870379"/>
          </a:xfrm>
        </p:grpSpPr>
        <p:sp>
          <p:nvSpPr>
            <p:cNvPr id="1032"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3"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4"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5"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6"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7"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8"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39"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0"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sp>
        <p:nvSpPr>
          <p:cNvPr id="1041" name="Rectangle 207"/>
          <p:cNvSpPr>
            <a:spLocks noChangeArrowheads="1"/>
          </p:cNvSpPr>
          <p:nvPr/>
        </p:nvSpPr>
        <p:spPr bwMode="auto">
          <a:xfrm>
            <a:off x="6364328" y="4302109"/>
            <a:ext cx="948011" cy="756872"/>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2" name="Freeform 208"/>
          <p:cNvSpPr>
            <a:spLocks/>
          </p:cNvSpPr>
          <p:nvPr/>
        </p:nvSpPr>
        <p:spPr bwMode="auto">
          <a:xfrm>
            <a:off x="6910286" y="2920188"/>
            <a:ext cx="804106" cy="2138792"/>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3" name="Freeform 209"/>
          <p:cNvSpPr>
            <a:spLocks/>
          </p:cNvSpPr>
          <p:nvPr/>
        </p:nvSpPr>
        <p:spPr bwMode="auto">
          <a:xfrm>
            <a:off x="6364328" y="4313095"/>
            <a:ext cx="545958" cy="745885"/>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4" name="Rectangle 210"/>
          <p:cNvSpPr>
            <a:spLocks noChangeArrowheads="1"/>
          </p:cNvSpPr>
          <p:nvPr/>
        </p:nvSpPr>
        <p:spPr bwMode="auto">
          <a:xfrm>
            <a:off x="7011348"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5" name="Rectangle 211"/>
          <p:cNvSpPr>
            <a:spLocks noChangeArrowheads="1"/>
          </p:cNvSpPr>
          <p:nvPr/>
        </p:nvSpPr>
        <p:spPr bwMode="auto">
          <a:xfrm>
            <a:off x="7184913"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6" name="Rectangle 212"/>
          <p:cNvSpPr>
            <a:spLocks noChangeArrowheads="1"/>
          </p:cNvSpPr>
          <p:nvPr/>
        </p:nvSpPr>
        <p:spPr bwMode="auto">
          <a:xfrm>
            <a:off x="7358477"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7" name="Rectangle 213"/>
          <p:cNvSpPr>
            <a:spLocks noChangeArrowheads="1"/>
          </p:cNvSpPr>
          <p:nvPr/>
        </p:nvSpPr>
        <p:spPr bwMode="auto">
          <a:xfrm>
            <a:off x="7533139"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8" name="Rectangle 214"/>
          <p:cNvSpPr>
            <a:spLocks noChangeArrowheads="1"/>
          </p:cNvSpPr>
          <p:nvPr/>
        </p:nvSpPr>
        <p:spPr bwMode="auto">
          <a:xfrm>
            <a:off x="7011348"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49" name="Rectangle 215"/>
          <p:cNvSpPr>
            <a:spLocks noChangeArrowheads="1"/>
          </p:cNvSpPr>
          <p:nvPr/>
        </p:nvSpPr>
        <p:spPr bwMode="auto">
          <a:xfrm>
            <a:off x="7184913" y="3306862"/>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0" name="Rectangle 216"/>
          <p:cNvSpPr>
            <a:spLocks noChangeArrowheads="1"/>
          </p:cNvSpPr>
          <p:nvPr/>
        </p:nvSpPr>
        <p:spPr bwMode="auto">
          <a:xfrm>
            <a:off x="7358477" y="3306862"/>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1" name="Rectangle 217"/>
          <p:cNvSpPr>
            <a:spLocks noChangeArrowheads="1"/>
          </p:cNvSpPr>
          <p:nvPr/>
        </p:nvSpPr>
        <p:spPr bwMode="auto">
          <a:xfrm>
            <a:off x="7533139"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2" name="Rectangle 218"/>
          <p:cNvSpPr>
            <a:spLocks noChangeArrowheads="1"/>
          </p:cNvSpPr>
          <p:nvPr/>
        </p:nvSpPr>
        <p:spPr bwMode="auto">
          <a:xfrm>
            <a:off x="7011348" y="3532057"/>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3" name="Rectangle 219"/>
          <p:cNvSpPr>
            <a:spLocks noChangeArrowheads="1"/>
          </p:cNvSpPr>
          <p:nvPr/>
        </p:nvSpPr>
        <p:spPr bwMode="auto">
          <a:xfrm>
            <a:off x="7184913" y="3532057"/>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4" name="Rectangle 220"/>
          <p:cNvSpPr>
            <a:spLocks noChangeArrowheads="1"/>
          </p:cNvSpPr>
          <p:nvPr/>
        </p:nvSpPr>
        <p:spPr bwMode="auto">
          <a:xfrm>
            <a:off x="7358477" y="3532057"/>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5" name="Rectangle 221"/>
          <p:cNvSpPr>
            <a:spLocks noChangeArrowheads="1"/>
          </p:cNvSpPr>
          <p:nvPr/>
        </p:nvSpPr>
        <p:spPr bwMode="auto">
          <a:xfrm>
            <a:off x="7533139" y="3532057"/>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6" name="Rectangle 222"/>
          <p:cNvSpPr>
            <a:spLocks noChangeArrowheads="1"/>
          </p:cNvSpPr>
          <p:nvPr/>
        </p:nvSpPr>
        <p:spPr bwMode="auto">
          <a:xfrm>
            <a:off x="7011348" y="3760546"/>
            <a:ext cx="77994" cy="15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7" name="Rectangle 223"/>
          <p:cNvSpPr>
            <a:spLocks noChangeArrowheads="1"/>
          </p:cNvSpPr>
          <p:nvPr/>
        </p:nvSpPr>
        <p:spPr bwMode="auto">
          <a:xfrm>
            <a:off x="7184913" y="3760546"/>
            <a:ext cx="79093" cy="15049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8" name="Rectangle 224"/>
          <p:cNvSpPr>
            <a:spLocks noChangeArrowheads="1"/>
          </p:cNvSpPr>
          <p:nvPr/>
        </p:nvSpPr>
        <p:spPr bwMode="auto">
          <a:xfrm>
            <a:off x="7358477" y="3760546"/>
            <a:ext cx="79093" cy="15049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59" name="Rectangle 225"/>
          <p:cNvSpPr>
            <a:spLocks noChangeArrowheads="1"/>
          </p:cNvSpPr>
          <p:nvPr/>
        </p:nvSpPr>
        <p:spPr bwMode="auto">
          <a:xfrm>
            <a:off x="7533139" y="3760546"/>
            <a:ext cx="77994" cy="15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60" name="Rectangle 226"/>
          <p:cNvSpPr>
            <a:spLocks noChangeArrowheads="1"/>
          </p:cNvSpPr>
          <p:nvPr/>
        </p:nvSpPr>
        <p:spPr bwMode="auto">
          <a:xfrm>
            <a:off x="7011348" y="3986839"/>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 name="Rectangle 228"/>
          <p:cNvSpPr>
            <a:spLocks noChangeArrowheads="1"/>
          </p:cNvSpPr>
          <p:nvPr/>
        </p:nvSpPr>
        <p:spPr bwMode="auto">
          <a:xfrm>
            <a:off x="7184913" y="3986839"/>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 name="Rectangle 229"/>
          <p:cNvSpPr>
            <a:spLocks noChangeArrowheads="1"/>
          </p:cNvSpPr>
          <p:nvPr/>
        </p:nvSpPr>
        <p:spPr bwMode="auto">
          <a:xfrm>
            <a:off x="7358477" y="3986839"/>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2" name="Rectangle 230"/>
          <p:cNvSpPr>
            <a:spLocks noChangeArrowheads="1"/>
          </p:cNvSpPr>
          <p:nvPr/>
        </p:nvSpPr>
        <p:spPr bwMode="auto">
          <a:xfrm>
            <a:off x="7533139" y="3986839"/>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3" name="Rectangle 231"/>
          <p:cNvSpPr>
            <a:spLocks noChangeArrowheads="1"/>
          </p:cNvSpPr>
          <p:nvPr/>
        </p:nvSpPr>
        <p:spPr bwMode="auto">
          <a:xfrm>
            <a:off x="7011348" y="4212031"/>
            <a:ext cx="77994"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4" name="Rectangle 232"/>
          <p:cNvSpPr>
            <a:spLocks noChangeArrowheads="1"/>
          </p:cNvSpPr>
          <p:nvPr/>
        </p:nvSpPr>
        <p:spPr bwMode="auto">
          <a:xfrm>
            <a:off x="7184913" y="4212031"/>
            <a:ext cx="79093"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5" name="Rectangle 233"/>
          <p:cNvSpPr>
            <a:spLocks noChangeArrowheads="1"/>
          </p:cNvSpPr>
          <p:nvPr/>
        </p:nvSpPr>
        <p:spPr bwMode="auto">
          <a:xfrm>
            <a:off x="7358477" y="4212031"/>
            <a:ext cx="79093"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6" name="Rectangle 234"/>
          <p:cNvSpPr>
            <a:spLocks noChangeArrowheads="1"/>
          </p:cNvSpPr>
          <p:nvPr/>
        </p:nvSpPr>
        <p:spPr bwMode="auto">
          <a:xfrm>
            <a:off x="7533139" y="4212031"/>
            <a:ext cx="77994"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7" name="Rectangle 235"/>
          <p:cNvSpPr>
            <a:spLocks noChangeArrowheads="1"/>
          </p:cNvSpPr>
          <p:nvPr/>
        </p:nvSpPr>
        <p:spPr bwMode="auto">
          <a:xfrm>
            <a:off x="7011348" y="4440521"/>
            <a:ext cx="77994" cy="15049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8" name="Rectangle 236"/>
          <p:cNvSpPr>
            <a:spLocks noChangeArrowheads="1"/>
          </p:cNvSpPr>
          <p:nvPr/>
        </p:nvSpPr>
        <p:spPr bwMode="auto">
          <a:xfrm>
            <a:off x="7184913" y="4440521"/>
            <a:ext cx="79093" cy="15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99" name="Rectangle 237"/>
          <p:cNvSpPr>
            <a:spLocks noChangeArrowheads="1"/>
          </p:cNvSpPr>
          <p:nvPr/>
        </p:nvSpPr>
        <p:spPr bwMode="auto">
          <a:xfrm>
            <a:off x="7358477" y="4440521"/>
            <a:ext cx="79093" cy="15049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0" name="Rectangle 238"/>
          <p:cNvSpPr>
            <a:spLocks noChangeArrowheads="1"/>
          </p:cNvSpPr>
          <p:nvPr/>
        </p:nvSpPr>
        <p:spPr bwMode="auto">
          <a:xfrm>
            <a:off x="7533139" y="4440521"/>
            <a:ext cx="77994" cy="15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1" name="Rectangle 239"/>
          <p:cNvSpPr>
            <a:spLocks noChangeArrowheads="1"/>
          </p:cNvSpPr>
          <p:nvPr/>
        </p:nvSpPr>
        <p:spPr bwMode="auto">
          <a:xfrm>
            <a:off x="6421452" y="4440521"/>
            <a:ext cx="79093" cy="15049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2" name="Rectangle 240"/>
          <p:cNvSpPr>
            <a:spLocks noChangeArrowheads="1"/>
          </p:cNvSpPr>
          <p:nvPr/>
        </p:nvSpPr>
        <p:spPr bwMode="auto">
          <a:xfrm>
            <a:off x="6595015" y="4440521"/>
            <a:ext cx="79093" cy="15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3" name="Rectangle 241"/>
          <p:cNvSpPr>
            <a:spLocks noChangeArrowheads="1"/>
          </p:cNvSpPr>
          <p:nvPr/>
        </p:nvSpPr>
        <p:spPr bwMode="auto">
          <a:xfrm>
            <a:off x="6769677" y="4440521"/>
            <a:ext cx="77994" cy="15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4" name="Rectangle 242"/>
          <p:cNvSpPr>
            <a:spLocks noChangeArrowheads="1"/>
          </p:cNvSpPr>
          <p:nvPr/>
        </p:nvSpPr>
        <p:spPr bwMode="auto">
          <a:xfrm>
            <a:off x="6421452" y="4666814"/>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5" name="Rectangle 243"/>
          <p:cNvSpPr>
            <a:spLocks noChangeArrowheads="1"/>
          </p:cNvSpPr>
          <p:nvPr/>
        </p:nvSpPr>
        <p:spPr bwMode="auto">
          <a:xfrm>
            <a:off x="6595015" y="4666814"/>
            <a:ext cx="79093" cy="149397"/>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6" name="Rectangle 244"/>
          <p:cNvSpPr>
            <a:spLocks noChangeArrowheads="1"/>
          </p:cNvSpPr>
          <p:nvPr/>
        </p:nvSpPr>
        <p:spPr bwMode="auto">
          <a:xfrm>
            <a:off x="6769677" y="4666814"/>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07" name="Rectangle 245"/>
          <p:cNvSpPr>
            <a:spLocks noChangeArrowheads="1"/>
          </p:cNvSpPr>
          <p:nvPr/>
        </p:nvSpPr>
        <p:spPr bwMode="auto">
          <a:xfrm>
            <a:off x="7011348" y="4666814"/>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1" name="Rectangle 246"/>
          <p:cNvSpPr>
            <a:spLocks noChangeArrowheads="1"/>
          </p:cNvSpPr>
          <p:nvPr/>
        </p:nvSpPr>
        <p:spPr bwMode="auto">
          <a:xfrm>
            <a:off x="7184913" y="4666814"/>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5" name="Rectangle 247"/>
          <p:cNvSpPr>
            <a:spLocks noChangeArrowheads="1"/>
          </p:cNvSpPr>
          <p:nvPr/>
        </p:nvSpPr>
        <p:spPr bwMode="auto">
          <a:xfrm>
            <a:off x="7358477" y="4666814"/>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6" name="Rectangle 248"/>
          <p:cNvSpPr>
            <a:spLocks noChangeArrowheads="1"/>
          </p:cNvSpPr>
          <p:nvPr/>
        </p:nvSpPr>
        <p:spPr bwMode="auto">
          <a:xfrm>
            <a:off x="7533139" y="4666814"/>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7" name="Rectangle 249"/>
          <p:cNvSpPr>
            <a:spLocks noChangeArrowheads="1"/>
          </p:cNvSpPr>
          <p:nvPr/>
        </p:nvSpPr>
        <p:spPr bwMode="auto">
          <a:xfrm>
            <a:off x="7358477" y="2772988"/>
            <a:ext cx="252657" cy="147200"/>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8" name="Rectangle 250"/>
          <p:cNvSpPr>
            <a:spLocks noChangeArrowheads="1"/>
          </p:cNvSpPr>
          <p:nvPr/>
        </p:nvSpPr>
        <p:spPr bwMode="auto">
          <a:xfrm>
            <a:off x="7089342" y="2678514"/>
            <a:ext cx="51630" cy="24167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pic>
        <p:nvPicPr>
          <p:cNvPr id="906" name="Picture 905"/>
          <p:cNvPicPr>
            <a:picLocks noChangeAspect="1"/>
          </p:cNvPicPr>
          <p:nvPr/>
        </p:nvPicPr>
        <p:blipFill>
          <a:blip r:embed="rId6"/>
          <a:stretch>
            <a:fillRect/>
          </a:stretch>
        </p:blipFill>
        <p:spPr>
          <a:xfrm>
            <a:off x="8160645" y="3347476"/>
            <a:ext cx="676964" cy="1821495"/>
          </a:xfrm>
          <a:prstGeom prst="rect">
            <a:avLst/>
          </a:prstGeom>
        </p:spPr>
      </p:pic>
      <p:grpSp>
        <p:nvGrpSpPr>
          <p:cNvPr id="1065" name="Group 253"/>
          <p:cNvGrpSpPr>
            <a:grpSpLocks noChangeAspect="1"/>
          </p:cNvGrpSpPr>
          <p:nvPr/>
        </p:nvGrpSpPr>
        <p:grpSpPr bwMode="auto">
          <a:xfrm>
            <a:off x="10691938" y="3685622"/>
            <a:ext cx="1334141" cy="1468527"/>
            <a:chOff x="6861" y="-1143"/>
            <a:chExt cx="824" cy="907"/>
          </a:xfrm>
        </p:grpSpPr>
        <p:sp>
          <p:nvSpPr>
            <p:cNvPr id="1066"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67"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68"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69"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0"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1"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2"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3"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4"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5"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6"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7"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8"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79"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0"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1"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2"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3"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4"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5"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6"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87"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96"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97"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98"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99"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0"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1"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2"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3"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4"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8"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9"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10"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11"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12"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13"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14"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15"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pic>
        <p:nvPicPr>
          <p:cNvPr id="948" name="Picture 947"/>
          <p:cNvPicPr>
            <a:picLocks noChangeAspect="1"/>
          </p:cNvPicPr>
          <p:nvPr/>
        </p:nvPicPr>
        <p:blipFill>
          <a:blip r:embed="rId7"/>
          <a:stretch>
            <a:fillRect/>
          </a:stretch>
        </p:blipFill>
        <p:spPr>
          <a:xfrm>
            <a:off x="5552921" y="2629081"/>
            <a:ext cx="943235" cy="2406873"/>
          </a:xfrm>
          <a:prstGeom prst="rect">
            <a:avLst/>
          </a:prstGeom>
        </p:spPr>
      </p:pic>
      <p:pic>
        <p:nvPicPr>
          <p:cNvPr id="952" name="Picture 951"/>
          <p:cNvPicPr>
            <a:picLocks noChangeAspect="1"/>
          </p:cNvPicPr>
          <p:nvPr/>
        </p:nvPicPr>
        <p:blipFill>
          <a:blip r:embed="rId8"/>
          <a:stretch>
            <a:fillRect/>
          </a:stretch>
        </p:blipFill>
        <p:spPr>
          <a:xfrm>
            <a:off x="2166934" y="3716427"/>
            <a:ext cx="1098829" cy="1330976"/>
          </a:xfrm>
          <a:prstGeom prst="rect">
            <a:avLst/>
          </a:prstGeom>
        </p:spPr>
      </p:pic>
      <p:sp>
        <p:nvSpPr>
          <p:cNvPr id="1009" name="Chord 1008"/>
          <p:cNvSpPr/>
          <p:nvPr/>
        </p:nvSpPr>
        <p:spPr bwMode="auto">
          <a:xfrm rot="5400000">
            <a:off x="5345086" y="2997095"/>
            <a:ext cx="4621336" cy="6083907"/>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chemeClr val="tx1"/>
              </a:solidFill>
              <a:ea typeface="Segoe UI" pitchFamily="34" charset="0"/>
              <a:cs typeface="Segoe UI" pitchFamily="34" charset="0"/>
            </a:endParaRPr>
          </a:p>
        </p:txBody>
      </p:sp>
      <p:sp>
        <p:nvSpPr>
          <p:cNvPr id="1010" name="Chord 1009"/>
          <p:cNvSpPr/>
          <p:nvPr/>
        </p:nvSpPr>
        <p:spPr bwMode="auto">
          <a:xfrm rot="5400000">
            <a:off x="8489500" y="3498837"/>
            <a:ext cx="3689346" cy="4856960"/>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chemeClr val="tx1"/>
              </a:solidFill>
              <a:ea typeface="Segoe UI" pitchFamily="34" charset="0"/>
              <a:cs typeface="Segoe UI" pitchFamily="34" charset="0"/>
            </a:endParaRPr>
          </a:p>
        </p:txBody>
      </p:sp>
      <p:sp>
        <p:nvSpPr>
          <p:cNvPr id="1008" name="Chord 1007"/>
          <p:cNvSpPr/>
          <p:nvPr/>
        </p:nvSpPr>
        <p:spPr bwMode="auto">
          <a:xfrm rot="5400000">
            <a:off x="563010" y="3240572"/>
            <a:ext cx="4621336" cy="6083907"/>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p>
            <a:pPr>
              <a:tabLst>
                <a:tab pos="4081830" algn="l"/>
              </a:tabLst>
            </a:pPr>
            <a:r>
              <a:rPr lang="en-US" dirty="0">
                <a:solidFill>
                  <a:schemeClr val="tx1"/>
                </a:solidFill>
              </a:rPr>
              <a:t>Opportunity</a:t>
            </a:r>
          </a:p>
        </p:txBody>
      </p:sp>
      <p:sp>
        <p:nvSpPr>
          <p:cNvPr id="746" name="Freeform 858"/>
          <p:cNvSpPr>
            <a:spLocks/>
          </p:cNvSpPr>
          <p:nvPr/>
        </p:nvSpPr>
        <p:spPr bwMode="auto">
          <a:xfrm>
            <a:off x="9568328" y="4125672"/>
            <a:ext cx="84194" cy="880792"/>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5" name="Rectangle 887"/>
          <p:cNvSpPr>
            <a:spLocks noChangeArrowheads="1"/>
          </p:cNvSpPr>
          <p:nvPr/>
        </p:nvSpPr>
        <p:spPr bwMode="auto">
          <a:xfrm>
            <a:off x="8378287" y="4880174"/>
            <a:ext cx="1133373"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6" name="Rectangle 888"/>
          <p:cNvSpPr>
            <a:spLocks noChangeArrowheads="1"/>
          </p:cNvSpPr>
          <p:nvPr/>
        </p:nvSpPr>
        <p:spPr bwMode="auto">
          <a:xfrm>
            <a:off x="8378287" y="5021036"/>
            <a:ext cx="1133373"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7" name="Rectangle 889"/>
          <p:cNvSpPr>
            <a:spLocks noChangeArrowheads="1"/>
          </p:cNvSpPr>
          <p:nvPr/>
        </p:nvSpPr>
        <p:spPr bwMode="auto">
          <a:xfrm>
            <a:off x="8378286" y="5237995"/>
            <a:ext cx="45336" cy="28010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8" name="Rectangle 890"/>
          <p:cNvSpPr>
            <a:spLocks noChangeArrowheads="1"/>
          </p:cNvSpPr>
          <p:nvPr/>
        </p:nvSpPr>
        <p:spPr bwMode="auto">
          <a:xfrm>
            <a:off x="8454385" y="4894746"/>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9" name="Rectangle 891"/>
          <p:cNvSpPr>
            <a:spLocks noChangeArrowheads="1"/>
          </p:cNvSpPr>
          <p:nvPr/>
        </p:nvSpPr>
        <p:spPr bwMode="auto">
          <a:xfrm>
            <a:off x="9385369" y="4894746"/>
            <a:ext cx="45336"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0" name="Rectangle 892"/>
          <p:cNvSpPr>
            <a:spLocks noChangeArrowheads="1"/>
          </p:cNvSpPr>
          <p:nvPr/>
        </p:nvSpPr>
        <p:spPr bwMode="auto">
          <a:xfrm>
            <a:off x="9463087" y="5237995"/>
            <a:ext cx="48573" cy="28010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1" name="Rectangle 893"/>
          <p:cNvSpPr>
            <a:spLocks noChangeArrowheads="1"/>
          </p:cNvSpPr>
          <p:nvPr/>
        </p:nvSpPr>
        <p:spPr bwMode="auto">
          <a:xfrm>
            <a:off x="8378287" y="5223425"/>
            <a:ext cx="1133373"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2" name="Rectangle 894"/>
          <p:cNvSpPr>
            <a:spLocks noChangeArrowheads="1"/>
          </p:cNvSpPr>
          <p:nvPr/>
        </p:nvSpPr>
        <p:spPr bwMode="auto">
          <a:xfrm>
            <a:off x="1336807" y="4880174"/>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3" name="Rectangle 895"/>
          <p:cNvSpPr>
            <a:spLocks noChangeArrowheads="1"/>
          </p:cNvSpPr>
          <p:nvPr/>
        </p:nvSpPr>
        <p:spPr bwMode="auto">
          <a:xfrm>
            <a:off x="1336807" y="5021036"/>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4" name="Rectangle 896"/>
          <p:cNvSpPr>
            <a:spLocks noChangeArrowheads="1"/>
          </p:cNvSpPr>
          <p:nvPr/>
        </p:nvSpPr>
        <p:spPr bwMode="auto">
          <a:xfrm>
            <a:off x="1336809" y="5237995"/>
            <a:ext cx="48573" cy="28010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5" name="Rectangle 897"/>
          <p:cNvSpPr>
            <a:spLocks noChangeArrowheads="1"/>
          </p:cNvSpPr>
          <p:nvPr/>
        </p:nvSpPr>
        <p:spPr bwMode="auto">
          <a:xfrm>
            <a:off x="1417762" y="4894746"/>
            <a:ext cx="45336"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6" name="Rectangle 898"/>
          <p:cNvSpPr>
            <a:spLocks noChangeArrowheads="1"/>
          </p:cNvSpPr>
          <p:nvPr/>
        </p:nvSpPr>
        <p:spPr bwMode="auto">
          <a:xfrm>
            <a:off x="2345511" y="4894746"/>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7" name="Rectangle 899"/>
          <p:cNvSpPr>
            <a:spLocks noChangeArrowheads="1"/>
          </p:cNvSpPr>
          <p:nvPr/>
        </p:nvSpPr>
        <p:spPr bwMode="auto">
          <a:xfrm>
            <a:off x="2426463" y="5237995"/>
            <a:ext cx="45336" cy="28010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8" name="Rectangle 900"/>
          <p:cNvSpPr>
            <a:spLocks noChangeArrowheads="1"/>
          </p:cNvSpPr>
          <p:nvPr/>
        </p:nvSpPr>
        <p:spPr bwMode="auto">
          <a:xfrm>
            <a:off x="1336807" y="5223425"/>
            <a:ext cx="113499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9" name="Oval 901"/>
          <p:cNvSpPr>
            <a:spLocks noChangeArrowheads="1"/>
          </p:cNvSpPr>
          <p:nvPr/>
        </p:nvSpPr>
        <p:spPr bwMode="auto">
          <a:xfrm>
            <a:off x="8315142" y="4396062"/>
            <a:ext cx="105242"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0" name="Freeform 902"/>
          <p:cNvSpPr>
            <a:spLocks noEditPoints="1"/>
          </p:cNvSpPr>
          <p:nvPr/>
        </p:nvSpPr>
        <p:spPr bwMode="auto">
          <a:xfrm>
            <a:off x="8153232" y="4059289"/>
            <a:ext cx="312487" cy="1463669"/>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1" name="Oval 903"/>
          <p:cNvSpPr>
            <a:spLocks noChangeArrowheads="1"/>
          </p:cNvSpPr>
          <p:nvPr/>
        </p:nvSpPr>
        <p:spPr bwMode="auto">
          <a:xfrm>
            <a:off x="1192709" y="4396062"/>
            <a:ext cx="102004"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2" name="Freeform 904"/>
          <p:cNvSpPr>
            <a:spLocks noEditPoints="1"/>
          </p:cNvSpPr>
          <p:nvPr/>
        </p:nvSpPr>
        <p:spPr bwMode="auto">
          <a:xfrm>
            <a:off x="1029178" y="4059289"/>
            <a:ext cx="310868" cy="1463669"/>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3" name="Freeform 905"/>
          <p:cNvSpPr>
            <a:spLocks/>
          </p:cNvSpPr>
          <p:nvPr/>
        </p:nvSpPr>
        <p:spPr bwMode="auto">
          <a:xfrm>
            <a:off x="2701712" y="5270379"/>
            <a:ext cx="276867" cy="241246"/>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4" name="Freeform 906"/>
          <p:cNvSpPr>
            <a:spLocks/>
          </p:cNvSpPr>
          <p:nvPr/>
        </p:nvSpPr>
        <p:spPr bwMode="auto">
          <a:xfrm>
            <a:off x="2842573" y="5370761"/>
            <a:ext cx="273629" cy="140861"/>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5" name="Freeform 907"/>
          <p:cNvSpPr>
            <a:spLocks/>
          </p:cNvSpPr>
          <p:nvPr/>
        </p:nvSpPr>
        <p:spPr bwMode="auto">
          <a:xfrm>
            <a:off x="2502561" y="5433907"/>
            <a:ext cx="150578" cy="77717"/>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6" name="Freeform 908"/>
          <p:cNvSpPr>
            <a:spLocks/>
          </p:cNvSpPr>
          <p:nvPr/>
        </p:nvSpPr>
        <p:spPr bwMode="auto">
          <a:xfrm>
            <a:off x="2198171" y="4844554"/>
            <a:ext cx="84194" cy="17810"/>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7" name="Freeform 909"/>
          <p:cNvSpPr>
            <a:spLocks/>
          </p:cNvSpPr>
          <p:nvPr/>
        </p:nvSpPr>
        <p:spPr bwMode="auto">
          <a:xfrm>
            <a:off x="2313128" y="4849412"/>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8" name="Freeform 910"/>
          <p:cNvSpPr>
            <a:spLocks/>
          </p:cNvSpPr>
          <p:nvPr/>
        </p:nvSpPr>
        <p:spPr bwMode="auto">
          <a:xfrm>
            <a:off x="2313128" y="4849412"/>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9" name="Freeform 911"/>
          <p:cNvSpPr>
            <a:spLocks/>
          </p:cNvSpPr>
          <p:nvPr/>
        </p:nvSpPr>
        <p:spPr bwMode="auto">
          <a:xfrm>
            <a:off x="2327699" y="4849412"/>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0" name="Freeform 912"/>
          <p:cNvSpPr>
            <a:spLocks/>
          </p:cNvSpPr>
          <p:nvPr/>
        </p:nvSpPr>
        <p:spPr bwMode="auto">
          <a:xfrm>
            <a:off x="2327699" y="4849412"/>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1" name="Freeform 913"/>
          <p:cNvSpPr>
            <a:spLocks/>
          </p:cNvSpPr>
          <p:nvPr/>
        </p:nvSpPr>
        <p:spPr bwMode="auto">
          <a:xfrm>
            <a:off x="2327698" y="4873698"/>
            <a:ext cx="24287" cy="6477"/>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2" name="Freeform 914"/>
          <p:cNvSpPr>
            <a:spLocks/>
          </p:cNvSpPr>
          <p:nvPr/>
        </p:nvSpPr>
        <p:spPr bwMode="auto">
          <a:xfrm>
            <a:off x="2342271" y="4873698"/>
            <a:ext cx="24287" cy="6477"/>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3" name="Freeform 915"/>
          <p:cNvSpPr>
            <a:spLocks/>
          </p:cNvSpPr>
          <p:nvPr/>
        </p:nvSpPr>
        <p:spPr bwMode="auto">
          <a:xfrm>
            <a:off x="2261317" y="4726359"/>
            <a:ext cx="126290" cy="129528"/>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4" name="Freeform 916"/>
          <p:cNvSpPr>
            <a:spLocks/>
          </p:cNvSpPr>
          <p:nvPr/>
        </p:nvSpPr>
        <p:spPr bwMode="auto">
          <a:xfrm>
            <a:off x="2261316" y="4765218"/>
            <a:ext cx="90670" cy="87432"/>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5" name="Oval 917"/>
          <p:cNvSpPr>
            <a:spLocks noChangeArrowheads="1"/>
          </p:cNvSpPr>
          <p:nvPr/>
        </p:nvSpPr>
        <p:spPr bwMode="auto">
          <a:xfrm>
            <a:off x="2360080" y="4757123"/>
            <a:ext cx="6477" cy="8095"/>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6" name="Freeform 918"/>
          <p:cNvSpPr>
            <a:spLocks/>
          </p:cNvSpPr>
          <p:nvPr/>
        </p:nvSpPr>
        <p:spPr bwMode="auto">
          <a:xfrm>
            <a:off x="2327699" y="4849410"/>
            <a:ext cx="11335" cy="9715"/>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7" name="Freeform 919"/>
          <p:cNvSpPr>
            <a:spLocks/>
          </p:cNvSpPr>
          <p:nvPr/>
        </p:nvSpPr>
        <p:spPr bwMode="auto">
          <a:xfrm>
            <a:off x="2313128" y="4849411"/>
            <a:ext cx="11335" cy="12953"/>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2" name="AutoShape 921"/>
          <p:cNvSpPr>
            <a:spLocks noChangeAspect="1" noChangeArrowheads="1" noTextEdit="1"/>
          </p:cNvSpPr>
          <p:nvPr/>
        </p:nvSpPr>
        <p:spPr bwMode="auto">
          <a:xfrm>
            <a:off x="-26643" y="5496854"/>
            <a:ext cx="12711578" cy="1651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13" name="Rectangle 923"/>
          <p:cNvSpPr>
            <a:spLocks noChangeArrowheads="1"/>
          </p:cNvSpPr>
          <p:nvPr/>
        </p:nvSpPr>
        <p:spPr bwMode="auto">
          <a:xfrm>
            <a:off x="-21784" y="5522760"/>
            <a:ext cx="12711578" cy="1625580"/>
          </a:xfrm>
          <a:prstGeom prst="rect">
            <a:avLst/>
          </a:prstGeom>
          <a:solidFill>
            <a:srgbClr val="5E5E5E"/>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1014" name="Rectangle 924"/>
          <p:cNvSpPr>
            <a:spLocks noChangeArrowheads="1"/>
          </p:cNvSpPr>
          <p:nvPr/>
        </p:nvSpPr>
        <p:spPr bwMode="auto">
          <a:xfrm>
            <a:off x="-21784" y="5501712"/>
            <a:ext cx="12711578" cy="45336"/>
          </a:xfrm>
          <a:prstGeom prst="rect">
            <a:avLst/>
          </a:prstGeom>
          <a:solidFill>
            <a:schemeClr val="tx1"/>
          </a:solidFill>
          <a:ln>
            <a:noFill/>
          </a:ln>
        </p:spPr>
        <p:txBody>
          <a:bodyPr vert="horz" wrap="square" lIns="93260" tIns="46630" rIns="93260" bIns="46630" numCol="1" anchor="t" anchorCtr="0" compatLnSpc="1">
            <a:prstTxWarp prst="textNoShape">
              <a:avLst/>
            </a:prstTxWarp>
          </a:bodyPr>
          <a:lstStyle/>
          <a:p>
            <a:endParaRPr lang="en-US" sz="1428"/>
          </a:p>
        </p:txBody>
      </p:sp>
      <p:grpSp>
        <p:nvGrpSpPr>
          <p:cNvPr id="451" name="Group 450"/>
          <p:cNvGrpSpPr/>
          <p:nvPr/>
        </p:nvGrpSpPr>
        <p:grpSpPr>
          <a:xfrm>
            <a:off x="2431321" y="4672579"/>
            <a:ext cx="654003" cy="2045075"/>
            <a:chOff x="5700713" y="1539875"/>
            <a:chExt cx="787400" cy="2462213"/>
          </a:xfrm>
        </p:grpSpPr>
        <p:sp>
          <p:nvSpPr>
            <p:cNvPr id="154"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5"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6"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7"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8"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9"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0"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1"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2"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3"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4"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5"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6"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7"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8"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9"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0"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171"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2"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3"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4"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5"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9"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0"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1"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182"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183"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4"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5"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6"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7"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8"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9"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0"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1"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2"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3"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4"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5"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6"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329" name="Group 328"/>
          <p:cNvGrpSpPr/>
          <p:nvPr/>
        </p:nvGrpSpPr>
        <p:grpSpPr>
          <a:xfrm>
            <a:off x="649927" y="4482231"/>
            <a:ext cx="813833" cy="2271477"/>
            <a:chOff x="692150" y="1233488"/>
            <a:chExt cx="569913" cy="1590675"/>
          </a:xfrm>
        </p:grpSpPr>
        <p:sp>
          <p:nvSpPr>
            <p:cNvPr id="2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2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2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2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3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3" name="Group 2"/>
          <p:cNvGrpSpPr/>
          <p:nvPr/>
        </p:nvGrpSpPr>
        <p:grpSpPr>
          <a:xfrm flipH="1">
            <a:off x="9108010" y="4511976"/>
            <a:ext cx="612306" cy="1055200"/>
            <a:chOff x="3834238" y="7433895"/>
            <a:chExt cx="714537" cy="1231379"/>
          </a:xfrm>
        </p:grpSpPr>
        <p:sp>
          <p:nvSpPr>
            <p:cNvPr id="332"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33"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34"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35"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36"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37"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38"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39"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40"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41"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42"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43"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0"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1"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2"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3"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4"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5"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6"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367"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sp>
        <p:nvSpPr>
          <p:cNvPr id="524" name="AutoShape 445"/>
          <p:cNvSpPr>
            <a:spLocks noChangeAspect="1" noChangeArrowheads="1" noTextEdit="1"/>
          </p:cNvSpPr>
          <p:nvPr/>
        </p:nvSpPr>
        <p:spPr bwMode="auto">
          <a:xfrm>
            <a:off x="4776992" y="10728176"/>
            <a:ext cx="702690" cy="262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nvGrpSpPr>
          <p:cNvPr id="666" name="Group 665"/>
          <p:cNvGrpSpPr/>
          <p:nvPr/>
        </p:nvGrpSpPr>
        <p:grpSpPr>
          <a:xfrm>
            <a:off x="1602885" y="4600391"/>
            <a:ext cx="347083" cy="1018913"/>
            <a:chOff x="11253788" y="1879600"/>
            <a:chExt cx="641349" cy="1882775"/>
          </a:xfrm>
        </p:grpSpPr>
        <p:sp>
          <p:nvSpPr>
            <p:cNvPr id="621"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2"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3"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4"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5"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6"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7"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8"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29"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0"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1"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2"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3"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4"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5"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6"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7"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8"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39"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0"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1"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2"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3"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4"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5"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646"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7"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8"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49"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0"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1"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2"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3"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4"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5"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6"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7"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8"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59"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60"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61"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62"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63"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64"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65"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717" name="Group 716"/>
          <p:cNvGrpSpPr/>
          <p:nvPr/>
        </p:nvGrpSpPr>
        <p:grpSpPr>
          <a:xfrm>
            <a:off x="8543632" y="4623203"/>
            <a:ext cx="1785871" cy="1819871"/>
            <a:chOff x="6427788" y="4373563"/>
            <a:chExt cx="1751013" cy="1784349"/>
          </a:xfrm>
        </p:grpSpPr>
        <p:sp>
          <p:nvSpPr>
            <p:cNvPr id="670"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1"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2"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3"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4"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5"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6"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7"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8"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79"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0"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1"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2"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3"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4"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5"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6"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7"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8"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89"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0"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1"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2"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3"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4"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5"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6"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7"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8"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9"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0"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1"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2"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3"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4"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5"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6"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7"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8"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9"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10"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11"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12"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13"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14"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15"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716"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26" name="Group 25"/>
          <p:cNvGrpSpPr/>
          <p:nvPr/>
        </p:nvGrpSpPr>
        <p:grpSpPr>
          <a:xfrm>
            <a:off x="10418137" y="4605030"/>
            <a:ext cx="391598" cy="1892502"/>
            <a:chOff x="10313988" y="4237038"/>
            <a:chExt cx="474662" cy="2293937"/>
          </a:xfrm>
        </p:grpSpPr>
        <p:sp>
          <p:nvSpPr>
            <p:cNvPr id="6" name="Oval 5"/>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 name="Freeform 8"/>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0" name="Freeform 9"/>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1" name="Oval 10"/>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2" name="Freeform 11"/>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3" name="Rectangle 12"/>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4" name="Freeform 13"/>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5" name="Freeform 14"/>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6" name="Freeform 15"/>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7" name="Freeform 16"/>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8" name="Freeform 17"/>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19" name="Oval 18"/>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0" name="Freeform 19"/>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1" name="Freeform 20"/>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nvGrpSpPr>
            <p:cNvPr id="25" name="Group 24"/>
            <p:cNvGrpSpPr/>
            <p:nvPr/>
          </p:nvGrpSpPr>
          <p:grpSpPr>
            <a:xfrm rot="16200000">
              <a:off x="10403714" y="5256502"/>
              <a:ext cx="409575" cy="188912"/>
              <a:chOff x="10104438" y="5100638"/>
              <a:chExt cx="409575" cy="188912"/>
            </a:xfrm>
          </p:grpSpPr>
          <p:sp>
            <p:nvSpPr>
              <p:cNvPr id="7" name="Freeform 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22" name="Freeform 21"/>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grpSp>
        <p:nvGrpSpPr>
          <p:cNvPr id="755" name="Group 754"/>
          <p:cNvGrpSpPr/>
          <p:nvPr/>
        </p:nvGrpSpPr>
        <p:grpSpPr>
          <a:xfrm>
            <a:off x="11538631" y="4595729"/>
            <a:ext cx="471277" cy="1547401"/>
            <a:chOff x="4754563" y="4254500"/>
            <a:chExt cx="688975" cy="2262188"/>
          </a:xfrm>
        </p:grpSpPr>
        <p:sp>
          <p:nvSpPr>
            <p:cNvPr id="756"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57"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758"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59"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0"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1"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2"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3"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4"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5"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6"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7"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8"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9"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0"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1"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2"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3"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4"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8"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9"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0"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1"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2"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3"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814"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5"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6"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7"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8"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9"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0"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1"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2"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3"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4"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5"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6"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827"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8"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9"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0"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919" name="Group 918"/>
          <p:cNvGrpSpPr/>
          <p:nvPr/>
        </p:nvGrpSpPr>
        <p:grpSpPr>
          <a:xfrm>
            <a:off x="3488304" y="3268990"/>
            <a:ext cx="5459868" cy="1503856"/>
            <a:chOff x="3384649" y="2749805"/>
            <a:chExt cx="5353297" cy="1474502"/>
          </a:xfrm>
        </p:grpSpPr>
        <p:sp>
          <p:nvSpPr>
            <p:cNvPr id="918" name="Rectangle 917"/>
            <p:cNvSpPr/>
            <p:nvPr/>
          </p:nvSpPr>
          <p:spPr bwMode="auto">
            <a:xfrm>
              <a:off x="3384649" y="2749805"/>
              <a:ext cx="5353297" cy="1474502"/>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chemeClr val="tx1"/>
                </a:solidFill>
                <a:ea typeface="Segoe UI" pitchFamily="34" charset="0"/>
                <a:cs typeface="Segoe UI" pitchFamily="34" charset="0"/>
              </a:endParaRPr>
            </a:p>
          </p:txBody>
        </p:sp>
        <p:sp>
          <p:nvSpPr>
            <p:cNvPr id="957" name="Freeform 5"/>
            <p:cNvSpPr>
              <a:spLocks noChangeAspect="1" noEditPoints="1"/>
            </p:cNvSpPr>
            <p:nvPr/>
          </p:nvSpPr>
          <p:spPr bwMode="black">
            <a:xfrm>
              <a:off x="3764048" y="2979095"/>
              <a:ext cx="4594498" cy="1015922"/>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3260" tIns="46630" rIns="93260" bIns="46630" numCol="1" anchor="t" anchorCtr="0" compatLnSpc="1">
              <a:prstTxWarp prst="textNoShape">
                <a:avLst/>
              </a:prstTxWarp>
            </a:bodyPr>
            <a:lstStyle/>
            <a:p>
              <a:pPr defTabSz="951328">
                <a:defRPr/>
              </a:pPr>
              <a:endParaRPr lang="en-US" sz="1428" kern="0"/>
            </a:p>
          </p:txBody>
        </p:sp>
      </p:grpSp>
      <p:grpSp>
        <p:nvGrpSpPr>
          <p:cNvPr id="482" name="Group 481"/>
          <p:cNvGrpSpPr/>
          <p:nvPr/>
        </p:nvGrpSpPr>
        <p:grpSpPr>
          <a:xfrm>
            <a:off x="7162541" y="4582777"/>
            <a:ext cx="681872" cy="1300488"/>
            <a:chOff x="6550025" y="1262063"/>
            <a:chExt cx="1317625" cy="2513013"/>
          </a:xfrm>
        </p:grpSpPr>
        <p:sp>
          <p:nvSpPr>
            <p:cNvPr id="454"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55"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56"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57"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58"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59"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60"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61"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2"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3"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4"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5"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7"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8"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69"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0"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1"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2"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3"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4"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5"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76"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77"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8"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79"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80"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81"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93260" tIns="46630" rIns="93260" bIns="46630" numCol="1" anchor="t" anchorCtr="0" compatLnSpc="1">
              <a:prstTxWarp prst="textNoShape">
                <a:avLst/>
              </a:prstTxWarp>
            </a:bodyPr>
            <a:lstStyle/>
            <a:p>
              <a:endParaRPr lang="en-US" sz="1428"/>
            </a:p>
          </p:txBody>
        </p:sp>
      </p:grpSp>
      <p:grpSp>
        <p:nvGrpSpPr>
          <p:cNvPr id="928" name="Group 927"/>
          <p:cNvGrpSpPr/>
          <p:nvPr/>
        </p:nvGrpSpPr>
        <p:grpSpPr>
          <a:xfrm>
            <a:off x="9939935" y="623579"/>
            <a:ext cx="1865207" cy="1865206"/>
            <a:chOff x="517688" y="1521297"/>
            <a:chExt cx="1828800" cy="1828800"/>
          </a:xfrm>
        </p:grpSpPr>
        <p:sp>
          <p:nvSpPr>
            <p:cNvPr id="923" name="Oval 922"/>
            <p:cNvSpPr/>
            <p:nvPr/>
          </p:nvSpPr>
          <p:spPr bwMode="auto">
            <a:xfrm>
              <a:off x="517688" y="1521297"/>
              <a:ext cx="1828800" cy="1828800"/>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13884">
                <a:lnSpc>
                  <a:spcPct val="90000"/>
                </a:lnSpc>
                <a:spcAft>
                  <a:spcPts val="600"/>
                </a:spcAft>
                <a:defRPr/>
              </a:pPr>
              <a:endParaRPr lang="en-US" sz="816" kern="0" dirty="0">
                <a:solidFill>
                  <a:schemeClr val="tx1"/>
                </a:solidFill>
              </a:endParaRPr>
            </a:p>
          </p:txBody>
        </p:sp>
        <p:sp>
          <p:nvSpPr>
            <p:cNvPr id="925" name="Rectangle 924"/>
            <p:cNvSpPr/>
            <p:nvPr/>
          </p:nvSpPr>
          <p:spPr>
            <a:xfrm>
              <a:off x="610167" y="1773208"/>
              <a:ext cx="1643845" cy="1156971"/>
            </a:xfrm>
            <a:prstGeom prst="rect">
              <a:avLst/>
            </a:prstGeom>
          </p:spPr>
          <p:txBody>
            <a:bodyPr wrap="square" lIns="0" rIns="0">
              <a:spAutoFit/>
            </a:bodyPr>
            <a:lstStyle/>
            <a:p>
              <a:pPr algn="ctr" defTabSz="913884">
                <a:lnSpc>
                  <a:spcPct val="90000"/>
                </a:lnSpc>
                <a:spcAft>
                  <a:spcPts val="600"/>
                </a:spcAft>
                <a:defRPr/>
              </a:pPr>
              <a:r>
                <a:rPr lang="en-US" sz="1428" kern="0" dirty="0"/>
                <a:t>Over </a:t>
              </a:r>
              <a:br>
                <a:rPr lang="en-US" sz="1428" kern="0" dirty="0"/>
              </a:br>
              <a:r>
                <a:rPr lang="en-US" sz="3570" kern="0" dirty="0"/>
                <a:t>4 trillion </a:t>
              </a:r>
              <a:r>
                <a:rPr lang="en-US" sz="1428" kern="0" dirty="0"/>
                <a:t/>
              </a:r>
              <a:br>
                <a:rPr lang="en-US" sz="1428" kern="0" dirty="0"/>
              </a:br>
              <a:r>
                <a:rPr lang="en-US" sz="1428" kern="0" dirty="0"/>
                <a:t>emails sent </a:t>
              </a:r>
              <a:br>
                <a:rPr lang="en-US" sz="1428" kern="0" dirty="0"/>
              </a:br>
              <a:r>
                <a:rPr lang="en-US" sz="1428" kern="0" dirty="0"/>
                <a:t>with O365</a:t>
              </a:r>
            </a:p>
          </p:txBody>
        </p:sp>
      </p:grpSp>
      <p:grpSp>
        <p:nvGrpSpPr>
          <p:cNvPr id="929" name="Group 928"/>
          <p:cNvGrpSpPr/>
          <p:nvPr/>
        </p:nvGrpSpPr>
        <p:grpSpPr>
          <a:xfrm>
            <a:off x="2299963" y="1141854"/>
            <a:ext cx="1865207" cy="1865207"/>
            <a:chOff x="2589564" y="1137485"/>
            <a:chExt cx="1828800" cy="1828800"/>
          </a:xfrm>
        </p:grpSpPr>
        <p:sp>
          <p:nvSpPr>
            <p:cNvPr id="965" name="Oval 964"/>
            <p:cNvSpPr/>
            <p:nvPr/>
          </p:nvSpPr>
          <p:spPr bwMode="auto">
            <a:xfrm>
              <a:off x="2589564" y="1137485"/>
              <a:ext cx="1828800" cy="1828800"/>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13884">
                <a:lnSpc>
                  <a:spcPct val="90000"/>
                </a:lnSpc>
                <a:spcAft>
                  <a:spcPts val="600"/>
                </a:spcAft>
                <a:defRPr/>
              </a:pPr>
              <a:endParaRPr lang="en-US" sz="816" kern="0" dirty="0">
                <a:solidFill>
                  <a:schemeClr val="tx1"/>
                </a:solidFill>
              </a:endParaRPr>
            </a:p>
          </p:txBody>
        </p:sp>
        <p:sp>
          <p:nvSpPr>
            <p:cNvPr id="966" name="Rectangle 965"/>
            <p:cNvSpPr/>
            <p:nvPr/>
          </p:nvSpPr>
          <p:spPr>
            <a:xfrm>
              <a:off x="2682043" y="1271672"/>
              <a:ext cx="1643845" cy="1503313"/>
            </a:xfrm>
            <a:prstGeom prst="rect">
              <a:avLst/>
            </a:prstGeom>
          </p:spPr>
          <p:txBody>
            <a:bodyPr wrap="square" lIns="0" rIns="0">
              <a:spAutoFit/>
            </a:bodyPr>
            <a:lstStyle/>
            <a:p>
              <a:pPr algn="ctr" defTabSz="913884">
                <a:lnSpc>
                  <a:spcPct val="90000"/>
                </a:lnSpc>
                <a:spcAft>
                  <a:spcPts val="600"/>
                </a:spcAft>
                <a:defRPr/>
              </a:pPr>
              <a:r>
                <a:rPr lang="en-US" sz="3570" kern="0" dirty="0"/>
                <a:t>100+ million </a:t>
              </a:r>
              <a:r>
                <a:rPr lang="en-US" sz="1632" kern="0" dirty="0"/>
                <a:t>downloads of mobile apps</a:t>
              </a:r>
            </a:p>
          </p:txBody>
        </p:sp>
      </p:grpSp>
      <p:grpSp>
        <p:nvGrpSpPr>
          <p:cNvPr id="930" name="Group 929"/>
          <p:cNvGrpSpPr/>
          <p:nvPr/>
        </p:nvGrpSpPr>
        <p:grpSpPr>
          <a:xfrm>
            <a:off x="7016818" y="611194"/>
            <a:ext cx="1865207" cy="1865207"/>
            <a:chOff x="4714913" y="1251483"/>
            <a:chExt cx="1828800" cy="1828800"/>
          </a:xfrm>
        </p:grpSpPr>
        <p:sp>
          <p:nvSpPr>
            <p:cNvPr id="967" name="Oval 966"/>
            <p:cNvSpPr/>
            <p:nvPr/>
          </p:nvSpPr>
          <p:spPr bwMode="auto">
            <a:xfrm>
              <a:off x="4714913" y="1251483"/>
              <a:ext cx="1828800" cy="1828800"/>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13884">
                <a:lnSpc>
                  <a:spcPct val="90000"/>
                </a:lnSpc>
                <a:spcAft>
                  <a:spcPts val="600"/>
                </a:spcAft>
                <a:defRPr/>
              </a:pPr>
              <a:endParaRPr lang="en-US" sz="816" kern="0" dirty="0">
                <a:solidFill>
                  <a:schemeClr val="tx1"/>
                </a:solidFill>
              </a:endParaRPr>
            </a:p>
          </p:txBody>
        </p:sp>
        <p:sp>
          <p:nvSpPr>
            <p:cNvPr id="968" name="Rectangle 967"/>
            <p:cNvSpPr/>
            <p:nvPr/>
          </p:nvSpPr>
          <p:spPr>
            <a:xfrm>
              <a:off x="4807392" y="1385670"/>
              <a:ext cx="1643845" cy="1447863"/>
            </a:xfrm>
            <a:prstGeom prst="rect">
              <a:avLst/>
            </a:prstGeom>
          </p:spPr>
          <p:txBody>
            <a:bodyPr wrap="square" lIns="0" rIns="0">
              <a:spAutoFit/>
            </a:bodyPr>
            <a:lstStyle/>
            <a:p>
              <a:pPr algn="ctr" defTabSz="913884">
                <a:lnSpc>
                  <a:spcPct val="90000"/>
                </a:lnSpc>
                <a:spcAft>
                  <a:spcPts val="600"/>
                </a:spcAft>
                <a:defRPr/>
              </a:pPr>
              <a:r>
                <a:rPr lang="en-US" sz="3570" kern="0" dirty="0"/>
                <a:t>850 million </a:t>
              </a:r>
              <a:r>
                <a:rPr lang="en-US" sz="1428" kern="0" dirty="0"/>
                <a:t>meetings are created a month</a:t>
              </a:r>
            </a:p>
          </p:txBody>
        </p:sp>
      </p:grpSp>
      <p:grpSp>
        <p:nvGrpSpPr>
          <p:cNvPr id="931" name="Group 930"/>
          <p:cNvGrpSpPr/>
          <p:nvPr/>
        </p:nvGrpSpPr>
        <p:grpSpPr>
          <a:xfrm>
            <a:off x="4776704" y="1325802"/>
            <a:ext cx="1676570" cy="1624387"/>
            <a:chOff x="6898416" y="1884536"/>
            <a:chExt cx="1643845" cy="1592681"/>
          </a:xfrm>
        </p:grpSpPr>
        <p:sp>
          <p:nvSpPr>
            <p:cNvPr id="969" name="Oval 968"/>
            <p:cNvSpPr/>
            <p:nvPr/>
          </p:nvSpPr>
          <p:spPr bwMode="auto">
            <a:xfrm>
              <a:off x="6923998" y="1884536"/>
              <a:ext cx="1592681" cy="1592681"/>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13884">
                <a:lnSpc>
                  <a:spcPct val="90000"/>
                </a:lnSpc>
                <a:spcAft>
                  <a:spcPts val="600"/>
                </a:spcAft>
                <a:defRPr/>
              </a:pPr>
              <a:endParaRPr lang="en-US" sz="816" kern="0" dirty="0">
                <a:solidFill>
                  <a:schemeClr val="tx1"/>
                </a:solidFill>
              </a:endParaRPr>
            </a:p>
          </p:txBody>
        </p:sp>
        <p:sp>
          <p:nvSpPr>
            <p:cNvPr id="970" name="Rectangle 969"/>
            <p:cNvSpPr/>
            <p:nvPr/>
          </p:nvSpPr>
          <p:spPr>
            <a:xfrm>
              <a:off x="6898416" y="2025312"/>
              <a:ext cx="1643845" cy="1309427"/>
            </a:xfrm>
            <a:prstGeom prst="rect">
              <a:avLst/>
            </a:prstGeom>
          </p:spPr>
          <p:txBody>
            <a:bodyPr wrap="square" lIns="0" rIns="0">
              <a:spAutoFit/>
            </a:bodyPr>
            <a:lstStyle/>
            <a:p>
              <a:pPr algn="ctr" defTabSz="913884">
                <a:lnSpc>
                  <a:spcPct val="90000"/>
                </a:lnSpc>
                <a:defRPr/>
              </a:pPr>
              <a:r>
                <a:rPr lang="en-US" sz="2856" kern="0" dirty="0"/>
                <a:t>2–3 </a:t>
              </a:r>
              <a:r>
                <a:rPr lang="en-US" sz="2448" kern="0" dirty="0"/>
                <a:t>hours/day</a:t>
              </a:r>
              <a:r>
                <a:rPr lang="en-US" sz="2856" kern="0" dirty="0"/>
                <a:t> </a:t>
              </a:r>
              <a:r>
                <a:rPr lang="en-US" sz="1632" kern="0" dirty="0"/>
                <a:t>spent in </a:t>
              </a:r>
              <a:br>
                <a:rPr lang="en-US" sz="1632" kern="0" dirty="0"/>
              </a:br>
              <a:r>
                <a:rPr lang="en-US" sz="1632" kern="0" dirty="0"/>
                <a:t>Office apps</a:t>
              </a:r>
            </a:p>
          </p:txBody>
        </p:sp>
      </p:grpSp>
      <p:grpSp>
        <p:nvGrpSpPr>
          <p:cNvPr id="927" name="Group 926"/>
          <p:cNvGrpSpPr/>
          <p:nvPr/>
        </p:nvGrpSpPr>
        <p:grpSpPr>
          <a:xfrm>
            <a:off x="581568" y="2040596"/>
            <a:ext cx="1676570" cy="1541830"/>
            <a:chOff x="9479153" y="1630030"/>
            <a:chExt cx="1643845" cy="1511735"/>
          </a:xfrm>
        </p:grpSpPr>
        <p:sp>
          <p:nvSpPr>
            <p:cNvPr id="972" name="Oval 971"/>
            <p:cNvSpPr/>
            <p:nvPr/>
          </p:nvSpPr>
          <p:spPr bwMode="auto">
            <a:xfrm>
              <a:off x="9545208" y="1630030"/>
              <a:ext cx="1511735" cy="1511735"/>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13884">
                <a:lnSpc>
                  <a:spcPct val="90000"/>
                </a:lnSpc>
                <a:spcAft>
                  <a:spcPts val="600"/>
                </a:spcAft>
                <a:defRPr/>
              </a:pPr>
              <a:endParaRPr lang="en-US" sz="816" kern="0" dirty="0">
                <a:solidFill>
                  <a:schemeClr val="tx1"/>
                </a:solidFill>
              </a:endParaRPr>
            </a:p>
          </p:txBody>
        </p:sp>
        <p:sp>
          <p:nvSpPr>
            <p:cNvPr id="973" name="Rectangle 972"/>
            <p:cNvSpPr/>
            <p:nvPr/>
          </p:nvSpPr>
          <p:spPr>
            <a:xfrm>
              <a:off x="9479153" y="1744183"/>
              <a:ext cx="1643845" cy="1281701"/>
            </a:xfrm>
            <a:prstGeom prst="rect">
              <a:avLst/>
            </a:prstGeom>
          </p:spPr>
          <p:txBody>
            <a:bodyPr wrap="square" lIns="0" rIns="0">
              <a:spAutoFit/>
            </a:bodyPr>
            <a:lstStyle/>
            <a:p>
              <a:pPr algn="ctr" defTabSz="913884">
                <a:lnSpc>
                  <a:spcPct val="90000"/>
                </a:lnSpc>
                <a:spcAft>
                  <a:spcPts val="600"/>
                </a:spcAft>
                <a:defRPr/>
              </a:pPr>
              <a:r>
                <a:rPr lang="en-US" sz="3570" kern="0" dirty="0"/>
                <a:t>1.2 </a:t>
              </a:r>
              <a:r>
                <a:rPr lang="en-US" sz="3060" kern="0" dirty="0"/>
                <a:t>billion+</a:t>
              </a:r>
              <a:r>
                <a:rPr lang="en-US" sz="3570" kern="0" dirty="0"/>
                <a:t> </a:t>
              </a:r>
              <a:r>
                <a:rPr lang="en-US" sz="1632" kern="0" dirty="0"/>
                <a:t>users</a:t>
              </a:r>
            </a:p>
          </p:txBody>
        </p:sp>
      </p:grpSp>
      <p:grpSp>
        <p:nvGrpSpPr>
          <p:cNvPr id="979" name="Group 978"/>
          <p:cNvGrpSpPr/>
          <p:nvPr/>
        </p:nvGrpSpPr>
        <p:grpSpPr>
          <a:xfrm>
            <a:off x="9124477" y="2440638"/>
            <a:ext cx="1465383" cy="1465382"/>
            <a:chOff x="517688" y="1521297"/>
            <a:chExt cx="1828800" cy="1828800"/>
          </a:xfrm>
        </p:grpSpPr>
        <p:sp>
          <p:nvSpPr>
            <p:cNvPr id="980" name="Oval 979"/>
            <p:cNvSpPr/>
            <p:nvPr/>
          </p:nvSpPr>
          <p:spPr bwMode="auto">
            <a:xfrm>
              <a:off x="517688" y="1521297"/>
              <a:ext cx="1828800" cy="1828800"/>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13884">
                <a:lnSpc>
                  <a:spcPct val="90000"/>
                </a:lnSpc>
                <a:spcAft>
                  <a:spcPts val="600"/>
                </a:spcAft>
                <a:defRPr/>
              </a:pPr>
              <a:endParaRPr lang="en-US" sz="816" kern="0" dirty="0">
                <a:solidFill>
                  <a:schemeClr val="tx1"/>
                </a:solidFill>
              </a:endParaRPr>
            </a:p>
          </p:txBody>
        </p:sp>
        <p:sp>
          <p:nvSpPr>
            <p:cNvPr id="981" name="Rectangle 980"/>
            <p:cNvSpPr/>
            <p:nvPr/>
          </p:nvSpPr>
          <p:spPr>
            <a:xfrm>
              <a:off x="610165" y="1773209"/>
              <a:ext cx="1643845" cy="1384622"/>
            </a:xfrm>
            <a:prstGeom prst="rect">
              <a:avLst/>
            </a:prstGeom>
          </p:spPr>
          <p:txBody>
            <a:bodyPr wrap="square" lIns="0" rIns="0">
              <a:spAutoFit/>
            </a:bodyPr>
            <a:lstStyle/>
            <a:p>
              <a:pPr algn="ctr" defTabSz="913884">
                <a:lnSpc>
                  <a:spcPct val="90000"/>
                </a:lnSpc>
                <a:spcAft>
                  <a:spcPts val="600"/>
                </a:spcAft>
                <a:defRPr/>
              </a:pPr>
              <a:r>
                <a:rPr lang="en-US" sz="2856" kern="0" dirty="0"/>
                <a:t>470+ PB </a:t>
              </a:r>
              <a:r>
                <a:rPr lang="en-US" sz="1428" kern="0" dirty="0"/>
                <a:t/>
              </a:r>
              <a:br>
                <a:rPr lang="en-US" sz="1428" kern="0" dirty="0"/>
              </a:br>
              <a:r>
                <a:rPr lang="en-US" sz="1632" kern="0" dirty="0"/>
                <a:t>of storage</a:t>
              </a:r>
            </a:p>
          </p:txBody>
        </p:sp>
      </p:grpSp>
      <p:grpSp>
        <p:nvGrpSpPr>
          <p:cNvPr id="448" name="Group 447"/>
          <p:cNvGrpSpPr/>
          <p:nvPr/>
        </p:nvGrpSpPr>
        <p:grpSpPr>
          <a:xfrm>
            <a:off x="3724007" y="4679086"/>
            <a:ext cx="565211" cy="1537762"/>
            <a:chOff x="2200275" y="3536950"/>
            <a:chExt cx="920750" cy="2505076"/>
          </a:xfrm>
        </p:grpSpPr>
        <p:sp>
          <p:nvSpPr>
            <p:cNvPr id="40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0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1"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2"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3"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4"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5"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6"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7"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8"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19"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0"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1"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2"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3"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4"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5"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426"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7"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8"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29"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0"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1"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4"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5"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8"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39"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0"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1"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2"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3"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4"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5"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6"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447"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449" name="Group 448"/>
          <p:cNvGrpSpPr/>
          <p:nvPr/>
        </p:nvGrpSpPr>
        <p:grpSpPr>
          <a:xfrm>
            <a:off x="4089401" y="4464844"/>
            <a:ext cx="1157581" cy="2164407"/>
            <a:chOff x="1917763" y="3294063"/>
            <a:chExt cx="921204" cy="1722437"/>
          </a:xfrm>
        </p:grpSpPr>
        <p:sp>
          <p:nvSpPr>
            <p:cNvPr id="68"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9"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0"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1"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2"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3"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4"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75"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6"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7"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8"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79"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0"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1"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2"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3"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4"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5"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6"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7"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93260" tIns="46630" rIns="93260" bIns="46630" numCol="1" anchor="t" anchorCtr="0" compatLnSpc="1">
              <a:prstTxWarp prst="textNoShape">
                <a:avLst/>
              </a:prstTxWarp>
            </a:bodyPr>
            <a:lstStyle/>
            <a:p>
              <a:endParaRPr lang="en-US" sz="1428"/>
            </a:p>
          </p:txBody>
        </p:sp>
        <p:sp>
          <p:nvSpPr>
            <p:cNvPr id="88"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89"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0"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1"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2"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3"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4"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5"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96"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grpSp>
      <p:grpSp>
        <p:nvGrpSpPr>
          <p:cNvPr id="618" name="Group 617"/>
          <p:cNvGrpSpPr/>
          <p:nvPr/>
        </p:nvGrpSpPr>
        <p:grpSpPr>
          <a:xfrm>
            <a:off x="5443593" y="4562530"/>
            <a:ext cx="2001023" cy="2356289"/>
            <a:chOff x="6597651" y="4965700"/>
            <a:chExt cx="2092324" cy="2463801"/>
          </a:xfrm>
        </p:grpSpPr>
        <p:sp>
          <p:nvSpPr>
            <p:cNvPr id="574"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75"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76"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77"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78"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79"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0"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1"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2"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3"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4"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5"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6"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sp>
          <p:nvSpPr>
            <p:cNvPr id="587"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8"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89"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0"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1"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2"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3"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4"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5"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6"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7"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8"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599"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0"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1"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2"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3"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4"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5"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6"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7"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8"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09"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0"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1"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2"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3"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4"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5"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6"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428"/>
            </a:p>
          </p:txBody>
        </p:sp>
        <p:sp>
          <p:nvSpPr>
            <p:cNvPr id="617"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428"/>
            </a:p>
          </p:txBody>
        </p:sp>
      </p:grpSp>
    </p:spTree>
    <p:extLst>
      <p:ext uri="{BB962C8B-B14F-4D97-AF65-F5344CB8AC3E}">
        <p14:creationId xmlns:p14="http://schemas.microsoft.com/office/powerpoint/2010/main" val="942430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9"/>
                                        </p:tgtEl>
                                        <p:attrNameLst>
                                          <p:attrName>style.visibility</p:attrName>
                                        </p:attrNameLst>
                                      </p:cBhvr>
                                      <p:to>
                                        <p:strVal val="visible"/>
                                      </p:to>
                                    </p:set>
                                    <p:animEffect transition="in" filter="fade">
                                      <p:cBhvr>
                                        <p:cTn id="7" dur="1500"/>
                                        <p:tgtEl>
                                          <p:spTgt spid="919"/>
                                        </p:tgtEl>
                                      </p:cBhvr>
                                    </p:animEffect>
                                  </p:childTnLst>
                                </p:cTn>
                              </p:par>
                              <p:par>
                                <p:cTn id="8" presetID="42" presetClass="path" presetSubtype="0" accel="50000" decel="50000" fill="hold" nodeType="withEffect">
                                  <p:stCondLst>
                                    <p:cond delay="0"/>
                                  </p:stCondLst>
                                  <p:childTnLst>
                                    <p:animMotion origin="layout" path="M 0 -0.22593 L 0 1.48148E-6 " pathEditMode="relative" rAng="0" ptsTypes="AA">
                                      <p:cBhvr>
                                        <p:cTn id="9" dur="1500" fill="hold"/>
                                        <p:tgtEl>
                                          <p:spTgt spid="919"/>
                                        </p:tgtEl>
                                        <p:attrNameLst>
                                          <p:attrName>ppt_x</p:attrName>
                                          <p:attrName>ppt_y</p:attrName>
                                        </p:attrNameLst>
                                      </p:cBhvr>
                                      <p:rCtr x="0" y="11296"/>
                                    </p:animMotion>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927"/>
                                        </p:tgtEl>
                                        <p:attrNameLst>
                                          <p:attrName>style.visibility</p:attrName>
                                        </p:attrNameLst>
                                      </p:cBhvr>
                                      <p:to>
                                        <p:strVal val="visible"/>
                                      </p:to>
                                    </p:set>
                                    <p:animEffect transition="in" filter="fade">
                                      <p:cBhvr>
                                        <p:cTn id="13" dur="500"/>
                                        <p:tgtEl>
                                          <p:spTgt spid="927"/>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930"/>
                                        </p:tgtEl>
                                        <p:attrNameLst>
                                          <p:attrName>style.visibility</p:attrName>
                                        </p:attrNameLst>
                                      </p:cBhvr>
                                      <p:to>
                                        <p:strVal val="visible"/>
                                      </p:to>
                                    </p:set>
                                    <p:animEffect transition="in" filter="fade">
                                      <p:cBhvr>
                                        <p:cTn id="17" dur="500"/>
                                        <p:tgtEl>
                                          <p:spTgt spid="930"/>
                                        </p:tgtEl>
                                      </p:cBhvr>
                                    </p:animEffect>
                                  </p:childTnLst>
                                </p:cTn>
                              </p:par>
                            </p:childTnLst>
                          </p:cTn>
                        </p:par>
                        <p:par>
                          <p:cTn id="18" fill="hold">
                            <p:stCondLst>
                              <p:cond delay="2500"/>
                            </p:stCondLst>
                            <p:childTnLst>
                              <p:par>
                                <p:cTn id="19" presetID="10" presetClass="entr" presetSubtype="0" fill="hold" nodeType="afterEffect">
                                  <p:stCondLst>
                                    <p:cond delay="0"/>
                                  </p:stCondLst>
                                  <p:childTnLst>
                                    <p:set>
                                      <p:cBhvr>
                                        <p:cTn id="20" dur="1" fill="hold">
                                          <p:stCondLst>
                                            <p:cond delay="0"/>
                                          </p:stCondLst>
                                        </p:cTn>
                                        <p:tgtEl>
                                          <p:spTgt spid="979"/>
                                        </p:tgtEl>
                                        <p:attrNameLst>
                                          <p:attrName>style.visibility</p:attrName>
                                        </p:attrNameLst>
                                      </p:cBhvr>
                                      <p:to>
                                        <p:strVal val="visible"/>
                                      </p:to>
                                    </p:set>
                                    <p:animEffect transition="in" filter="fade">
                                      <p:cBhvr>
                                        <p:cTn id="21" dur="500"/>
                                        <p:tgtEl>
                                          <p:spTgt spid="979"/>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929"/>
                                        </p:tgtEl>
                                        <p:attrNameLst>
                                          <p:attrName>style.visibility</p:attrName>
                                        </p:attrNameLst>
                                      </p:cBhvr>
                                      <p:to>
                                        <p:strVal val="visible"/>
                                      </p:to>
                                    </p:set>
                                    <p:animEffect transition="in" filter="fade">
                                      <p:cBhvr>
                                        <p:cTn id="25" dur="500"/>
                                        <p:tgtEl>
                                          <p:spTgt spid="929"/>
                                        </p:tgtEl>
                                      </p:cBhvr>
                                    </p:animEffect>
                                  </p:childTnLst>
                                </p:cTn>
                              </p:par>
                            </p:childTnLst>
                          </p:cTn>
                        </p:par>
                        <p:par>
                          <p:cTn id="26" fill="hold">
                            <p:stCondLst>
                              <p:cond delay="3500"/>
                            </p:stCondLst>
                            <p:childTnLst>
                              <p:par>
                                <p:cTn id="27" presetID="10" presetClass="entr" presetSubtype="0" fill="hold" nodeType="afterEffect">
                                  <p:stCondLst>
                                    <p:cond delay="0"/>
                                  </p:stCondLst>
                                  <p:childTnLst>
                                    <p:set>
                                      <p:cBhvr>
                                        <p:cTn id="28" dur="1" fill="hold">
                                          <p:stCondLst>
                                            <p:cond delay="0"/>
                                          </p:stCondLst>
                                        </p:cTn>
                                        <p:tgtEl>
                                          <p:spTgt spid="928"/>
                                        </p:tgtEl>
                                        <p:attrNameLst>
                                          <p:attrName>style.visibility</p:attrName>
                                        </p:attrNameLst>
                                      </p:cBhvr>
                                      <p:to>
                                        <p:strVal val="visible"/>
                                      </p:to>
                                    </p:set>
                                    <p:animEffect transition="in" filter="fade">
                                      <p:cBhvr>
                                        <p:cTn id="29" dur="500"/>
                                        <p:tgtEl>
                                          <p:spTgt spid="928"/>
                                        </p:tgtEl>
                                      </p:cBhvr>
                                    </p:animEffect>
                                  </p:childTnLst>
                                </p:cTn>
                              </p:par>
                            </p:childTnLst>
                          </p:cTn>
                        </p:par>
                        <p:par>
                          <p:cTn id="30" fill="hold">
                            <p:stCondLst>
                              <p:cond delay="4000"/>
                            </p:stCondLst>
                            <p:childTnLst>
                              <p:par>
                                <p:cTn id="31" presetID="10" presetClass="entr" presetSubtype="0" fill="hold" nodeType="afterEffect">
                                  <p:stCondLst>
                                    <p:cond delay="0"/>
                                  </p:stCondLst>
                                  <p:childTnLst>
                                    <p:set>
                                      <p:cBhvr>
                                        <p:cTn id="32" dur="1" fill="hold">
                                          <p:stCondLst>
                                            <p:cond delay="0"/>
                                          </p:stCondLst>
                                        </p:cTn>
                                        <p:tgtEl>
                                          <p:spTgt spid="931"/>
                                        </p:tgtEl>
                                        <p:attrNameLst>
                                          <p:attrName>style.visibility</p:attrName>
                                        </p:attrNameLst>
                                      </p:cBhvr>
                                      <p:to>
                                        <p:strVal val="visible"/>
                                      </p:to>
                                    </p:set>
                                    <p:animEffect transition="in" filter="fade">
                                      <p:cBhvr>
                                        <p:cTn id="33" dur="500"/>
                                        <p:tgtEl>
                                          <p:spTgt spid="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2292978" y="1749991"/>
            <a:ext cx="7204563" cy="3925258"/>
            <a:chOff x="2246811" y="1715589"/>
            <a:chExt cx="7064941" cy="3849188"/>
          </a:xfrm>
        </p:grpSpPr>
        <p:cxnSp>
          <p:nvCxnSpPr>
            <p:cNvPr id="84" name="Straight Connector 83"/>
            <p:cNvCxnSpPr/>
            <p:nvPr/>
          </p:nvCxnSpPr>
          <p:spPr>
            <a:xfrm>
              <a:off x="3816643" y="2870450"/>
              <a:ext cx="1917092" cy="82076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2246811" y="1715589"/>
              <a:ext cx="7064941" cy="3849188"/>
              <a:chOff x="2246811" y="1715589"/>
              <a:chExt cx="7064941" cy="3849188"/>
            </a:xfrm>
          </p:grpSpPr>
          <p:cxnSp>
            <p:nvCxnSpPr>
              <p:cNvPr id="52" name="Straight Connector 51"/>
              <p:cNvCxnSpPr/>
              <p:nvPr/>
            </p:nvCxnSpPr>
            <p:spPr>
              <a:xfrm flipV="1">
                <a:off x="5733735" y="1715589"/>
                <a:ext cx="0" cy="38491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764130" y="3691214"/>
                <a:ext cx="39777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24" idx="0"/>
              </p:cNvCxnSpPr>
              <p:nvPr/>
            </p:nvCxnSpPr>
            <p:spPr>
              <a:xfrm>
                <a:off x="3816644" y="2075949"/>
                <a:ext cx="3925276" cy="3262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3764130" y="2075949"/>
                <a:ext cx="3977790" cy="3244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246811" y="2870452"/>
                <a:ext cx="15698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246811" y="4359618"/>
                <a:ext cx="15698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741920" y="2870452"/>
                <a:ext cx="15698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741920" y="4359618"/>
                <a:ext cx="15698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endCxn id="38" idx="3"/>
              </p:cNvCxnSpPr>
              <p:nvPr/>
            </p:nvCxnSpPr>
            <p:spPr>
              <a:xfrm flipV="1">
                <a:off x="3816643" y="3649598"/>
                <a:ext cx="1978839" cy="710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5795482" y="2870451"/>
                <a:ext cx="1969605" cy="7791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5725026" y="3673797"/>
                <a:ext cx="2040062" cy="691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0" name="Title 1"/>
          <p:cNvSpPr txBox="1">
            <a:spLocks/>
          </p:cNvSpPr>
          <p:nvPr/>
        </p:nvSpPr>
        <p:spPr>
          <a:xfrm>
            <a:off x="1183966" y="649257"/>
            <a:ext cx="6526665" cy="427382"/>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32536">
              <a:lnSpc>
                <a:spcPct val="150000"/>
              </a:lnSpc>
            </a:pPr>
            <a:r>
              <a:rPr lang="en-US" sz="4000" dirty="0">
                <a:latin typeface="Segoe UI Light" panose="020B0502040204020203" pitchFamily="34" charset="0"/>
                <a:cs typeface="Segoe UI Light" panose="020B0502040204020203" pitchFamily="34" charset="0"/>
              </a:rPr>
              <a:t>Delve and Office </a:t>
            </a:r>
            <a:r>
              <a:rPr lang="en-US" sz="4000" dirty="0" smtClean="0">
                <a:latin typeface="Segoe UI Light" panose="020B0502040204020203" pitchFamily="34" charset="0"/>
                <a:cs typeface="Segoe UI Light" panose="020B0502040204020203" pitchFamily="34" charset="0"/>
              </a:rPr>
              <a:t>Graph</a:t>
            </a:r>
            <a:endParaRPr lang="en-US" sz="2448"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flipV="1">
            <a:off x="416108" y="558239"/>
            <a:ext cx="718780" cy="718780"/>
          </a:xfrm>
          <a:prstGeom prst="rect">
            <a:avLst/>
          </a:prstGeom>
        </p:spPr>
      </p:pic>
      <p:sp>
        <p:nvSpPr>
          <p:cNvPr id="6" name="Title 1"/>
          <p:cNvSpPr txBox="1">
            <a:spLocks/>
          </p:cNvSpPr>
          <p:nvPr/>
        </p:nvSpPr>
        <p:spPr>
          <a:xfrm>
            <a:off x="277057" y="2117471"/>
            <a:ext cx="2211298"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536">
              <a:lnSpc>
                <a:spcPct val="150000"/>
              </a:lnSpc>
            </a:pPr>
            <a:r>
              <a:rPr lang="en-US" sz="2040" dirty="0">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788186" y="2117471"/>
            <a:ext cx="2211298"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536">
              <a:lnSpc>
                <a:spcPct val="150000"/>
              </a:lnSpc>
            </a:pPr>
            <a:r>
              <a:rPr lang="en-US" sz="2040" dirty="0">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5086648" y="2117471"/>
            <a:ext cx="2211298"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536">
              <a:lnSpc>
                <a:spcPct val="150000"/>
              </a:lnSpc>
            </a:pPr>
            <a:r>
              <a:rPr lang="en-US" sz="2040" dirty="0">
                <a:latin typeface="Segoe UI" panose="020B0502040204020203" pitchFamily="34" charset="0"/>
                <a:cs typeface="Segoe UI" panose="020B0502040204020203" pitchFamily="34" charset="0"/>
              </a:rPr>
              <a:t>Conversations</a:t>
            </a:r>
          </a:p>
        </p:txBody>
      </p:sp>
      <p:grpSp>
        <p:nvGrpSpPr>
          <p:cNvPr id="18" name="Group 17"/>
          <p:cNvGrpSpPr/>
          <p:nvPr/>
        </p:nvGrpSpPr>
        <p:grpSpPr>
          <a:xfrm>
            <a:off x="3046865" y="2759058"/>
            <a:ext cx="793419" cy="793419"/>
            <a:chOff x="2986088" y="2705101"/>
            <a:chExt cx="778042" cy="778042"/>
          </a:xfrm>
        </p:grpSpPr>
        <p:sp>
          <p:nvSpPr>
            <p:cNvPr id="27" name="Oval 26"/>
            <p:cNvSpPr/>
            <p:nvPr/>
          </p:nvSpPr>
          <p:spPr>
            <a:xfrm>
              <a:off x="2986088" y="2705101"/>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4719" y="2870549"/>
              <a:ext cx="465286" cy="465286"/>
            </a:xfrm>
            <a:prstGeom prst="rect">
              <a:avLst/>
            </a:prstGeom>
          </p:spPr>
        </p:pic>
      </p:grpSp>
      <p:grpSp>
        <p:nvGrpSpPr>
          <p:cNvPr id="32" name="Group 31"/>
          <p:cNvGrpSpPr/>
          <p:nvPr/>
        </p:nvGrpSpPr>
        <p:grpSpPr>
          <a:xfrm>
            <a:off x="3046865" y="3638359"/>
            <a:ext cx="793419" cy="793419"/>
            <a:chOff x="2986088" y="3567362"/>
            <a:chExt cx="778042" cy="778042"/>
          </a:xfrm>
        </p:grpSpPr>
        <p:sp>
          <p:nvSpPr>
            <p:cNvPr id="29" name="Oval 28"/>
            <p:cNvSpPr/>
            <p:nvPr/>
          </p:nvSpPr>
          <p:spPr>
            <a:xfrm>
              <a:off x="2986088" y="3567362"/>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a:ln>
              <a:noFill/>
            </a:ln>
          </p:spPr>
        </p:pic>
      </p:grpSp>
      <p:grpSp>
        <p:nvGrpSpPr>
          <p:cNvPr id="46" name="Group 45"/>
          <p:cNvGrpSpPr/>
          <p:nvPr/>
        </p:nvGrpSpPr>
        <p:grpSpPr>
          <a:xfrm>
            <a:off x="3947385" y="3638359"/>
            <a:ext cx="793419" cy="793419"/>
            <a:chOff x="3869156" y="3567362"/>
            <a:chExt cx="778042" cy="778042"/>
          </a:xfrm>
        </p:grpSpPr>
        <p:sp>
          <p:nvSpPr>
            <p:cNvPr id="30" name="Oval 29"/>
            <p:cNvSpPr/>
            <p:nvPr/>
          </p:nvSpPr>
          <p:spPr>
            <a:xfrm>
              <a:off x="3869156" y="3567362"/>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a:ln>
              <a:noFill/>
            </a:ln>
          </p:spPr>
        </p:pic>
      </p:grpSp>
      <p:grpSp>
        <p:nvGrpSpPr>
          <p:cNvPr id="26" name="Group 25"/>
          <p:cNvGrpSpPr/>
          <p:nvPr/>
        </p:nvGrpSpPr>
        <p:grpSpPr>
          <a:xfrm>
            <a:off x="3947385" y="2759058"/>
            <a:ext cx="793419" cy="793419"/>
            <a:chOff x="3869156" y="2705101"/>
            <a:chExt cx="778042" cy="778042"/>
          </a:xfrm>
        </p:grpSpPr>
        <p:sp>
          <p:nvSpPr>
            <p:cNvPr id="28" name="Oval 27"/>
            <p:cNvSpPr/>
            <p:nvPr/>
          </p:nvSpPr>
          <p:spPr>
            <a:xfrm>
              <a:off x="3869156" y="2705101"/>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a:ln>
              <a:noFill/>
            </a:ln>
          </p:spPr>
        </p:pic>
      </p:grpSp>
      <p:grpSp>
        <p:nvGrpSpPr>
          <p:cNvPr id="48" name="Group 47"/>
          <p:cNvGrpSpPr/>
          <p:nvPr/>
        </p:nvGrpSpPr>
        <p:grpSpPr>
          <a:xfrm>
            <a:off x="5795586" y="2705507"/>
            <a:ext cx="793419" cy="793419"/>
            <a:chOff x="5681540" y="2652588"/>
            <a:chExt cx="778042" cy="778042"/>
          </a:xfrm>
        </p:grpSpPr>
        <p:sp>
          <p:nvSpPr>
            <p:cNvPr id="37" name="Oval 36"/>
            <p:cNvSpPr/>
            <p:nvPr/>
          </p:nvSpPr>
          <p:spPr>
            <a:xfrm rot="5400000">
              <a:off x="5681540" y="2652588"/>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a:ln>
              <a:noFill/>
            </a:ln>
          </p:spPr>
        </p:pic>
      </p:grpSp>
      <p:grpSp>
        <p:nvGrpSpPr>
          <p:cNvPr id="49" name="Group 48"/>
          <p:cNvGrpSpPr/>
          <p:nvPr/>
        </p:nvGrpSpPr>
        <p:grpSpPr>
          <a:xfrm>
            <a:off x="5795586" y="3606027"/>
            <a:ext cx="793419" cy="793419"/>
            <a:chOff x="5681540" y="3535656"/>
            <a:chExt cx="778042" cy="778042"/>
          </a:xfrm>
        </p:grpSpPr>
        <p:sp>
          <p:nvSpPr>
            <p:cNvPr id="38" name="Oval 37"/>
            <p:cNvSpPr/>
            <p:nvPr/>
          </p:nvSpPr>
          <p:spPr>
            <a:xfrm rot="5400000">
              <a:off x="5681540" y="3535656"/>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42" name="Picture 4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5854074" y="3691214"/>
              <a:ext cx="497139" cy="497139"/>
            </a:xfrm>
            <a:prstGeom prst="rect">
              <a:avLst/>
            </a:prstGeom>
            <a:ln>
              <a:noFill/>
            </a:ln>
          </p:spPr>
        </p:pic>
      </p:grpSp>
      <p:grpSp>
        <p:nvGrpSpPr>
          <p:cNvPr id="20" name="Group 19"/>
          <p:cNvGrpSpPr/>
          <p:nvPr/>
        </p:nvGrpSpPr>
        <p:grpSpPr>
          <a:xfrm>
            <a:off x="650634" y="2568747"/>
            <a:ext cx="1464142" cy="208606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31" name="Title 1"/>
          <p:cNvSpPr txBox="1">
            <a:spLocks/>
          </p:cNvSpPr>
          <p:nvPr/>
        </p:nvSpPr>
        <p:spPr>
          <a:xfrm>
            <a:off x="7451952" y="2117471"/>
            <a:ext cx="2211298"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536">
              <a:lnSpc>
                <a:spcPct val="150000"/>
              </a:lnSpc>
            </a:pPr>
            <a:r>
              <a:rPr lang="en-US" sz="2040" dirty="0">
                <a:latin typeface="Segoe UI" panose="020B0502040204020203" pitchFamily="34" charset="0"/>
                <a:cs typeface="Segoe UI" panose="020B0502040204020203" pitchFamily="34" charset="0"/>
              </a:rPr>
              <a:t>People &amp; Groups</a:t>
            </a:r>
          </a:p>
        </p:txBody>
      </p:sp>
      <p:grpSp>
        <p:nvGrpSpPr>
          <p:cNvPr id="17" name="Group 16"/>
          <p:cNvGrpSpPr/>
          <p:nvPr/>
        </p:nvGrpSpPr>
        <p:grpSpPr>
          <a:xfrm>
            <a:off x="7710631" y="2611015"/>
            <a:ext cx="793419" cy="1101344"/>
            <a:chOff x="7559471" y="2559928"/>
            <a:chExt cx="778042" cy="1080000"/>
          </a:xfrm>
        </p:grpSpPr>
        <p:sp>
          <p:nvSpPr>
            <p:cNvPr id="40" name="Oval 39"/>
            <p:cNvSpPr/>
            <p:nvPr/>
          </p:nvSpPr>
          <p:spPr>
            <a:xfrm>
              <a:off x="7559471" y="2705101"/>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graphicFrame>
          <p:nvGraphicFramePr>
            <p:cNvPr id="5" name="Diagram 4"/>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grpSp>
        <p:nvGrpSpPr>
          <p:cNvPr id="16" name="Group 15"/>
          <p:cNvGrpSpPr/>
          <p:nvPr/>
        </p:nvGrpSpPr>
        <p:grpSpPr>
          <a:xfrm>
            <a:off x="8455962" y="2759058"/>
            <a:ext cx="1101344" cy="793419"/>
            <a:chOff x="8290358" y="2705101"/>
            <a:chExt cx="1080000" cy="778042"/>
          </a:xfrm>
        </p:grpSpPr>
        <p:sp>
          <p:nvSpPr>
            <p:cNvPr id="43" name="Oval 42"/>
            <p:cNvSpPr/>
            <p:nvPr/>
          </p:nvSpPr>
          <p:spPr>
            <a:xfrm>
              <a:off x="8442539" y="2705101"/>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graphicFrame>
          <p:nvGraphicFramePr>
            <p:cNvPr id="9" name="Diagram 8"/>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sp>
        <p:nvSpPr>
          <p:cNvPr id="51" name="Title 1"/>
          <p:cNvSpPr txBox="1">
            <a:spLocks/>
          </p:cNvSpPr>
          <p:nvPr/>
        </p:nvSpPr>
        <p:spPr>
          <a:xfrm>
            <a:off x="9606119" y="2117471"/>
            <a:ext cx="2211298"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536">
              <a:lnSpc>
                <a:spcPct val="150000"/>
              </a:lnSpc>
            </a:pPr>
            <a:r>
              <a:rPr lang="en-US" sz="2040" dirty="0">
                <a:latin typeface="Segoe UI" panose="020B0502040204020203" pitchFamily="34" charset="0"/>
                <a:cs typeface="Segoe UI" panose="020B0502040204020203" pitchFamily="34" charset="0"/>
              </a:rPr>
              <a:t>Events</a:t>
            </a:r>
          </a:p>
        </p:txBody>
      </p:sp>
      <p:grpSp>
        <p:nvGrpSpPr>
          <p:cNvPr id="11" name="Group 10"/>
          <p:cNvGrpSpPr/>
          <p:nvPr/>
        </p:nvGrpSpPr>
        <p:grpSpPr>
          <a:xfrm>
            <a:off x="7556287" y="3638359"/>
            <a:ext cx="1101344" cy="793419"/>
            <a:chOff x="7408118" y="3567362"/>
            <a:chExt cx="1080000" cy="778042"/>
          </a:xfrm>
        </p:grpSpPr>
        <p:sp>
          <p:nvSpPr>
            <p:cNvPr id="44" name="Oval 43"/>
            <p:cNvSpPr/>
            <p:nvPr/>
          </p:nvSpPr>
          <p:spPr>
            <a:xfrm>
              <a:off x="7559471" y="3567362"/>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graphicFrame>
          <p:nvGraphicFramePr>
            <p:cNvPr id="12" name="Diagram 11"/>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nvGrpSpPr>
          <p:cNvPr id="22" name="Group 21"/>
          <p:cNvGrpSpPr/>
          <p:nvPr/>
        </p:nvGrpSpPr>
        <p:grpSpPr>
          <a:xfrm>
            <a:off x="10315068" y="2704101"/>
            <a:ext cx="811883" cy="794823"/>
            <a:chOff x="10113425" y="2651210"/>
            <a:chExt cx="796148" cy="779420"/>
          </a:xfrm>
        </p:grpSpPr>
        <p:sp>
          <p:nvSpPr>
            <p:cNvPr id="53" name="Oval 52"/>
            <p:cNvSpPr/>
            <p:nvPr/>
          </p:nvSpPr>
          <p:spPr>
            <a:xfrm rot="5400000">
              <a:off x="10113425" y="2652588"/>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21" name="Picture 20"/>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0130151" y="2651210"/>
              <a:ext cx="779422" cy="779420"/>
            </a:xfrm>
            <a:prstGeom prst="rect">
              <a:avLst/>
            </a:prstGeom>
            <a:ln>
              <a:noFill/>
            </a:ln>
          </p:spPr>
        </p:pic>
      </p:grpSp>
      <p:grpSp>
        <p:nvGrpSpPr>
          <p:cNvPr id="57" name="Group 56"/>
          <p:cNvGrpSpPr/>
          <p:nvPr/>
        </p:nvGrpSpPr>
        <p:grpSpPr>
          <a:xfrm>
            <a:off x="10315059" y="3601181"/>
            <a:ext cx="819740" cy="810538"/>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endParaRPr lang="en-GB" sz="1836" dirty="0">
                <a:solidFill>
                  <a:prstClr val="white"/>
                </a:solidFill>
              </a:endParaRPr>
            </a:p>
          </p:txBody>
        </p:sp>
        <p:pic>
          <p:nvPicPr>
            <p:cNvPr id="23" name="Picture 22"/>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a:ln>
              <a:noFill/>
            </a:ln>
          </p:spPr>
        </p:pic>
      </p:grpSp>
      <p:grpSp>
        <p:nvGrpSpPr>
          <p:cNvPr id="102" name="Group 101"/>
          <p:cNvGrpSpPr/>
          <p:nvPr/>
        </p:nvGrpSpPr>
        <p:grpSpPr>
          <a:xfrm>
            <a:off x="3122897" y="2681483"/>
            <a:ext cx="5488255" cy="2331034"/>
            <a:chOff x="3060646" y="2629032"/>
            <a:chExt cx="5381893" cy="2285858"/>
          </a:xfrm>
        </p:grpSpPr>
        <p:sp>
          <p:nvSpPr>
            <p:cNvPr id="97" name="Rounded Rectangle 96"/>
            <p:cNvSpPr/>
            <p:nvPr/>
          </p:nvSpPr>
          <p:spPr>
            <a:xfrm>
              <a:off x="5130297" y="4658008"/>
              <a:ext cx="1206876" cy="25688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r>
                <a:rPr lang="en-GB" sz="918" dirty="0">
                  <a:solidFill>
                    <a:schemeClr val="tx1"/>
                  </a:solidFill>
                  <a:latin typeface="Segoe UI Light" panose="020B0502040204020203" pitchFamily="34" charset="0"/>
                  <a:cs typeface="Segoe UI Light" panose="020B0502040204020203" pitchFamily="34" charset="0"/>
                </a:rPr>
                <a:t>COLLEAGUES</a:t>
              </a:r>
            </a:p>
          </p:txBody>
        </p:sp>
        <p:sp>
          <p:nvSpPr>
            <p:cNvPr id="98" name="Rounded Rectangle 97"/>
            <p:cNvSpPr/>
            <p:nvPr/>
          </p:nvSpPr>
          <p:spPr>
            <a:xfrm>
              <a:off x="7630352" y="2742009"/>
              <a:ext cx="812187" cy="25688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r>
                <a:rPr lang="en-GB" sz="918" dirty="0">
                  <a:solidFill>
                    <a:schemeClr val="tx1"/>
                  </a:solidFill>
                  <a:latin typeface="Segoe UI Light" panose="020B0502040204020203" pitchFamily="34" charset="0"/>
                  <a:cs typeface="Segoe UI Light" panose="020B0502040204020203" pitchFamily="34" charset="0"/>
                </a:rPr>
                <a:t>MESSAGES</a:t>
              </a:r>
            </a:p>
          </p:txBody>
        </p:sp>
        <p:sp>
          <p:nvSpPr>
            <p:cNvPr id="99" name="Rounded Rectangle 98"/>
            <p:cNvSpPr/>
            <p:nvPr/>
          </p:nvSpPr>
          <p:spPr>
            <a:xfrm>
              <a:off x="7630352" y="4231177"/>
              <a:ext cx="812187" cy="25688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r>
                <a:rPr lang="en-GB" sz="918" dirty="0">
                  <a:solidFill>
                    <a:schemeClr val="tx1"/>
                  </a:solidFill>
                  <a:latin typeface="Segoe UI Light" panose="020B0502040204020203" pitchFamily="34" charset="0"/>
                  <a:cs typeface="Segoe UI Light" panose="020B0502040204020203" pitchFamily="34" charset="0"/>
                </a:rPr>
                <a:t>EVENTS</a:t>
              </a:r>
            </a:p>
          </p:txBody>
        </p:sp>
        <p:sp>
          <p:nvSpPr>
            <p:cNvPr id="100" name="Rounded Rectangle 99"/>
            <p:cNvSpPr/>
            <p:nvPr/>
          </p:nvSpPr>
          <p:spPr>
            <a:xfrm>
              <a:off x="4256839" y="2629032"/>
              <a:ext cx="864488" cy="25688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r>
                <a:rPr lang="en-GB" sz="918" dirty="0">
                  <a:solidFill>
                    <a:schemeClr val="tx1"/>
                  </a:solidFill>
                  <a:latin typeface="Segoe UI Light" panose="020B0502040204020203" pitchFamily="34" charset="0"/>
                  <a:cs typeface="Segoe UI Light" panose="020B0502040204020203" pitchFamily="34" charset="0"/>
                </a:rPr>
                <a:t>FILES</a:t>
              </a:r>
            </a:p>
          </p:txBody>
        </p:sp>
        <p:sp>
          <p:nvSpPr>
            <p:cNvPr id="101" name="Rounded Rectangle 100"/>
            <p:cNvSpPr/>
            <p:nvPr/>
          </p:nvSpPr>
          <p:spPr>
            <a:xfrm>
              <a:off x="3060646" y="4239886"/>
              <a:ext cx="864488" cy="25688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36"/>
              <a:r>
                <a:rPr lang="en-GB" sz="918" dirty="0">
                  <a:solidFill>
                    <a:schemeClr val="tx1"/>
                  </a:solidFill>
                  <a:latin typeface="Segoe UI Light" panose="020B0502040204020203" pitchFamily="34" charset="0"/>
                  <a:cs typeface="Segoe UI Light" panose="020B0502040204020203" pitchFamily="34" charset="0"/>
                </a:rPr>
                <a:t>EMAILS</a:t>
              </a:r>
            </a:p>
          </p:txBody>
        </p:sp>
      </p:grpSp>
      <p:grpSp>
        <p:nvGrpSpPr>
          <p:cNvPr id="69" name="Group 68"/>
          <p:cNvGrpSpPr/>
          <p:nvPr/>
        </p:nvGrpSpPr>
        <p:grpSpPr>
          <a:xfrm>
            <a:off x="8606730" y="3639270"/>
            <a:ext cx="772448" cy="772448"/>
            <a:chOff x="7218205" y="2347793"/>
            <a:chExt cx="2318826" cy="2318826"/>
          </a:xfrm>
        </p:grpSpPr>
        <p:sp>
          <p:nvSpPr>
            <p:cNvPr id="70" name="Oval 69"/>
            <p:cNvSpPr/>
            <p:nvPr/>
          </p:nvSpPr>
          <p:spPr>
            <a:xfrm>
              <a:off x="7218205" y="2347793"/>
              <a:ext cx="2318826" cy="2318826"/>
            </a:xfrm>
            <a:prstGeom prst="ellipse">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endParaRPr lang="en-GB" sz="1399">
                <a:solidFill>
                  <a:prstClr val="white"/>
                </a:solidFill>
              </a:endParaRPr>
            </a:p>
          </p:txBody>
        </p:sp>
        <p:grpSp>
          <p:nvGrpSpPr>
            <p:cNvPr id="71" name="Group 70"/>
            <p:cNvGrpSpPr/>
            <p:nvPr/>
          </p:nvGrpSpPr>
          <p:grpSpPr>
            <a:xfrm>
              <a:off x="7559471" y="2705101"/>
              <a:ext cx="1661110" cy="1640303"/>
              <a:chOff x="3355431" y="2727158"/>
              <a:chExt cx="1661110" cy="1640303"/>
            </a:xfrm>
          </p:grpSpPr>
          <p:sp>
            <p:nvSpPr>
              <p:cNvPr id="76" name="Oval 75"/>
              <p:cNvSpPr/>
              <p:nvPr/>
            </p:nvSpPr>
            <p:spPr>
              <a:xfrm>
                <a:off x="3355431" y="2727158"/>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endParaRPr lang="en-GB" sz="1399" dirty="0">
                  <a:solidFill>
                    <a:prstClr val="white"/>
                  </a:solidFill>
                </a:endParaRPr>
              </a:p>
            </p:txBody>
          </p:sp>
          <p:sp>
            <p:nvSpPr>
              <p:cNvPr id="77" name="Oval 76"/>
              <p:cNvSpPr/>
              <p:nvPr/>
            </p:nvSpPr>
            <p:spPr>
              <a:xfrm>
                <a:off x="4238499" y="2727158"/>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endParaRPr lang="en-GB" sz="1399" dirty="0">
                  <a:solidFill>
                    <a:prstClr val="white"/>
                  </a:solidFill>
                </a:endParaRPr>
              </a:p>
            </p:txBody>
          </p:sp>
          <p:sp>
            <p:nvSpPr>
              <p:cNvPr id="79" name="Oval 78"/>
              <p:cNvSpPr/>
              <p:nvPr/>
            </p:nvSpPr>
            <p:spPr>
              <a:xfrm>
                <a:off x="3355431" y="3589419"/>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endParaRPr lang="en-GB" sz="1399" dirty="0">
                  <a:solidFill>
                    <a:prstClr val="white"/>
                  </a:solidFill>
                </a:endParaRPr>
              </a:p>
            </p:txBody>
          </p:sp>
          <p:sp>
            <p:nvSpPr>
              <p:cNvPr id="83" name="Oval 82"/>
              <p:cNvSpPr/>
              <p:nvPr/>
            </p:nvSpPr>
            <p:spPr>
              <a:xfrm>
                <a:off x="4238499" y="3589419"/>
                <a:ext cx="778042" cy="7780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endParaRPr lang="en-GB" sz="1399" dirty="0">
                  <a:solidFill>
                    <a:prstClr val="white"/>
                  </a:solidFill>
                </a:endParaRPr>
              </a:p>
            </p:txBody>
          </p:sp>
        </p:grpSp>
        <p:graphicFrame>
          <p:nvGraphicFramePr>
            <p:cNvPr id="72" name="Diagram 71"/>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aphicFrame>
          <p:nvGraphicFramePr>
            <p:cNvPr id="73" name="Diagram 72"/>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graphicFrame>
          <p:nvGraphicFramePr>
            <p:cNvPr id="74" name="Diagram 7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2" r:lo="rId43" r:qs="rId44" r:cs="rId45"/>
            </a:graphicData>
          </a:graphic>
        </p:graphicFrame>
        <p:graphicFrame>
          <p:nvGraphicFramePr>
            <p:cNvPr id="75" name="Diagram 74"/>
            <p:cNvGraphicFramePr/>
            <p:nvPr>
              <p:extLst/>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47" r:lo="rId48" r:qs="rId49" r:cs="rId50"/>
            </a:graphicData>
          </a:graphic>
        </p:graphicFrame>
      </p:grpSp>
    </p:spTree>
    <p:extLst>
      <p:ext uri="{BB962C8B-B14F-4D97-AF65-F5344CB8AC3E}">
        <p14:creationId xmlns:p14="http://schemas.microsoft.com/office/powerpoint/2010/main" val="16848905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
                                        <p:tgtEl>
                                          <p:spTgt spid="6"/>
                                        </p:tgtEl>
                                      </p:cBhvr>
                                    </p:animEffect>
                                    <p:set>
                                      <p:cBhvr>
                                        <p:cTn id="7" dur="1" fill="hold">
                                          <p:stCondLst>
                                            <p:cond delay="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
                                        <p:tgtEl>
                                          <p:spTgt spid="24"/>
                                        </p:tgtEl>
                                      </p:cBhvr>
                                    </p:animEffect>
                                    <p:set>
                                      <p:cBhvr>
                                        <p:cTn id="10" dur="1" fill="hold">
                                          <p:stCondLst>
                                            <p:cond delay="9"/>
                                          </p:stCondLst>
                                        </p:cTn>
                                        <p:tgtEl>
                                          <p:spTgt spid="2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
                                        <p:tgtEl>
                                          <p:spTgt spid="25"/>
                                        </p:tgtEl>
                                      </p:cBhvr>
                                    </p:animEffect>
                                    <p:set>
                                      <p:cBhvr>
                                        <p:cTn id="13" dur="1" fill="hold">
                                          <p:stCondLst>
                                            <p:cond delay="9"/>
                                          </p:stCondLst>
                                        </p:cTn>
                                        <p:tgtEl>
                                          <p:spTgt spid="2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10"/>
                                        <p:tgtEl>
                                          <p:spTgt spid="31"/>
                                        </p:tgtEl>
                                      </p:cBhvr>
                                    </p:animEffect>
                                    <p:set>
                                      <p:cBhvr>
                                        <p:cTn id="16" dur="1" fill="hold">
                                          <p:stCondLst>
                                            <p:cond delay="9"/>
                                          </p:stCondLst>
                                        </p:cTn>
                                        <p:tgtEl>
                                          <p:spTgt spid="31"/>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10"/>
                                        <p:tgtEl>
                                          <p:spTgt spid="51"/>
                                        </p:tgtEl>
                                      </p:cBhvr>
                                    </p:animEffect>
                                    <p:set>
                                      <p:cBhvr>
                                        <p:cTn id="19" dur="1" fill="hold">
                                          <p:stCondLst>
                                            <p:cond delay="9"/>
                                          </p:stCondLst>
                                        </p:cTn>
                                        <p:tgtEl>
                                          <p:spTgt spid="51"/>
                                        </p:tgtEl>
                                        <p:attrNameLst>
                                          <p:attrName>style.visibility</p:attrName>
                                        </p:attrNameLst>
                                      </p:cBhvr>
                                      <p:to>
                                        <p:strVal val="hidden"/>
                                      </p:to>
                                    </p:set>
                                  </p:childTnLst>
                                </p:cTn>
                              </p:par>
                            </p:childTnLst>
                          </p:cTn>
                        </p:par>
                        <p:par>
                          <p:cTn id="20" fill="hold">
                            <p:stCondLst>
                              <p:cond delay="10"/>
                            </p:stCondLst>
                            <p:childTnLst>
                              <p:par>
                                <p:cTn id="21" presetID="42" presetClass="path" presetSubtype="0" accel="50000" decel="50000" fill="hold" nodeType="afterEffect">
                                  <p:stCondLst>
                                    <p:cond delay="0"/>
                                  </p:stCondLst>
                                  <p:childTnLst>
                                    <p:animMotion origin="layout" path="M 2.29167E-6 -3.7037E-6 L 0.35846 0.01088 " pathEditMode="relative" rAng="0" ptsTypes="AA">
                                      <p:cBhvr>
                                        <p:cTn id="22" dur="500" fill="hold"/>
                                        <p:tgtEl>
                                          <p:spTgt spid="20"/>
                                        </p:tgtEl>
                                        <p:attrNameLst>
                                          <p:attrName>ppt_x</p:attrName>
                                          <p:attrName>ppt_y</p:attrName>
                                        </p:attrNameLst>
                                      </p:cBhvr>
                                      <p:rCtr x="17917" y="532"/>
                                    </p:animMotion>
                                  </p:childTnLst>
                                </p:cTn>
                              </p:par>
                              <p:par>
                                <p:cTn id="23" presetID="0" presetClass="path" presetSubtype="0" accel="50000" decel="50000" fill="hold" nodeType="withEffect">
                                  <p:stCondLst>
                                    <p:cond delay="0"/>
                                  </p:stCondLst>
                                  <p:childTnLst>
                                    <p:animMotion origin="layout" path="M -0.0013 -0.00254 L -0.1806 -0.20324 " pathEditMode="relative" rAng="0" ptsTypes="AA">
                                      <p:cBhvr>
                                        <p:cTn id="24" dur="500" fill="hold"/>
                                        <p:tgtEl>
                                          <p:spTgt spid="17"/>
                                        </p:tgtEl>
                                        <p:attrNameLst>
                                          <p:attrName>ppt_x</p:attrName>
                                          <p:attrName>ppt_y</p:attrName>
                                        </p:attrNameLst>
                                      </p:cBhvr>
                                      <p:rCtr x="-8971" y="-10046"/>
                                    </p:animMotion>
                                  </p:childTnLst>
                                </p:cTn>
                              </p:par>
                              <p:par>
                                <p:cTn id="25" presetID="0" presetClass="path" presetSubtype="0" accel="50000" decel="50000" fill="hold" nodeType="withEffect">
                                  <p:stCondLst>
                                    <p:cond delay="0"/>
                                  </p:stCondLst>
                                  <p:childTnLst>
                                    <p:animMotion origin="layout" path="M 0.00013 0.00209 L -0.17981 0.22685 " pathEditMode="relative" ptsTypes="AA">
                                      <p:cBhvr>
                                        <p:cTn id="26" dur="500" fill="hold"/>
                                        <p:tgtEl>
                                          <p:spTgt spid="11"/>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0013 0.00092 L -0.09206 0.07592 " pathEditMode="relative" ptsTypes="AA">
                                      <p:cBhvr>
                                        <p:cTn id="28" dur="500" fill="hold"/>
                                        <p:tgtEl>
                                          <p:spTgt spid="16"/>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0007 0.00093 L 0.28437 0.19506 " pathEditMode="relative" rAng="0" ptsTypes="AA">
                                      <p:cBhvr>
                                        <p:cTn id="30" dur="500" fill="hold"/>
                                        <p:tgtEl>
                                          <p:spTgt spid="46"/>
                                        </p:tgtEl>
                                        <p:attrNameLst>
                                          <p:attrName>ppt_x</p:attrName>
                                          <p:attrName>ppt_y</p:attrName>
                                        </p:attrNameLst>
                                      </p:cBhvr>
                                      <p:rCtr x="14253" y="9691"/>
                                    </p:animMotion>
                                  </p:childTnLst>
                                </p:cTn>
                              </p:par>
                              <p:par>
                                <p:cTn id="31" presetID="42" presetClass="path" presetSubtype="0" accel="50000" decel="50000" fill="hold" nodeType="withEffect">
                                  <p:stCondLst>
                                    <p:cond delay="0"/>
                                  </p:stCondLst>
                                  <p:childTnLst>
                                    <p:animMotion origin="layout" path="M 5.36125E-8 -1.79301E-6 L -0.41435 -0.04131 " pathEditMode="relative" rAng="0" ptsTypes="AA">
                                      <p:cBhvr>
                                        <p:cTn id="32" dur="500" fill="hold"/>
                                        <p:tgtEl>
                                          <p:spTgt spid="69"/>
                                        </p:tgtEl>
                                        <p:attrNameLst>
                                          <p:attrName>ppt_x</p:attrName>
                                          <p:attrName>ppt_y</p:attrName>
                                        </p:attrNameLst>
                                      </p:cBhvr>
                                      <p:rCtr x="-20717" y="-2065"/>
                                    </p:animMotion>
                                  </p:childTnLst>
                                </p:cTn>
                              </p:par>
                              <p:par>
                                <p:cTn id="33" presetID="0" presetClass="path" presetSubtype="0" accel="50000" decel="50000" fill="hold" nodeType="withEffect">
                                  <p:stCondLst>
                                    <p:cond delay="0"/>
                                  </p:stCondLst>
                                  <p:childTnLst>
                                    <p:animMotion origin="layout" path="M -0.00208 0.00092 L -0.03919 0.32083 " pathEditMode="relative" ptsTypes="AA">
                                      <p:cBhvr>
                                        <p:cTn id="34" dur="500" fill="hold"/>
                                        <p:tgtEl>
                                          <p:spTgt spid="26"/>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00104 0.00092 L 0.35677 -0.14005 " pathEditMode="relative" ptsTypes="AA">
                                      <p:cBhvr>
                                        <p:cTn id="36" dur="500" fill="hold"/>
                                        <p:tgtEl>
                                          <p:spTgt spid="18"/>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00117 0.00209 L 0.03386 -0.26458 " pathEditMode="relative" ptsTypes="AA">
                                      <p:cBhvr>
                                        <p:cTn id="38" dur="500" fill="hold"/>
                                        <p:tgtEl>
                                          <p:spTgt spid="32"/>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00104 -0.00116 L -0.67826 -0.15625 " pathEditMode="relative" ptsTypes="AA">
                                      <p:cBhvr>
                                        <p:cTn id="40" dur="500" fill="hold"/>
                                        <p:tgtEl>
                                          <p:spTgt spid="57"/>
                                        </p:tgtEl>
                                        <p:attrNameLst>
                                          <p:attrName>ppt_x</p:attrName>
                                          <p:attrName>ppt_y</p:attrName>
                                        </p:attrNameLst>
                                      </p:cBhvr>
                                    </p:animMotion>
                                  </p:childTnLst>
                                </p:cTn>
                              </p:par>
                              <p:par>
                                <p:cTn id="41" presetID="0" presetClass="path" presetSubtype="0" accel="50000" decel="50000" fill="hold" nodeType="withEffect">
                                  <p:stCondLst>
                                    <p:cond delay="0"/>
                                  </p:stCondLst>
                                  <p:childTnLst>
                                    <p:animMotion origin="layout" path="M 3.33333E-6 -0.00023 L -0.31433 0.19259 " pathEditMode="relative" ptsTypes="AA">
                                      <p:cBhvr>
                                        <p:cTn id="42" dur="500" fill="hold"/>
                                        <p:tgtEl>
                                          <p:spTgt spid="48"/>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0.00139 0.00123 L -0.10434 0.19167 " pathEditMode="relative" rAng="0" ptsTypes="AA">
                                      <p:cBhvr>
                                        <p:cTn id="44" dur="500" fill="hold"/>
                                        <p:tgtEl>
                                          <p:spTgt spid="22"/>
                                        </p:tgtEl>
                                        <p:attrNameLst>
                                          <p:attrName>ppt_x</p:attrName>
                                          <p:attrName>ppt_y</p:attrName>
                                        </p:attrNameLst>
                                      </p:cBhvr>
                                      <p:rCtr x="-5156" y="9506"/>
                                    </p:animMotion>
                                  </p:childTnLst>
                                </p:cTn>
                              </p:par>
                              <p:par>
                                <p:cTn id="45" presetID="0" presetClass="path" presetSubtype="0" accel="50000" decel="50000" fill="hold" nodeType="withEffect">
                                  <p:stCondLst>
                                    <p:cond delay="0"/>
                                  </p:stCondLst>
                                  <p:childTnLst>
                                    <p:animMotion origin="layout" path="M 3.33333E-6 0.00047 L 0.26211 -0.16088 " pathEditMode="relative" ptsTypes="AA">
                                      <p:cBhvr>
                                        <p:cTn id="46" dur="500" fill="hold"/>
                                        <p:tgtEl>
                                          <p:spTgt spid="49"/>
                                        </p:tgtEl>
                                        <p:attrNameLst>
                                          <p:attrName>ppt_x</p:attrName>
                                          <p:attrName>ppt_y</p:attrName>
                                        </p:attrNameLst>
                                      </p:cBhvr>
                                    </p:animMotion>
                                  </p:childTnLst>
                                </p:cTn>
                              </p:par>
                            </p:childTnLst>
                          </p:cTn>
                        </p:par>
                        <p:par>
                          <p:cTn id="47" fill="hold">
                            <p:stCondLst>
                              <p:cond delay="510"/>
                            </p:stCondLst>
                            <p:childTnLst>
                              <p:par>
                                <p:cTn id="48" presetID="10" presetClass="entr" presetSubtype="0" fill="hold" nodeType="after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par>
                                <p:cTn id="51" presetID="10"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fade">
                                      <p:cBhvr>
                                        <p:cTn id="53"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p:bldP spid="25" grpId="0"/>
      <p:bldP spid="31" grpId="0"/>
      <p:bldP spid="5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3" name="Group 32"/>
          <p:cNvGrpSpPr/>
          <p:nvPr/>
        </p:nvGrpSpPr>
        <p:grpSpPr>
          <a:xfrm>
            <a:off x="8324005" y="2469317"/>
            <a:ext cx="2459387" cy="2459387"/>
            <a:chOff x="6045400" y="3334963"/>
            <a:chExt cx="1808537" cy="1808537"/>
          </a:xfrm>
        </p:grpSpPr>
        <p:sp>
          <p:nvSpPr>
            <p:cNvPr id="34" name="Oval 33"/>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Freeform 34"/>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4329" tIns="62165" rIns="124329" bIns="62165" numCol="1" anchor="t" anchorCtr="0" compatLnSpc="1">
              <a:prstTxWarp prst="textNoShape">
                <a:avLst/>
              </a:prstTxWarp>
            </a:bodyPr>
            <a:lstStyle/>
            <a:p>
              <a:pPr defTabSz="932535"/>
              <a:endParaRPr lang="en-US" sz="2448">
                <a:solidFill>
                  <a:srgbClr val="737373"/>
                </a:solidFill>
              </a:endParaRPr>
            </a:p>
          </p:txBody>
        </p:sp>
      </p:grpSp>
      <p:grpSp>
        <p:nvGrpSpPr>
          <p:cNvPr id="4" name="Group 3"/>
          <p:cNvGrpSpPr/>
          <p:nvPr/>
        </p:nvGrpSpPr>
        <p:grpSpPr>
          <a:xfrm>
            <a:off x="4670266" y="3276543"/>
            <a:ext cx="2880719" cy="2670575"/>
            <a:chOff x="4670046" y="3276509"/>
            <a:chExt cx="2881128" cy="2670954"/>
          </a:xfrm>
        </p:grpSpPr>
        <p:sp>
          <p:nvSpPr>
            <p:cNvPr id="13" name="TextBox 12"/>
            <p:cNvSpPr txBox="1"/>
            <p:nvPr/>
          </p:nvSpPr>
          <p:spPr>
            <a:xfrm>
              <a:off x="4670046" y="5153072"/>
              <a:ext cx="2881128" cy="794391"/>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sp>
        <p:nvSpPr>
          <p:cNvPr id="24" name="TextBox 23"/>
          <p:cNvSpPr txBox="1"/>
          <p:nvPr/>
        </p:nvSpPr>
        <p:spPr>
          <a:xfrm>
            <a:off x="1443940" y="5152838"/>
            <a:ext cx="2760030" cy="794278"/>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26" name="Title 3"/>
          <p:cNvSpPr txBox="1">
            <a:spLocks/>
          </p:cNvSpPr>
          <p:nvPr/>
        </p:nvSpPr>
        <p:spPr>
          <a:xfrm>
            <a:off x="1875079" y="2941344"/>
            <a:ext cx="11887878" cy="1295359"/>
          </a:xfrm>
          <a:prstGeom prst="rect">
            <a:avLst/>
          </a:prstGeom>
        </p:spPr>
        <p:txBody>
          <a:bodyPr vert="horz" wrap="square" lIns="198955" tIns="124347" rIns="198955" bIns="124347" rtlCol="0" anchor="ctr">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16599" dirty="0">
                <a:solidFill>
                  <a:srgbClr val="0078D7"/>
                </a:solidFill>
              </a:rPr>
              <a:t>Windows</a:t>
            </a:r>
            <a:endParaRPr sz="3999" dirty="0">
              <a:solidFill>
                <a:srgbClr val="0078D7"/>
              </a:solidFill>
            </a:endParaRPr>
          </a:p>
        </p:txBody>
      </p:sp>
      <p:grpSp>
        <p:nvGrpSpPr>
          <p:cNvPr id="25" name="Group 24"/>
          <p:cNvGrpSpPr/>
          <p:nvPr/>
        </p:nvGrpSpPr>
        <p:grpSpPr>
          <a:xfrm>
            <a:off x="1594262" y="2469317"/>
            <a:ext cx="2459387" cy="2459387"/>
            <a:chOff x="156900" y="18108"/>
            <a:chExt cx="1808537" cy="1808537"/>
          </a:xfrm>
        </p:grpSpPr>
        <p:sp>
          <p:nvSpPr>
            <p:cNvPr id="27" name="Oval 26"/>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30" name="TextBox 29"/>
          <p:cNvSpPr txBox="1"/>
          <p:nvPr/>
        </p:nvSpPr>
        <p:spPr>
          <a:xfrm>
            <a:off x="8183588" y="5152839"/>
            <a:ext cx="2742071" cy="794278"/>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grpSp>
        <p:nvGrpSpPr>
          <p:cNvPr id="36" name="Group 35"/>
          <p:cNvGrpSpPr/>
          <p:nvPr/>
        </p:nvGrpSpPr>
        <p:grpSpPr>
          <a:xfrm>
            <a:off x="4911060" y="2469317"/>
            <a:ext cx="2459387" cy="2459387"/>
            <a:chOff x="5078585" y="3037622"/>
            <a:chExt cx="1808537" cy="1808537"/>
          </a:xfrm>
        </p:grpSpPr>
        <p:sp>
          <p:nvSpPr>
            <p:cNvPr id="37" name="Oval 36"/>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sp>
        <p:nvSpPr>
          <p:cNvPr id="17" name="TextBox 16"/>
          <p:cNvSpPr txBox="1"/>
          <p:nvPr/>
        </p:nvSpPr>
        <p:spPr>
          <a:xfrm>
            <a:off x="3141078" y="615925"/>
            <a:ext cx="6033842" cy="1226127"/>
          </a:xfrm>
          <a:prstGeom prst="rect">
            <a:avLst/>
          </a:prstGeom>
          <a:noFill/>
        </p:spPr>
        <p:txBody>
          <a:bodyPr wrap="none" lIns="182854" tIns="146283" rIns="182854" bIns="146283" rtlCol="0">
            <a:spAutoFit/>
          </a:bodyPr>
          <a:lstStyle/>
          <a:p>
            <a:pPr algn="ctr" defTabSz="932681">
              <a:lnSpc>
                <a:spcPct val="112000"/>
              </a:lnSpc>
              <a:spcBef>
                <a:spcPct val="0"/>
              </a:spcBef>
              <a:spcAft>
                <a:spcPts val="600"/>
              </a:spcAft>
            </a:pPr>
            <a:r>
              <a:rPr lang="en-US" sz="5400" spc="-150"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spTree>
    <p:extLst>
      <p:ext uri="{BB962C8B-B14F-4D97-AF65-F5344CB8AC3E}">
        <p14:creationId xmlns:p14="http://schemas.microsoft.com/office/powerpoint/2010/main" val="10636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6"/>
                                        </p:tgtEl>
                                      </p:cBhvr>
                                    </p:animEffect>
                                    <p:set>
                                      <p:cBhvr>
                                        <p:cTn id="13" dur="1" fill="hold">
                                          <p:stCondLst>
                                            <p:cond delay="499"/>
                                          </p:stCondLst>
                                        </p:cTn>
                                        <p:tgtEl>
                                          <p:spTgt spid="3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childTnLst>
                          </p:cTn>
                        </p:par>
                        <p:par>
                          <p:cTn id="20" fill="hold">
                            <p:stCondLst>
                              <p:cond delay="500"/>
                            </p:stCondLst>
                            <p:childTnLst>
                              <p:par>
                                <p:cTn id="21" presetID="35" presetClass="path" presetSubtype="0" decel="100000" fill="hold" nodeType="afterEffect">
                                  <p:stCondLst>
                                    <p:cond delay="0"/>
                                  </p:stCondLst>
                                  <p:childTnLst>
                                    <p:animMotion origin="layout" path="M 8.33333E-7 -3.7037E-6 L -0.60781 -3.7037E-6 " pathEditMode="relative" rAng="0" ptsTypes="AA">
                                      <p:cBhvr>
                                        <p:cTn id="22" dur="750" fill="hold"/>
                                        <p:tgtEl>
                                          <p:spTgt spid="33"/>
                                        </p:tgtEl>
                                        <p:attrNameLst>
                                          <p:attrName>ppt_x</p:attrName>
                                          <p:attrName>ppt_y</p:attrName>
                                        </p:attrNameLst>
                                      </p:cBhvr>
                                      <p:rCtr x="-30399" y="0"/>
                                    </p:animMotion>
                                  </p:childTnLst>
                                </p:cTn>
                              </p:par>
                              <p:par>
                                <p:cTn id="23" presetID="35" presetClass="path" presetSubtype="0" decel="100000" fill="hold" grpId="0" nodeType="withEffect">
                                  <p:stCondLst>
                                    <p:cond delay="0"/>
                                  </p:stCondLst>
                                  <p:childTnLst>
                                    <p:animMotion origin="layout" path="M 8.33333E-7 -3.7037E-6 L -0.60781 -3.7037E-6 " pathEditMode="relative" rAng="0" ptsTypes="AA">
                                      <p:cBhvr>
                                        <p:cTn id="24" dur="750" fill="hold"/>
                                        <p:tgtEl>
                                          <p:spTgt spid="30"/>
                                        </p:tgtEl>
                                        <p:attrNameLst>
                                          <p:attrName>ppt_x</p:attrName>
                                          <p:attrName>ppt_y</p:attrName>
                                        </p:attrNameLst>
                                      </p:cBhvr>
                                      <p:rCtr x="-30399" y="0"/>
                                    </p:animMotion>
                                  </p:childTnLst>
                                </p:cTn>
                              </p:par>
                            </p:childTnLst>
                          </p:cTn>
                        </p:par>
                        <p:par>
                          <p:cTn id="25" fill="hold">
                            <p:stCondLst>
                              <p:cond delay="1250"/>
                            </p:stCondLst>
                            <p:childTnLst>
                              <p:par>
                                <p:cTn id="26" presetID="14" presetClass="entr" presetSubtype="1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30"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092881"/>
          </a:xfrm>
        </p:spPr>
        <p:txBody>
          <a:bodyPr/>
          <a:lstStyle/>
          <a:p>
            <a:r>
              <a:rPr lang="en-US" dirty="0"/>
              <a:t>Founder of UserGroup.tv</a:t>
            </a:r>
          </a:p>
          <a:p>
            <a:r>
              <a:rPr lang="en-US" dirty="0" smtClean="0"/>
              <a:t>Azure Technical Evangelist at Microsoft</a:t>
            </a:r>
            <a:endParaRPr lang="en-US" dirty="0"/>
          </a:p>
          <a:p>
            <a:r>
              <a:rPr lang="en-US" dirty="0"/>
              <a:t>MCSD: Azure Solutions Architect</a:t>
            </a:r>
          </a:p>
        </p:txBody>
      </p:sp>
      <p:sp>
        <p:nvSpPr>
          <p:cNvPr id="4" name="Title 3"/>
          <p:cNvSpPr>
            <a:spLocks noGrp="1"/>
          </p:cNvSpPr>
          <p:nvPr>
            <p:ph type="title"/>
          </p:nvPr>
        </p:nvSpPr>
        <p:spPr/>
        <p:txBody>
          <a:bodyPr/>
          <a:lstStyle/>
          <a:p>
            <a:r>
              <a:rPr lang="en-US" dirty="0" smtClean="0"/>
              <a:t>About Me</a:t>
            </a:r>
            <a:endParaRPr lang="en-US" dirty="0"/>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06872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The journey to one Windows…</a:t>
            </a:r>
          </a:p>
        </p:txBody>
      </p:sp>
      <p:sp>
        <p:nvSpPr>
          <p:cNvPr id="3" name="Rectangle 2"/>
          <p:cNvSpPr/>
          <p:nvPr/>
        </p:nvSpPr>
        <p:spPr bwMode="auto">
          <a:xfrm>
            <a:off x="6743171" y="3326261"/>
            <a:ext cx="5692422" cy="94566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646" tIns="202917" rIns="253646" bIns="202917" numCol="1" spcCol="0" rtlCol="0" fromWordArt="0" anchor="t" anchorCtr="0" forceAA="0" compatLnSpc="1">
            <a:prstTxWarp prst="textNoShape">
              <a:avLst/>
            </a:prstTxWarp>
            <a:noAutofit/>
          </a:bodyPr>
          <a:lstStyle/>
          <a:p>
            <a:pPr algn="ctr" defTabSz="1293239" fontAlgn="base">
              <a:lnSpc>
                <a:spcPct val="90000"/>
              </a:lnSpc>
              <a:spcBef>
                <a:spcPct val="0"/>
              </a:spcBef>
              <a:spcAft>
                <a:spcPct val="0"/>
              </a:spcAft>
            </a:pPr>
            <a:endParaRPr lang="en-US" sz="244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4" name="Group 3"/>
          <p:cNvGrpSpPr/>
          <p:nvPr/>
        </p:nvGrpSpPr>
        <p:grpSpPr>
          <a:xfrm>
            <a:off x="4965972" y="3742773"/>
            <a:ext cx="2504530" cy="3254355"/>
            <a:chOff x="4868178" y="3669719"/>
            <a:chExt cx="2455644" cy="3190834"/>
          </a:xfrm>
        </p:grpSpPr>
        <p:sp>
          <p:nvSpPr>
            <p:cNvPr id="5" name="Isosceles Triangle 4"/>
            <p:cNvSpPr/>
            <p:nvPr/>
          </p:nvSpPr>
          <p:spPr>
            <a:xfrm>
              <a:off x="4868178" y="3669719"/>
              <a:ext cx="2455644" cy="179114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srgbClr val="FFFFFF"/>
                </a:solidFill>
              </a:endParaRPr>
            </a:p>
          </p:txBody>
        </p:sp>
        <p:grpSp>
          <p:nvGrpSpPr>
            <p:cNvPr id="6" name="Group 5"/>
            <p:cNvGrpSpPr/>
            <p:nvPr/>
          </p:nvGrpSpPr>
          <p:grpSpPr>
            <a:xfrm>
              <a:off x="4868178" y="5538270"/>
              <a:ext cx="2455644" cy="1322283"/>
              <a:chOff x="4880706" y="5512870"/>
              <a:chExt cx="2455644" cy="1322283"/>
            </a:xfrm>
          </p:grpSpPr>
          <p:sp>
            <p:nvSpPr>
              <p:cNvPr id="7" name="Rectangle 6"/>
              <p:cNvSpPr/>
              <p:nvPr/>
            </p:nvSpPr>
            <p:spPr>
              <a:xfrm>
                <a:off x="4880706" y="5512870"/>
                <a:ext cx="2455644" cy="13222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srgbClr val="FFFFFF"/>
                  </a:solidFill>
                </a:endParaRPr>
              </a:p>
            </p:txBody>
          </p:sp>
          <p:sp>
            <p:nvSpPr>
              <p:cNvPr id="8" name="TextBox 7"/>
              <p:cNvSpPr txBox="1"/>
              <p:nvPr/>
            </p:nvSpPr>
            <p:spPr>
              <a:xfrm>
                <a:off x="5062827" y="5530010"/>
                <a:ext cx="2091403" cy="1249338"/>
              </a:xfrm>
              <a:prstGeom prst="rect">
                <a:avLst/>
              </a:prstGeom>
              <a:solidFill>
                <a:schemeClr val="accent3"/>
              </a:solidFill>
            </p:spPr>
            <p:txBody>
              <a:bodyPr wrap="square" lIns="253646" tIns="202917" rIns="253646" bIns="202917" rtlCol="0">
                <a:spAutoFit/>
              </a:bodyPr>
              <a:lstStyle/>
              <a:p>
                <a:pPr algn="ctr" defTabSz="932573">
                  <a:lnSpc>
                    <a:spcPct val="90000"/>
                  </a:lnSpc>
                </a:pPr>
                <a:r>
                  <a:rPr lang="en-US" sz="2040" dirty="0" err="1">
                    <a:solidFill>
                      <a:srgbClr val="FFFFFF"/>
                    </a:solidFill>
                  </a:rPr>
                  <a:t>IoT</a:t>
                </a:r>
                <a:endParaRPr lang="en-US" sz="2040" dirty="0">
                  <a:solidFill>
                    <a:srgbClr val="FFFFFF"/>
                  </a:solidFill>
                </a:endParaRPr>
              </a:p>
              <a:p>
                <a:pPr algn="ctr" defTabSz="932573">
                  <a:lnSpc>
                    <a:spcPct val="90000"/>
                  </a:lnSpc>
                </a:pPr>
                <a:r>
                  <a:rPr lang="en-US" sz="2040" dirty="0" err="1">
                    <a:solidFill>
                      <a:srgbClr val="FFFFFF"/>
                    </a:solidFill>
                  </a:rPr>
                  <a:t>HoloLens</a:t>
                </a:r>
                <a:endParaRPr lang="en-US" sz="2040" dirty="0">
                  <a:solidFill>
                    <a:srgbClr val="FFFFFF"/>
                  </a:solidFill>
                </a:endParaRPr>
              </a:p>
              <a:p>
                <a:pPr algn="ctr" defTabSz="932573">
                  <a:lnSpc>
                    <a:spcPct val="90000"/>
                  </a:lnSpc>
                </a:pPr>
                <a:r>
                  <a:rPr lang="en-US" sz="2040" dirty="0">
                    <a:solidFill>
                      <a:srgbClr val="FFFFFF"/>
                    </a:solidFill>
                  </a:rPr>
                  <a:t>Surface Hub</a:t>
                </a:r>
              </a:p>
            </p:txBody>
          </p:sp>
        </p:grpSp>
      </p:grpSp>
      <p:grpSp>
        <p:nvGrpSpPr>
          <p:cNvPr id="9" name="Group 8"/>
          <p:cNvGrpSpPr/>
          <p:nvPr/>
        </p:nvGrpSpPr>
        <p:grpSpPr>
          <a:xfrm>
            <a:off x="799152" y="2153947"/>
            <a:ext cx="5441576" cy="3268586"/>
            <a:chOff x="782689" y="1953277"/>
            <a:chExt cx="5335363" cy="3204787"/>
          </a:xfrm>
        </p:grpSpPr>
        <p:sp>
          <p:nvSpPr>
            <p:cNvPr id="10" name="Freeform 9"/>
            <p:cNvSpPr/>
            <p:nvPr/>
          </p:nvSpPr>
          <p:spPr>
            <a:xfrm rot="20641024" flipV="1">
              <a:off x="782689" y="3539231"/>
              <a:ext cx="5335363" cy="1618833"/>
            </a:xfrm>
            <a:custGeom>
              <a:avLst/>
              <a:gdLst>
                <a:gd name="connsiteX0" fmla="*/ 5335363 w 5335363"/>
                <a:gd name="connsiteY0" fmla="*/ 781903 h 1618833"/>
                <a:gd name="connsiteX1" fmla="*/ 3040974 w 5335363"/>
                <a:gd name="connsiteY1" fmla="*/ 8008 h 1618833"/>
                <a:gd name="connsiteX2" fmla="*/ 3038680 w 5335363"/>
                <a:gd name="connsiteY2" fmla="*/ 0 h 1618833"/>
                <a:gd name="connsiteX3" fmla="*/ 3027081 w 5335363"/>
                <a:gd name="connsiteY3" fmla="*/ 3322 h 1618833"/>
                <a:gd name="connsiteX4" fmla="*/ 3027078 w 5335363"/>
                <a:gd name="connsiteY4" fmla="*/ 3321 h 1618833"/>
                <a:gd name="connsiteX5" fmla="*/ 3027078 w 5335363"/>
                <a:gd name="connsiteY5" fmla="*/ 3323 h 1618833"/>
                <a:gd name="connsiteX6" fmla="*/ 0 w 5335363"/>
                <a:gd name="connsiteY6" fmla="*/ 870348 h 1618833"/>
                <a:gd name="connsiteX7" fmla="*/ 214383 w 5335363"/>
                <a:gd name="connsiteY7" fmla="*/ 1618833 h 1618833"/>
                <a:gd name="connsiteX8" fmla="*/ 3136389 w 5335363"/>
                <a:gd name="connsiteY8" fmla="*/ 781903 h 161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5363" h="1618833">
                  <a:moveTo>
                    <a:pt x="5335363" y="781903"/>
                  </a:moveTo>
                  <a:lnTo>
                    <a:pt x="3040974" y="8008"/>
                  </a:lnTo>
                  <a:lnTo>
                    <a:pt x="3038680" y="0"/>
                  </a:lnTo>
                  <a:lnTo>
                    <a:pt x="3027081" y="3322"/>
                  </a:lnTo>
                  <a:lnTo>
                    <a:pt x="3027078" y="3321"/>
                  </a:lnTo>
                  <a:lnTo>
                    <a:pt x="3027078" y="3323"/>
                  </a:lnTo>
                  <a:lnTo>
                    <a:pt x="0" y="870348"/>
                  </a:lnTo>
                  <a:lnTo>
                    <a:pt x="214383" y="1618833"/>
                  </a:lnTo>
                  <a:lnTo>
                    <a:pt x="3136389" y="781903"/>
                  </a:lnTo>
                  <a:close/>
                </a:path>
              </a:pathLst>
            </a:cu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srgbClr val="FFFFFF"/>
                </a:solidFill>
              </a:endParaRPr>
            </a:p>
          </p:txBody>
        </p:sp>
        <p:grpSp>
          <p:nvGrpSpPr>
            <p:cNvPr id="11" name="Group 10"/>
            <p:cNvGrpSpPr/>
            <p:nvPr/>
          </p:nvGrpSpPr>
          <p:grpSpPr>
            <a:xfrm>
              <a:off x="869034" y="1953277"/>
              <a:ext cx="5153473" cy="3043644"/>
              <a:chOff x="869034" y="1953277"/>
              <a:chExt cx="5153473" cy="3043644"/>
            </a:xfrm>
          </p:grpSpPr>
          <p:sp>
            <p:nvSpPr>
              <p:cNvPr id="12" name="Freeform 11"/>
              <p:cNvSpPr/>
              <p:nvPr/>
            </p:nvSpPr>
            <p:spPr>
              <a:xfrm>
                <a:off x="869034" y="1953277"/>
                <a:ext cx="5153473" cy="1384074"/>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srgbClr val="FFFFFF"/>
                  </a:solidFill>
                </a:endParaRPr>
              </a:p>
            </p:txBody>
          </p:sp>
          <p:grpSp>
            <p:nvGrpSpPr>
              <p:cNvPr id="13" name="Group 12"/>
              <p:cNvGrpSpPr/>
              <p:nvPr/>
            </p:nvGrpSpPr>
            <p:grpSpPr>
              <a:xfrm>
                <a:off x="869034" y="1996229"/>
                <a:ext cx="5113951" cy="3000692"/>
                <a:chOff x="869034" y="1996229"/>
                <a:chExt cx="5113951" cy="3000692"/>
              </a:xfrm>
            </p:grpSpPr>
            <p:sp>
              <p:nvSpPr>
                <p:cNvPr id="14" name="Freeform 13"/>
                <p:cNvSpPr/>
                <p:nvPr/>
              </p:nvSpPr>
              <p:spPr>
                <a:xfrm>
                  <a:off x="869034" y="3102710"/>
                  <a:ext cx="5113951" cy="778582"/>
                </a:xfrm>
                <a:custGeom>
                  <a:avLst/>
                  <a:gdLst>
                    <a:gd name="connsiteX0" fmla="*/ 0 w 5113951"/>
                    <a:gd name="connsiteY0" fmla="*/ 0 h 778582"/>
                    <a:gd name="connsiteX1" fmla="*/ 3160868 w 5113951"/>
                    <a:gd name="connsiteY1" fmla="*/ 0 h 778582"/>
                    <a:gd name="connsiteX2" fmla="*/ 3160868 w 5113951"/>
                    <a:gd name="connsiteY2" fmla="*/ 2115 h 778582"/>
                    <a:gd name="connsiteX3" fmla="*/ 5113951 w 5113951"/>
                    <a:gd name="connsiteY3" fmla="*/ 389292 h 778582"/>
                    <a:gd name="connsiteX4" fmla="*/ 3160868 w 5113951"/>
                    <a:gd name="connsiteY4" fmla="*/ 776469 h 778582"/>
                    <a:gd name="connsiteX5" fmla="*/ 3160868 w 5113951"/>
                    <a:gd name="connsiteY5" fmla="*/ 778582 h 778582"/>
                    <a:gd name="connsiteX6" fmla="*/ 0 w 5113951"/>
                    <a:gd name="connsiteY6" fmla="*/ 778582 h 7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3951" h="778582">
                      <a:moveTo>
                        <a:pt x="0" y="0"/>
                      </a:moveTo>
                      <a:lnTo>
                        <a:pt x="3160868" y="0"/>
                      </a:lnTo>
                      <a:lnTo>
                        <a:pt x="3160868" y="2115"/>
                      </a:lnTo>
                      <a:lnTo>
                        <a:pt x="5113951" y="389292"/>
                      </a:lnTo>
                      <a:lnTo>
                        <a:pt x="3160868" y="776469"/>
                      </a:lnTo>
                      <a:lnTo>
                        <a:pt x="3160868" y="778582"/>
                      </a:lnTo>
                      <a:lnTo>
                        <a:pt x="0" y="778582"/>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srgbClr val="FFFFFF"/>
                    </a:solidFill>
                  </a:endParaRPr>
                </a:p>
              </p:txBody>
            </p:sp>
            <p:sp>
              <p:nvSpPr>
                <p:cNvPr id="15" name="TextBox 14"/>
                <p:cNvSpPr txBox="1"/>
                <p:nvPr/>
              </p:nvSpPr>
              <p:spPr>
                <a:xfrm>
                  <a:off x="904596" y="1996229"/>
                  <a:ext cx="2779122" cy="697200"/>
                </a:xfrm>
                <a:prstGeom prst="rect">
                  <a:avLst/>
                </a:prstGeom>
                <a:solidFill>
                  <a:srgbClr val="0070C0"/>
                </a:solidFill>
              </p:spPr>
              <p:txBody>
                <a:bodyPr wrap="square" lIns="253646" tIns="202917" rIns="253646" bIns="202917" rtlCol="0">
                  <a:spAutoFit/>
                </a:bodyPr>
                <a:lstStyle/>
                <a:p>
                  <a:pPr defTabSz="932573">
                    <a:lnSpc>
                      <a:spcPct val="90000"/>
                    </a:lnSpc>
                    <a:spcBef>
                      <a:spcPts val="832"/>
                    </a:spcBef>
                  </a:pPr>
                  <a:r>
                    <a:rPr lang="en-US" sz="2175" dirty="0">
                      <a:solidFill>
                        <a:srgbClr val="FFFFFF"/>
                      </a:solidFill>
                    </a:rPr>
                    <a:t>Windows Desktop</a:t>
                  </a:r>
                  <a:endParaRPr lang="en-US" sz="2448" dirty="0">
                    <a:solidFill>
                      <a:srgbClr val="FFFFFF"/>
                    </a:solidFill>
                  </a:endParaRPr>
                </a:p>
              </p:txBody>
            </p:sp>
            <p:sp>
              <p:nvSpPr>
                <p:cNvPr id="16" name="TextBox 15"/>
                <p:cNvSpPr txBox="1"/>
                <p:nvPr/>
              </p:nvSpPr>
              <p:spPr>
                <a:xfrm>
                  <a:off x="904596" y="3154011"/>
                  <a:ext cx="2779122" cy="697200"/>
                </a:xfrm>
                <a:prstGeom prst="rect">
                  <a:avLst/>
                </a:prstGeom>
                <a:solidFill>
                  <a:srgbClr val="ED7D31"/>
                </a:solidFill>
              </p:spPr>
              <p:txBody>
                <a:bodyPr wrap="square" lIns="253646" tIns="202917" rIns="253646" bIns="202917" rtlCol="0">
                  <a:spAutoFit/>
                </a:bodyPr>
                <a:lstStyle/>
                <a:p>
                  <a:pPr defTabSz="932573">
                    <a:lnSpc>
                      <a:spcPct val="90000"/>
                    </a:lnSpc>
                    <a:spcBef>
                      <a:spcPts val="832"/>
                    </a:spcBef>
                  </a:pPr>
                  <a:r>
                    <a:rPr lang="en-US" sz="2175" dirty="0">
                      <a:solidFill>
                        <a:srgbClr val="FFFFFF"/>
                      </a:solidFill>
                    </a:rPr>
                    <a:t>Windows Phone</a:t>
                  </a:r>
                </a:p>
              </p:txBody>
            </p:sp>
            <p:sp>
              <p:nvSpPr>
                <p:cNvPr id="17" name="TextBox 16"/>
                <p:cNvSpPr txBox="1"/>
                <p:nvPr/>
              </p:nvSpPr>
              <p:spPr>
                <a:xfrm>
                  <a:off x="904596" y="4299721"/>
                  <a:ext cx="2779122" cy="697200"/>
                </a:xfrm>
                <a:prstGeom prst="rect">
                  <a:avLst/>
                </a:prstGeom>
                <a:solidFill>
                  <a:srgbClr val="009900"/>
                </a:solidFill>
              </p:spPr>
              <p:txBody>
                <a:bodyPr wrap="square" lIns="253646" tIns="202917" rIns="253646" bIns="202917" rtlCol="0">
                  <a:spAutoFit/>
                </a:bodyPr>
                <a:lstStyle/>
                <a:p>
                  <a:pPr defTabSz="932573">
                    <a:lnSpc>
                      <a:spcPct val="90000"/>
                    </a:lnSpc>
                    <a:spcBef>
                      <a:spcPts val="832"/>
                    </a:spcBef>
                  </a:pPr>
                  <a:r>
                    <a:rPr lang="en-US" sz="2175" dirty="0">
                      <a:solidFill>
                        <a:srgbClr val="FFFFFF"/>
                      </a:solidFill>
                    </a:rPr>
                    <a:t>Xbox</a:t>
                  </a:r>
                </a:p>
              </p:txBody>
            </p:sp>
          </p:grpSp>
        </p:grpSp>
      </p:grpSp>
      <p:grpSp>
        <p:nvGrpSpPr>
          <p:cNvPr id="18" name="Group 17"/>
          <p:cNvGrpSpPr/>
          <p:nvPr/>
        </p:nvGrpSpPr>
        <p:grpSpPr>
          <a:xfrm>
            <a:off x="881" y="2155314"/>
            <a:ext cx="764217" cy="3131119"/>
            <a:chOff x="0" y="1954618"/>
            <a:chExt cx="749300" cy="3070003"/>
          </a:xfrm>
        </p:grpSpPr>
        <p:grpSp>
          <p:nvGrpSpPr>
            <p:cNvPr id="19" name="Group 18"/>
            <p:cNvGrpSpPr/>
            <p:nvPr/>
          </p:nvGrpSpPr>
          <p:grpSpPr>
            <a:xfrm>
              <a:off x="0" y="1954618"/>
              <a:ext cx="749300" cy="778582"/>
              <a:chOff x="0" y="1954618"/>
              <a:chExt cx="749300" cy="778582"/>
            </a:xfrm>
          </p:grpSpPr>
          <p:sp>
            <p:nvSpPr>
              <p:cNvPr id="26" name="Rectangle 25"/>
              <p:cNvSpPr/>
              <p:nvPr/>
            </p:nvSpPr>
            <p:spPr>
              <a:xfrm>
                <a:off x="0" y="1954618"/>
                <a:ext cx="749300" cy="77858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srgbClr val="FFFFFF"/>
                  </a:solidFill>
                </a:endParaRPr>
              </a:p>
            </p:txBody>
          </p:sp>
          <p:sp>
            <p:nvSpPr>
              <p:cNvPr id="27" name="Freeform 67"/>
              <p:cNvSpPr>
                <a:spLocks noEditPoints="1"/>
              </p:cNvSpPr>
              <p:nvPr/>
            </p:nvSpPr>
            <p:spPr bwMode="auto">
              <a:xfrm>
                <a:off x="76254" y="2184400"/>
                <a:ext cx="587291" cy="371972"/>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solidFill>
                <a:schemeClr val="bg1"/>
              </a:solidFill>
              <a:ln>
                <a:noFill/>
              </a:ln>
            </p:spPr>
            <p:txBody>
              <a:bodyPr vert="horz" wrap="square" lIns="91396" tIns="45699" rIns="91396" bIns="45699" numCol="1" anchor="t" anchorCtr="0" compatLnSpc="1">
                <a:prstTxWarp prst="textNoShape">
                  <a:avLst/>
                </a:prstTxWarp>
              </a:bodyPr>
              <a:lstStyle/>
              <a:p>
                <a:pPr defTabSz="914043">
                  <a:defRPr/>
                </a:pPr>
                <a:endParaRPr lang="en-US" sz="1836" kern="0">
                  <a:solidFill>
                    <a:sysClr val="windowText" lastClr="000000"/>
                  </a:solidFill>
                </a:endParaRPr>
              </a:p>
            </p:txBody>
          </p:sp>
        </p:grpSp>
        <p:grpSp>
          <p:nvGrpSpPr>
            <p:cNvPr id="20" name="Group 19"/>
            <p:cNvGrpSpPr/>
            <p:nvPr/>
          </p:nvGrpSpPr>
          <p:grpSpPr>
            <a:xfrm>
              <a:off x="0" y="3100328"/>
              <a:ext cx="749300" cy="778582"/>
              <a:chOff x="0" y="3100328"/>
              <a:chExt cx="749300" cy="778582"/>
            </a:xfrm>
          </p:grpSpPr>
          <p:sp>
            <p:nvSpPr>
              <p:cNvPr id="24" name="Rectangle 23"/>
              <p:cNvSpPr/>
              <p:nvPr/>
            </p:nvSpPr>
            <p:spPr>
              <a:xfrm>
                <a:off x="0" y="3100328"/>
                <a:ext cx="749300" cy="77858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srgbClr val="FFFFFF"/>
                  </a:solidFill>
                </a:endParaRPr>
              </a:p>
            </p:txBody>
          </p:sp>
          <p:sp>
            <p:nvSpPr>
              <p:cNvPr id="25" name="Freeform 24"/>
              <p:cNvSpPr>
                <a:spLocks noEditPoints="1"/>
              </p:cNvSpPr>
              <p:nvPr/>
            </p:nvSpPr>
            <p:spPr bwMode="auto">
              <a:xfrm>
                <a:off x="205203" y="3240463"/>
                <a:ext cx="319748" cy="495210"/>
              </a:xfrm>
              <a:custGeom>
                <a:avLst/>
                <a:gdLst>
                  <a:gd name="T0" fmla="*/ 172 w 187"/>
                  <a:gd name="T1" fmla="*/ 0 h 289"/>
                  <a:gd name="T2" fmla="*/ 14 w 187"/>
                  <a:gd name="T3" fmla="*/ 0 h 289"/>
                  <a:gd name="T4" fmla="*/ 0 w 187"/>
                  <a:gd name="T5" fmla="*/ 14 h 289"/>
                  <a:gd name="T6" fmla="*/ 0 w 187"/>
                  <a:gd name="T7" fmla="*/ 274 h 289"/>
                  <a:gd name="T8" fmla="*/ 14 w 187"/>
                  <a:gd name="T9" fmla="*/ 289 h 289"/>
                  <a:gd name="T10" fmla="*/ 172 w 187"/>
                  <a:gd name="T11" fmla="*/ 289 h 289"/>
                  <a:gd name="T12" fmla="*/ 187 w 187"/>
                  <a:gd name="T13" fmla="*/ 274 h 289"/>
                  <a:gd name="T14" fmla="*/ 187 w 187"/>
                  <a:gd name="T15" fmla="*/ 14 h 289"/>
                  <a:gd name="T16" fmla="*/ 172 w 187"/>
                  <a:gd name="T17" fmla="*/ 0 h 289"/>
                  <a:gd name="T18" fmla="*/ 93 w 187"/>
                  <a:gd name="T19" fmla="*/ 276 h 289"/>
                  <a:gd name="T20" fmla="*/ 82 w 187"/>
                  <a:gd name="T21" fmla="*/ 265 h 289"/>
                  <a:gd name="T22" fmla="*/ 93 w 187"/>
                  <a:gd name="T23" fmla="*/ 254 h 289"/>
                  <a:gd name="T24" fmla="*/ 104 w 187"/>
                  <a:gd name="T25" fmla="*/ 265 h 289"/>
                  <a:gd name="T26" fmla="*/ 93 w 187"/>
                  <a:gd name="T27" fmla="*/ 276 h 289"/>
                  <a:gd name="T28" fmla="*/ 164 w 187"/>
                  <a:gd name="T29" fmla="*/ 237 h 289"/>
                  <a:gd name="T30" fmla="*/ 23 w 187"/>
                  <a:gd name="T31" fmla="*/ 237 h 289"/>
                  <a:gd name="T32" fmla="*/ 23 w 187"/>
                  <a:gd name="T33" fmla="*/ 24 h 289"/>
                  <a:gd name="T34" fmla="*/ 164 w 187"/>
                  <a:gd name="T35" fmla="*/ 24 h 289"/>
                  <a:gd name="T36" fmla="*/ 164 w 187"/>
                  <a:gd name="T37" fmla="*/ 23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89">
                    <a:moveTo>
                      <a:pt x="172" y="0"/>
                    </a:moveTo>
                    <a:cubicBezTo>
                      <a:pt x="14" y="0"/>
                      <a:pt x="14" y="0"/>
                      <a:pt x="14" y="0"/>
                    </a:cubicBezTo>
                    <a:cubicBezTo>
                      <a:pt x="6" y="0"/>
                      <a:pt x="0" y="6"/>
                      <a:pt x="0" y="14"/>
                    </a:cubicBezTo>
                    <a:cubicBezTo>
                      <a:pt x="0" y="274"/>
                      <a:pt x="0" y="274"/>
                      <a:pt x="0" y="274"/>
                    </a:cubicBezTo>
                    <a:cubicBezTo>
                      <a:pt x="0" y="282"/>
                      <a:pt x="6" y="289"/>
                      <a:pt x="14" y="289"/>
                    </a:cubicBezTo>
                    <a:cubicBezTo>
                      <a:pt x="172" y="289"/>
                      <a:pt x="172" y="289"/>
                      <a:pt x="172" y="289"/>
                    </a:cubicBezTo>
                    <a:cubicBezTo>
                      <a:pt x="180" y="289"/>
                      <a:pt x="187" y="282"/>
                      <a:pt x="187" y="274"/>
                    </a:cubicBezTo>
                    <a:cubicBezTo>
                      <a:pt x="187" y="14"/>
                      <a:pt x="187" y="14"/>
                      <a:pt x="187" y="14"/>
                    </a:cubicBezTo>
                    <a:cubicBezTo>
                      <a:pt x="187" y="6"/>
                      <a:pt x="180" y="0"/>
                      <a:pt x="172" y="0"/>
                    </a:cubicBezTo>
                    <a:close/>
                    <a:moveTo>
                      <a:pt x="93" y="276"/>
                    </a:moveTo>
                    <a:cubicBezTo>
                      <a:pt x="87" y="276"/>
                      <a:pt x="82" y="271"/>
                      <a:pt x="82" y="265"/>
                    </a:cubicBezTo>
                    <a:cubicBezTo>
                      <a:pt x="82" y="259"/>
                      <a:pt x="87" y="254"/>
                      <a:pt x="93" y="254"/>
                    </a:cubicBezTo>
                    <a:cubicBezTo>
                      <a:pt x="99" y="254"/>
                      <a:pt x="104" y="259"/>
                      <a:pt x="104" y="265"/>
                    </a:cubicBezTo>
                    <a:cubicBezTo>
                      <a:pt x="104" y="271"/>
                      <a:pt x="99" y="276"/>
                      <a:pt x="93" y="276"/>
                    </a:cubicBezTo>
                    <a:close/>
                    <a:moveTo>
                      <a:pt x="164" y="237"/>
                    </a:moveTo>
                    <a:cubicBezTo>
                      <a:pt x="23" y="237"/>
                      <a:pt x="23" y="237"/>
                      <a:pt x="23" y="237"/>
                    </a:cubicBezTo>
                    <a:cubicBezTo>
                      <a:pt x="23" y="24"/>
                      <a:pt x="23" y="24"/>
                      <a:pt x="23" y="24"/>
                    </a:cubicBezTo>
                    <a:cubicBezTo>
                      <a:pt x="164" y="24"/>
                      <a:pt x="164" y="24"/>
                      <a:pt x="164" y="24"/>
                    </a:cubicBezTo>
                    <a:lnTo>
                      <a:pt x="164" y="237"/>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21" name="Group 20"/>
            <p:cNvGrpSpPr/>
            <p:nvPr/>
          </p:nvGrpSpPr>
          <p:grpSpPr>
            <a:xfrm>
              <a:off x="0" y="4246039"/>
              <a:ext cx="749300" cy="778582"/>
              <a:chOff x="0" y="4119039"/>
              <a:chExt cx="749300" cy="778582"/>
            </a:xfrm>
            <a:solidFill>
              <a:srgbClr val="009900"/>
            </a:solidFill>
          </p:grpSpPr>
          <p:sp>
            <p:nvSpPr>
              <p:cNvPr id="22" name="Rectangle 21"/>
              <p:cNvSpPr/>
              <p:nvPr/>
            </p:nvSpPr>
            <p:spPr>
              <a:xfrm>
                <a:off x="0" y="4119039"/>
                <a:ext cx="749300" cy="77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srgbClr val="FFFFFF"/>
                  </a:solidFill>
                </a:endParaRPr>
              </a:p>
            </p:txBody>
          </p:sp>
          <p:pic>
            <p:nvPicPr>
              <p:cNvPr id="23" name="Picture 42" descr="C:\Users\sakuu\Documents\Ballmer WPC\PNGS\xboxpear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169658" y="4312340"/>
                <a:ext cx="390838" cy="391978"/>
              </a:xfrm>
              <a:prstGeom prst="rect">
                <a:avLst/>
              </a:prstGeom>
              <a:grpFill/>
              <a:extLst/>
            </p:spPr>
          </p:pic>
        </p:grpSp>
      </p:grpSp>
      <p:sp>
        <p:nvSpPr>
          <p:cNvPr id="28" name="Rectangle 27"/>
          <p:cNvSpPr/>
          <p:nvPr/>
        </p:nvSpPr>
        <p:spPr>
          <a:xfrm>
            <a:off x="7454775" y="3352678"/>
            <a:ext cx="4566327" cy="905088"/>
          </a:xfrm>
          <a:prstGeom prst="rect">
            <a:avLst/>
          </a:prstGeom>
        </p:spPr>
        <p:txBody>
          <a:bodyPr wrap="square" anchor="ctr">
            <a:spAutoFit/>
          </a:bodyPr>
          <a:lstStyle/>
          <a:p>
            <a:pPr defTabSz="1293239" fontAlgn="base">
              <a:lnSpc>
                <a:spcPct val="90000"/>
              </a:lnSpc>
              <a:spcBef>
                <a:spcPct val="0"/>
              </a:spcBef>
              <a:spcAft>
                <a:spcPts val="408"/>
              </a:spcAft>
            </a:pPr>
            <a:r>
              <a:rPr lang="en-US" sz="1632" dirty="0">
                <a:solidFill>
                  <a:srgbClr val="FFFFFF"/>
                </a:solidFill>
                <a:ea typeface="Segoe UI" pitchFamily="34" charset="0"/>
                <a:cs typeface="Segoe UI" pitchFamily="34" charset="0"/>
              </a:rPr>
              <a:t>ONE CORE OS</a:t>
            </a:r>
          </a:p>
          <a:p>
            <a:pPr defTabSz="1293239" fontAlgn="base">
              <a:lnSpc>
                <a:spcPct val="90000"/>
              </a:lnSpc>
              <a:spcBef>
                <a:spcPct val="0"/>
              </a:spcBef>
              <a:spcAft>
                <a:spcPts val="408"/>
              </a:spcAft>
            </a:pPr>
            <a:r>
              <a:rPr lang="en-US" sz="1632" dirty="0">
                <a:solidFill>
                  <a:srgbClr val="FFFFFF"/>
                </a:solidFill>
                <a:ea typeface="Segoe UI" pitchFamily="34" charset="0"/>
                <a:cs typeface="Segoe UI" pitchFamily="34" charset="0"/>
              </a:rPr>
              <a:t>ONE APP PLATFORM</a:t>
            </a:r>
          </a:p>
          <a:p>
            <a:pPr defTabSz="1293239" fontAlgn="base">
              <a:lnSpc>
                <a:spcPct val="90000"/>
              </a:lnSpc>
              <a:spcBef>
                <a:spcPct val="0"/>
              </a:spcBef>
              <a:spcAft>
                <a:spcPts val="408"/>
              </a:spcAft>
            </a:pPr>
            <a:r>
              <a:rPr lang="en-US" sz="1632" dirty="0">
                <a:solidFill>
                  <a:srgbClr val="FFFFFF"/>
                </a:solidFill>
                <a:ea typeface="Segoe UI" pitchFamily="34" charset="0"/>
                <a:cs typeface="Segoe UI" pitchFamily="34" charset="0"/>
              </a:rPr>
              <a:t>ONE STORE</a:t>
            </a:r>
          </a:p>
        </p:txBody>
      </p:sp>
      <p:sp>
        <p:nvSpPr>
          <p:cNvPr id="29" name="Oval 33"/>
          <p:cNvSpPr/>
          <p:nvPr/>
        </p:nvSpPr>
        <p:spPr>
          <a:xfrm>
            <a:off x="5210516" y="2740842"/>
            <a:ext cx="2015443" cy="2015443"/>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2448" dirty="0" err="1">
              <a:solidFill>
                <a:srgbClr val="FFFFFF"/>
              </a:solidFill>
            </a:endParaRPr>
          </a:p>
        </p:txBody>
      </p:sp>
      <p:grpSp>
        <p:nvGrpSpPr>
          <p:cNvPr id="30" name="Group 29"/>
          <p:cNvGrpSpPr/>
          <p:nvPr/>
        </p:nvGrpSpPr>
        <p:grpSpPr>
          <a:xfrm>
            <a:off x="5153496" y="2826644"/>
            <a:ext cx="2129484" cy="1843841"/>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2448" dirty="0" err="1">
                <a:solidFill>
                  <a:srgbClr val="FFFFFF"/>
                </a:solidFill>
              </a:endParaRPr>
            </a:p>
          </p:txBody>
        </p:sp>
        <p:grpSp>
          <p:nvGrpSpPr>
            <p:cNvPr id="32" name="Group 31"/>
            <p:cNvGrpSpPr/>
            <p:nvPr/>
          </p:nvGrpSpPr>
          <p:grpSpPr>
            <a:xfrm>
              <a:off x="5052041" y="2836625"/>
              <a:ext cx="2087919" cy="1071421"/>
              <a:chOff x="5052041" y="2836625"/>
              <a:chExt cx="2087919" cy="1071421"/>
            </a:xfrm>
          </p:grpSpPr>
          <p:sp>
            <p:nvSpPr>
              <p:cNvPr id="33" name="TextBox 35"/>
              <p:cNvSpPr txBox="1"/>
              <p:nvPr/>
            </p:nvSpPr>
            <p:spPr>
              <a:xfrm>
                <a:off x="5052041" y="3644319"/>
                <a:ext cx="2087919" cy="263727"/>
              </a:xfrm>
              <a:prstGeom prst="rect">
                <a:avLst/>
              </a:prstGeom>
              <a:noFill/>
            </p:spPr>
            <p:txBody>
              <a:bodyPr wrap="square" lIns="0" tIns="0" rIns="0" bIns="0" rtlCol="0">
                <a:spAutoFit/>
              </a:bodyPr>
              <a:lstStyle/>
              <a:p>
                <a:pPr algn="ctr" defTabSz="932573">
                  <a:lnSpc>
                    <a:spcPct val="90000"/>
                  </a:lnSpc>
                </a:pPr>
                <a:r>
                  <a:rPr lang="en-US" sz="1904" dirty="0">
                    <a:solidFill>
                      <a:srgbClr val="FFFFFF"/>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4347" tIns="62174" rIns="124347" bIns="62174" numCol="1" anchor="t" anchorCtr="0" compatLnSpc="1">
                <a:prstTxWarp prst="textNoShape">
                  <a:avLst/>
                </a:prstTxWarp>
              </a:bodyPr>
              <a:lstStyle/>
              <a:p>
                <a:pPr defTabSz="932573"/>
                <a:endParaRPr lang="en-US" sz="1904">
                  <a:solidFill>
                    <a:srgbClr val="737373"/>
                  </a:solidFill>
                </a:endParaRPr>
              </a:p>
            </p:txBody>
          </p:sp>
        </p:grpSp>
      </p:grpSp>
    </p:spTree>
    <p:extLst>
      <p:ext uri="{BB962C8B-B14F-4D97-AF65-F5344CB8AC3E}">
        <p14:creationId xmlns:p14="http://schemas.microsoft.com/office/powerpoint/2010/main" val="958679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63" name="Rectangle 62"/>
          <p:cNvSpPr/>
          <p:nvPr/>
        </p:nvSpPr>
        <p:spPr bwMode="auto">
          <a:xfrm>
            <a:off x="-101924" y="3326261"/>
            <a:ext cx="12537518" cy="94566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646" tIns="202917" rIns="253646" bIns="202917" numCol="1" spcCol="0" rtlCol="0" fromWordArt="0" anchor="t" anchorCtr="0" forceAA="0" compatLnSpc="1">
            <a:prstTxWarp prst="textNoShape">
              <a:avLst/>
            </a:prstTxWarp>
            <a:noAutofit/>
          </a:bodyPr>
          <a:lstStyle/>
          <a:p>
            <a:pPr algn="ctr" defTabSz="1293239" fontAlgn="base">
              <a:lnSpc>
                <a:spcPct val="90000"/>
              </a:lnSpc>
              <a:spcBef>
                <a:spcPct val="0"/>
              </a:spcBef>
              <a:spcAft>
                <a:spcPct val="0"/>
              </a:spcAft>
            </a:pPr>
            <a:endParaRPr lang="en-US" sz="2448" dirty="0" err="1">
              <a:gradFill>
                <a:gsLst>
                  <a:gs pos="2917">
                    <a:srgbClr val="737373"/>
                  </a:gs>
                  <a:gs pos="81000">
                    <a:srgbClr val="737373"/>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on </a:t>
            </a:r>
            <a:r>
              <a:rPr lang="en-US" dirty="0"/>
              <a:t>a full range of devices…</a:t>
            </a:r>
          </a:p>
        </p:txBody>
      </p:sp>
      <p:sp>
        <p:nvSpPr>
          <p:cNvPr id="29" name="Oval 33"/>
          <p:cNvSpPr/>
          <p:nvPr/>
        </p:nvSpPr>
        <p:spPr>
          <a:xfrm>
            <a:off x="5210516" y="2740842"/>
            <a:ext cx="2015443" cy="2015443"/>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2448" dirty="0" err="1">
              <a:solidFill>
                <a:srgbClr val="FFFFFF"/>
              </a:solidFill>
            </a:endParaRPr>
          </a:p>
        </p:txBody>
      </p:sp>
      <p:grpSp>
        <p:nvGrpSpPr>
          <p:cNvPr id="30" name="Group 29"/>
          <p:cNvGrpSpPr/>
          <p:nvPr/>
        </p:nvGrpSpPr>
        <p:grpSpPr>
          <a:xfrm>
            <a:off x="5153496" y="2826644"/>
            <a:ext cx="2129484" cy="1843841"/>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2448" dirty="0" err="1">
                <a:solidFill>
                  <a:srgbClr val="FFFFFF"/>
                </a:solidFill>
              </a:endParaRPr>
            </a:p>
          </p:txBody>
        </p:sp>
        <p:grpSp>
          <p:nvGrpSpPr>
            <p:cNvPr id="32" name="Group 31"/>
            <p:cNvGrpSpPr/>
            <p:nvPr/>
          </p:nvGrpSpPr>
          <p:grpSpPr>
            <a:xfrm>
              <a:off x="5052041" y="2836625"/>
              <a:ext cx="2087919" cy="1071421"/>
              <a:chOff x="5052041" y="2836625"/>
              <a:chExt cx="2087919" cy="1071421"/>
            </a:xfrm>
          </p:grpSpPr>
          <p:sp>
            <p:nvSpPr>
              <p:cNvPr id="33" name="TextBox 35"/>
              <p:cNvSpPr txBox="1"/>
              <p:nvPr/>
            </p:nvSpPr>
            <p:spPr>
              <a:xfrm>
                <a:off x="5052041" y="3644319"/>
                <a:ext cx="2087919" cy="263727"/>
              </a:xfrm>
              <a:prstGeom prst="rect">
                <a:avLst/>
              </a:prstGeom>
              <a:noFill/>
            </p:spPr>
            <p:txBody>
              <a:bodyPr wrap="square" lIns="0" tIns="0" rIns="0" bIns="0" rtlCol="0">
                <a:spAutoFit/>
              </a:bodyPr>
              <a:lstStyle/>
              <a:p>
                <a:pPr algn="ctr" defTabSz="932573">
                  <a:lnSpc>
                    <a:spcPct val="90000"/>
                  </a:lnSpc>
                </a:pPr>
                <a:r>
                  <a:rPr lang="en-US" sz="1904" dirty="0">
                    <a:solidFill>
                      <a:srgbClr val="FFFFFF"/>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4347" tIns="62174" rIns="124347" bIns="62174" numCol="1" anchor="t" anchorCtr="0" compatLnSpc="1">
                <a:prstTxWarp prst="textNoShape">
                  <a:avLst/>
                </a:prstTxWarp>
              </a:bodyPr>
              <a:lstStyle/>
              <a:p>
                <a:pPr defTabSz="932573"/>
                <a:endParaRPr lang="en-US" sz="1904">
                  <a:solidFill>
                    <a:srgbClr val="737373"/>
                  </a:solidFill>
                </a:endParaRPr>
              </a:p>
            </p:txBody>
          </p:sp>
        </p:grpSp>
      </p:grpSp>
      <p:sp>
        <p:nvSpPr>
          <p:cNvPr id="36" name="TextBox 35"/>
          <p:cNvSpPr txBox="1"/>
          <p:nvPr/>
        </p:nvSpPr>
        <p:spPr>
          <a:xfrm>
            <a:off x="304696" y="1793258"/>
            <a:ext cx="679696"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Phone</a:t>
            </a:r>
          </a:p>
        </p:txBody>
      </p:sp>
      <p:sp>
        <p:nvSpPr>
          <p:cNvPr id="37" name="TextBox 36"/>
          <p:cNvSpPr txBox="1"/>
          <p:nvPr/>
        </p:nvSpPr>
        <p:spPr>
          <a:xfrm>
            <a:off x="2096832" y="1793258"/>
            <a:ext cx="1188733"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Small Tablet</a:t>
            </a:r>
          </a:p>
        </p:txBody>
      </p:sp>
      <p:sp>
        <p:nvSpPr>
          <p:cNvPr id="38" name="TextBox 37"/>
          <p:cNvSpPr txBox="1"/>
          <p:nvPr/>
        </p:nvSpPr>
        <p:spPr>
          <a:xfrm>
            <a:off x="6962028" y="1571759"/>
            <a:ext cx="2007944" cy="45176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pPr defTabSz="932563">
              <a:spcAft>
                <a:spcPts val="612"/>
              </a:spcAft>
            </a:pPr>
            <a:r>
              <a:rPr lang="en-US" sz="1599" dirty="0">
                <a:solidFill>
                  <a:srgbClr val="4F4F4F"/>
                </a:solidFill>
              </a:rPr>
              <a:t>2-in-1s</a:t>
            </a:r>
            <a:br>
              <a:rPr lang="en-US" sz="1599" dirty="0">
                <a:solidFill>
                  <a:srgbClr val="4F4F4F"/>
                </a:solidFill>
              </a:rPr>
            </a:br>
            <a:r>
              <a:rPr lang="en-US" sz="1599" dirty="0">
                <a:solidFill>
                  <a:srgbClr val="4F4F4F"/>
                </a:solidFill>
              </a:rPr>
              <a:t>(Tablet or Laptop)</a:t>
            </a:r>
          </a:p>
        </p:txBody>
      </p:sp>
      <p:sp>
        <p:nvSpPr>
          <p:cNvPr id="39" name="TextBox 38"/>
          <p:cNvSpPr txBox="1"/>
          <p:nvPr/>
        </p:nvSpPr>
        <p:spPr>
          <a:xfrm>
            <a:off x="10424085" y="1571759"/>
            <a:ext cx="1958166" cy="45176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Desktops </a:t>
            </a:r>
            <a:br>
              <a:rPr lang="en-US" sz="1599" dirty="0">
                <a:solidFill>
                  <a:srgbClr val="4F4F4F"/>
                </a:solidFill>
                <a:cs typeface="Segoe UI" panose="020B0502040204020203" pitchFamily="34" charset="0"/>
              </a:rPr>
            </a:br>
            <a:r>
              <a:rPr lang="en-US" sz="1599" dirty="0">
                <a:solidFill>
                  <a:srgbClr val="4F4F4F"/>
                </a:solidFill>
                <a:cs typeface="Segoe UI" panose="020B0502040204020203" pitchFamily="34" charset="0"/>
              </a:rPr>
              <a:t>&amp; All-in-Ones</a:t>
            </a:r>
          </a:p>
        </p:txBody>
      </p:sp>
      <p:sp>
        <p:nvSpPr>
          <p:cNvPr id="40" name="TextBox 39"/>
          <p:cNvSpPr txBox="1"/>
          <p:nvPr/>
        </p:nvSpPr>
        <p:spPr>
          <a:xfrm>
            <a:off x="1162898" y="1793258"/>
            <a:ext cx="858547"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Phablet</a:t>
            </a:r>
          </a:p>
        </p:txBody>
      </p:sp>
      <p:sp>
        <p:nvSpPr>
          <p:cNvPr id="41" name="TextBox 40"/>
          <p:cNvSpPr txBox="1"/>
          <p:nvPr/>
        </p:nvSpPr>
        <p:spPr>
          <a:xfrm>
            <a:off x="3161630" y="1793258"/>
            <a:ext cx="1984801"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Large Tablet</a:t>
            </a:r>
          </a:p>
        </p:txBody>
      </p:sp>
      <p:sp>
        <p:nvSpPr>
          <p:cNvPr id="42" name="TextBox 41"/>
          <p:cNvSpPr txBox="1"/>
          <p:nvPr/>
        </p:nvSpPr>
        <p:spPr>
          <a:xfrm>
            <a:off x="9188846" y="1571759"/>
            <a:ext cx="973584" cy="45176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Classic </a:t>
            </a:r>
            <a:br>
              <a:rPr lang="en-US" sz="1599" dirty="0">
                <a:solidFill>
                  <a:srgbClr val="4F4F4F"/>
                </a:solidFill>
                <a:cs typeface="Segoe UI" panose="020B0502040204020203" pitchFamily="34" charset="0"/>
              </a:rPr>
            </a:br>
            <a:r>
              <a:rPr lang="en-US" sz="1599" dirty="0">
                <a:solidFill>
                  <a:srgbClr val="4F4F4F"/>
                </a:solidFill>
                <a:cs typeface="Segoe UI" panose="020B0502040204020203" pitchFamily="34" charset="0"/>
              </a:rPr>
              <a:t>Laptop</a:t>
            </a:r>
          </a:p>
        </p:txBody>
      </p:sp>
      <p:pic>
        <p:nvPicPr>
          <p:cNvPr id="43" name="Picture 42"/>
          <p:cNvPicPr>
            <a:picLocks noChangeAspect="1"/>
          </p:cNvPicPr>
          <p:nvPr/>
        </p:nvPicPr>
        <p:blipFill rotWithShape="1">
          <a:blip r:embed="rId3">
            <a:extLst>
              <a:ext uri="{28A0092B-C50C-407E-A947-70E740481C1C}">
                <a14:useLocalDpi xmlns:a14="http://schemas.microsoft.com/office/drawing/2010/main" val="0"/>
              </a:ext>
            </a:extLst>
          </a:blip>
          <a:srcRect r="10956" b="15432"/>
          <a:stretch/>
        </p:blipFill>
        <p:spPr>
          <a:xfrm>
            <a:off x="7319168" y="2151002"/>
            <a:ext cx="1435800" cy="913251"/>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2618" y="2105338"/>
            <a:ext cx="1556401" cy="1145005"/>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9814" y="2105339"/>
            <a:ext cx="1528433" cy="977195"/>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4590" y="2105338"/>
            <a:ext cx="887400" cy="681396"/>
          </a:xfrm>
          <a:prstGeom prst="rect">
            <a:avLst/>
          </a:prstGeom>
        </p:spPr>
      </p:pic>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882" y="2105339"/>
            <a:ext cx="607446" cy="591600"/>
          </a:xfrm>
          <a:prstGeom prst="rect">
            <a:avLst/>
          </a:prstGeom>
        </p:spPr>
      </p:pic>
      <p:pic>
        <p:nvPicPr>
          <p:cNvPr id="48" name="Picture 47"/>
          <p:cNvPicPr>
            <a:picLocks noChangeAspect="1"/>
          </p:cNvPicPr>
          <p:nvPr/>
        </p:nvPicPr>
        <p:blipFill rotWithShape="1">
          <a:blip r:embed="rId8">
            <a:extLst>
              <a:ext uri="{28A0092B-C50C-407E-A947-70E740481C1C}">
                <a14:useLocalDpi xmlns:a14="http://schemas.microsoft.com/office/drawing/2010/main" val="0"/>
              </a:ext>
            </a:extLst>
          </a:blip>
          <a:srcRect l="6535" r="9044"/>
          <a:stretch/>
        </p:blipFill>
        <p:spPr>
          <a:xfrm>
            <a:off x="2250465" y="2105339"/>
            <a:ext cx="870025" cy="866618"/>
          </a:xfrm>
          <a:prstGeom prst="rect">
            <a:avLst/>
          </a:prstGeom>
        </p:spPr>
      </p:pic>
      <p:pic>
        <p:nvPicPr>
          <p:cNvPr id="49" name="Picture 48"/>
          <p:cNvPicPr>
            <a:picLocks noChangeAspect="1"/>
          </p:cNvPicPr>
          <p:nvPr/>
        </p:nvPicPr>
        <p:blipFill rotWithShape="1">
          <a:blip r:embed="rId9">
            <a:extLst>
              <a:ext uri="{28A0092B-C50C-407E-A947-70E740481C1C}">
                <a14:useLocalDpi xmlns:a14="http://schemas.microsoft.com/office/drawing/2010/main" val="0"/>
              </a:ext>
            </a:extLst>
          </a:blip>
          <a:srcRect r="12153"/>
          <a:stretch/>
        </p:blipFill>
        <p:spPr>
          <a:xfrm>
            <a:off x="9018840" y="2152475"/>
            <a:ext cx="1463331" cy="942720"/>
          </a:xfrm>
          <a:prstGeom prst="rect">
            <a:avLst/>
          </a:prstGeom>
        </p:spPr>
      </p:pic>
      <p:sp>
        <p:nvSpPr>
          <p:cNvPr id="50" name="TextBox 49"/>
          <p:cNvSpPr txBox="1"/>
          <p:nvPr/>
        </p:nvSpPr>
        <p:spPr>
          <a:xfrm>
            <a:off x="3722789" y="4802643"/>
            <a:ext cx="617906"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Xbox</a:t>
            </a:r>
          </a:p>
        </p:txBody>
      </p:sp>
      <p:sp>
        <p:nvSpPr>
          <p:cNvPr id="51" name="TextBox 50"/>
          <p:cNvSpPr txBox="1"/>
          <p:nvPr/>
        </p:nvSpPr>
        <p:spPr>
          <a:xfrm>
            <a:off x="10561698" y="5017020"/>
            <a:ext cx="1250238"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IoT</a:t>
            </a:r>
          </a:p>
        </p:txBody>
      </p:sp>
      <p:sp>
        <p:nvSpPr>
          <p:cNvPr id="52" name="TextBox 51"/>
          <p:cNvSpPr txBox="1"/>
          <p:nvPr/>
        </p:nvSpPr>
        <p:spPr>
          <a:xfrm>
            <a:off x="967328" y="4582332"/>
            <a:ext cx="1274797"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Surface Hub</a:t>
            </a:r>
          </a:p>
        </p:txBody>
      </p:sp>
      <p:grpSp>
        <p:nvGrpSpPr>
          <p:cNvPr id="53" name="Xbox"/>
          <p:cNvGrpSpPr/>
          <p:nvPr/>
        </p:nvGrpSpPr>
        <p:grpSpPr bwMode="ltGray">
          <a:xfrm>
            <a:off x="3112750" y="5128417"/>
            <a:ext cx="1846319" cy="1328325"/>
            <a:chOff x="8610991" y="1992417"/>
            <a:chExt cx="3186889" cy="2292792"/>
          </a:xfrm>
        </p:grpSpPr>
        <p:pic>
          <p:nvPicPr>
            <p:cNvPr id="5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b="13180"/>
            <a:stretch/>
          </p:blipFill>
          <p:spPr bwMode="ltGray">
            <a:xfrm>
              <a:off x="8610991" y="1992417"/>
              <a:ext cx="3186889" cy="1956172"/>
            </a:xfrm>
            <a:prstGeom prst="rect">
              <a:avLst/>
            </a:prstGeom>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5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446978" y="4938937"/>
            <a:ext cx="2421698" cy="1477446"/>
          </a:xfrm>
          <a:prstGeom prst="rect">
            <a:avLst/>
          </a:prstGeom>
        </p:spPr>
      </p:pic>
      <p:grpSp>
        <p:nvGrpSpPr>
          <p:cNvPr id="58" name="Group 57"/>
          <p:cNvGrpSpPr/>
          <p:nvPr/>
        </p:nvGrpSpPr>
        <p:grpSpPr>
          <a:xfrm>
            <a:off x="10622180" y="5375485"/>
            <a:ext cx="1116098" cy="632561"/>
            <a:chOff x="87532" y="3622341"/>
            <a:chExt cx="1116863" cy="632995"/>
          </a:xfrm>
        </p:grpSpPr>
        <p:sp>
          <p:nvSpPr>
            <p:cNvPr id="59" name="Rectangle 58"/>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5" rIns="182755" bIns="146205" numCol="1" spcCol="0" rtlCol="0" fromWordArt="0" anchor="t" anchorCtr="0" forceAA="0" compatLnSpc="1">
              <a:prstTxWarp prst="textNoShape">
                <a:avLst/>
              </a:prstTxWarp>
              <a:noAutofit/>
            </a:bodyPr>
            <a:lstStyle/>
            <a:p>
              <a:pPr algn="ctr" defTabSz="93181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61" name="Picture 60"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l="12333" t="23140" r="7378" b="17105"/>
          <a:stretch/>
        </p:blipFill>
        <p:spPr>
          <a:xfrm>
            <a:off x="7907587" y="5306496"/>
            <a:ext cx="2241381" cy="884489"/>
          </a:xfrm>
          <a:prstGeom prst="rect">
            <a:avLst/>
          </a:prstGeom>
          <a:noFill/>
          <a:ln>
            <a:noFill/>
          </a:ln>
        </p:spPr>
      </p:pic>
      <p:sp>
        <p:nvSpPr>
          <p:cNvPr id="62" name="TextBox 61"/>
          <p:cNvSpPr txBox="1"/>
          <p:nvPr/>
        </p:nvSpPr>
        <p:spPr>
          <a:xfrm>
            <a:off x="8473853" y="5017020"/>
            <a:ext cx="1130538"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Holographic</a:t>
            </a:r>
          </a:p>
        </p:txBody>
      </p:sp>
    </p:spTree>
    <p:extLst>
      <p:ext uri="{BB962C8B-B14F-4D97-AF65-F5344CB8AC3E}">
        <p14:creationId xmlns:p14="http://schemas.microsoft.com/office/powerpoint/2010/main" val="3439543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0.03946 -0.00047 L 4.79167E-6 2.96296E-6 " pathEditMode="relative" rAng="0" ptsTypes="AA">
                                      <p:cBhvr>
                                        <p:cTn id="9" dur="600" fill="hold"/>
                                        <p:tgtEl>
                                          <p:spTgt spid="47"/>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nodeType="withEffect">
                                  <p:stCondLst>
                                    <p:cond delay="1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42" presetClass="path" presetSubtype="0" decel="100000" fill="hold" nodeType="withEffect">
                                  <p:stCondLst>
                                    <p:cond delay="100"/>
                                  </p:stCondLst>
                                  <p:childTnLst>
                                    <p:animMotion origin="layout" path="M -0.03945 -0.00047 L -2.91667E-6 2.96296E-6 " pathEditMode="relative" rAng="0" ptsTypes="AA">
                                      <p:cBhvr>
                                        <p:cTn id="17" dur="600" fill="hold"/>
                                        <p:tgtEl>
                                          <p:spTgt spid="46"/>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20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42" presetClass="path" presetSubtype="0" decel="100000" fill="hold" nodeType="withEffect">
                                  <p:stCondLst>
                                    <p:cond delay="200"/>
                                  </p:stCondLst>
                                  <p:childTnLst>
                                    <p:animMotion origin="layout" path="M -0.03946 -0.00046 L 4.58333E-6 -2.96296E-6 " pathEditMode="relative" rAng="0" ptsTypes="AA">
                                      <p:cBhvr>
                                        <p:cTn id="25" dur="600" fill="hold"/>
                                        <p:tgtEl>
                                          <p:spTgt spid="48"/>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4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42" presetClass="path" presetSubtype="0" decel="100000" fill="hold" nodeType="withEffect">
                                  <p:stCondLst>
                                    <p:cond delay="400"/>
                                  </p:stCondLst>
                                  <p:childTnLst>
                                    <p:animMotion origin="layout" path="M -0.03945 -0.00046 L -4.375E-6 -3.33333E-6 " pathEditMode="relative" rAng="0" ptsTypes="AA">
                                      <p:cBhvr>
                                        <p:cTn id="33" dur="600" fill="hold"/>
                                        <p:tgtEl>
                                          <p:spTgt spid="45"/>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5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100000" fill="hold" nodeType="withEffect">
                                  <p:stCondLst>
                                    <p:cond delay="500"/>
                                  </p:stCondLst>
                                  <p:childTnLst>
                                    <p:animMotion origin="layout" path="M -0.03945 -0.00047 L -3.95833E-6 3.33333E-6 " pathEditMode="relative" rAng="0" ptsTypes="AA">
                                      <p:cBhvr>
                                        <p:cTn id="41" dur="600" fill="hold"/>
                                        <p:tgtEl>
                                          <p:spTgt spid="43"/>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60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42" presetClass="path" presetSubtype="0" decel="100000" fill="hold" nodeType="withEffect">
                                  <p:stCondLst>
                                    <p:cond delay="600"/>
                                  </p:stCondLst>
                                  <p:childTnLst>
                                    <p:animMotion origin="layout" path="M -0.03945 -0.00046 L -4.58333E-6 5.55112E-17 " pathEditMode="relative" rAng="0" ptsTypes="AA">
                                      <p:cBhvr>
                                        <p:cTn id="49" dur="600" fill="hold"/>
                                        <p:tgtEl>
                                          <p:spTgt spid="49"/>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7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42" presetClass="path" presetSubtype="0" decel="100000" fill="hold" nodeType="withEffect">
                                  <p:stCondLst>
                                    <p:cond delay="700"/>
                                  </p:stCondLst>
                                  <p:childTnLst>
                                    <p:animMotion origin="layout" path="M -0.03945 -0.00046 L -4.79167E-6 1.11111E-6 " pathEditMode="relative" rAng="0" ptsTypes="AA">
                                      <p:cBhvr>
                                        <p:cTn id="57" dur="600" fill="hold"/>
                                        <p:tgtEl>
                                          <p:spTgt spid="44"/>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70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42" presetClass="path" presetSubtype="0" decel="30000" fill="hold" nodeType="withEffect">
                                  <p:stCondLst>
                                    <p:cond delay="500"/>
                                  </p:stCondLst>
                                  <p:childTnLst>
                                    <p:animMotion origin="layout" path="M -0.04909 0.00023 L 4.16667E-6 3.7037E-7 " pathEditMode="relative" rAng="0" ptsTypes="AA">
                                      <p:cBhvr>
                                        <p:cTn id="65" dur="600" fill="hold"/>
                                        <p:tgtEl>
                                          <p:spTgt spid="57"/>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nodeType="withEffect">
                                  <p:stCondLst>
                                    <p:cond delay="7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42" presetClass="path" presetSubtype="0" decel="100000" fill="hold" nodeType="withEffect">
                                  <p:stCondLst>
                                    <p:cond delay="700"/>
                                  </p:stCondLst>
                                  <p:childTnLst>
                                    <p:animMotion origin="layout" path="M -0.03944 -0.00023 L -3.02272E-6 -1.87018E-6 " pathEditMode="relative" rAng="0" ptsTypes="AA">
                                      <p:cBhvr>
                                        <p:cTn id="73" dur="600" fill="hold"/>
                                        <p:tgtEl>
                                          <p:spTgt spid="53"/>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nodeType="withEffect">
                                  <p:stCondLst>
                                    <p:cond delay="70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42" presetClass="path" presetSubtype="0" decel="100000" fill="hold" nodeType="withEffect">
                                  <p:stCondLst>
                                    <p:cond delay="700"/>
                                  </p:stCondLst>
                                  <p:childTnLst>
                                    <p:animMotion origin="layout" path="M -0.03945 -0.00023 L 6.25E-7 2.22222E-6 " pathEditMode="relative" rAng="0" ptsTypes="AA">
                                      <p:cBhvr>
                                        <p:cTn id="84" dur="600" fill="hold"/>
                                        <p:tgtEl>
                                          <p:spTgt spid="58"/>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10" presetClass="entr" presetSubtype="0" fill="hold" nodeType="withEffect">
                                  <p:stCondLst>
                                    <p:cond delay="7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42" presetClass="path" presetSubtype="0" decel="100000" fill="hold" nodeType="withEffect">
                                  <p:stCondLst>
                                    <p:cond delay="700"/>
                                  </p:stCondLst>
                                  <p:childTnLst>
                                    <p:animMotion origin="layout" path="M -0.03946 -0.00023 L 2.5E-6 -2.59259E-6 " pathEditMode="relative" rAng="0" ptsTypes="AA">
                                      <p:cBhvr>
                                        <p:cTn id="92" dur="600" fill="hold"/>
                                        <p:tgtEl>
                                          <p:spTgt spid="61"/>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50" grpId="0"/>
      <p:bldP spid="51" grpId="0"/>
      <p:bldP spid="52" grpId="0"/>
      <p:bldP spid="6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1242" y="1708030"/>
            <a:ext cx="11858650" cy="5010767"/>
            <a:chOff x="450423" y="1707776"/>
            <a:chExt cx="11860332" cy="5011478"/>
          </a:xfrm>
        </p:grpSpPr>
        <p:pic>
          <p:nvPicPr>
            <p:cNvPr id="26" name="Surface Hu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23" y="1707776"/>
              <a:ext cx="5873659" cy="3293164"/>
            </a:xfrm>
            <a:prstGeom prst="rect">
              <a:avLst/>
            </a:prstGeom>
          </p:spPr>
        </p:pic>
        <p:pic>
          <p:nvPicPr>
            <p:cNvPr id="43" name="Headse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95139" y="2247341"/>
              <a:ext cx="3079567" cy="1606732"/>
            </a:xfrm>
            <a:prstGeom prst="rect">
              <a:avLst/>
            </a:prstGeom>
          </p:spPr>
        </p:pic>
        <p:pic>
          <p:nvPicPr>
            <p:cNvPr id="44" name="Xbox"/>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5902" y="4178235"/>
              <a:ext cx="3864853" cy="2385714"/>
            </a:xfrm>
            <a:prstGeom prst="rect">
              <a:avLst/>
            </a:prstGeom>
          </p:spPr>
        </p:pic>
        <p:grpSp>
          <p:nvGrpSpPr>
            <p:cNvPr id="45" name="Mobile Devices"/>
            <p:cNvGrpSpPr/>
            <p:nvPr/>
          </p:nvGrpSpPr>
          <p:grpSpPr>
            <a:xfrm>
              <a:off x="1197502" y="5336741"/>
              <a:ext cx="2131986" cy="847343"/>
              <a:chOff x="218607" y="3894326"/>
              <a:chExt cx="2611614" cy="1037968"/>
            </a:xfrm>
          </p:grpSpPr>
          <p:grpSp>
            <p:nvGrpSpPr>
              <p:cNvPr id="51" name="Group 50"/>
              <p:cNvGrpSpPr/>
              <p:nvPr/>
            </p:nvGrpSpPr>
            <p:grpSpPr>
              <a:xfrm>
                <a:off x="218607" y="4086238"/>
                <a:ext cx="1505513" cy="846056"/>
                <a:chOff x="218607" y="4086238"/>
                <a:chExt cx="1505513" cy="846056"/>
              </a:xfrm>
            </p:grpSpPr>
            <p:pic>
              <p:nvPicPr>
                <p:cNvPr id="53" name="Phable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399" y="4086238"/>
                  <a:ext cx="918721" cy="846056"/>
                </a:xfrm>
                <a:prstGeom prst="rect">
                  <a:avLst/>
                </a:prstGeom>
              </p:spPr>
            </p:pic>
            <p:pic>
              <p:nvPicPr>
                <p:cNvPr id="54" name="Phon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8607" y="4260187"/>
                  <a:ext cx="705007" cy="649243"/>
                </a:xfrm>
                <a:prstGeom prst="rect">
                  <a:avLst/>
                </a:prstGeom>
              </p:spPr>
            </p:pic>
          </p:grpSp>
          <p:pic>
            <p:nvPicPr>
              <p:cNvPr id="52"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6457" y="3894326"/>
                <a:ext cx="1393764" cy="1028916"/>
              </a:xfrm>
              <a:prstGeom prst="rect">
                <a:avLst/>
              </a:prstGeom>
            </p:spPr>
          </p:pic>
        </p:grpSp>
        <p:pic>
          <p:nvPicPr>
            <p:cNvPr id="46" name="2-in-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9955" y="5236003"/>
              <a:ext cx="2038344" cy="1483251"/>
            </a:xfrm>
            <a:prstGeom prst="rect">
              <a:avLst/>
            </a:prstGeom>
          </p:spPr>
        </p:pic>
        <p:grpSp>
          <p:nvGrpSpPr>
            <p:cNvPr id="47" name="Group 46"/>
            <p:cNvGrpSpPr/>
            <p:nvPr/>
          </p:nvGrpSpPr>
          <p:grpSpPr>
            <a:xfrm>
              <a:off x="4700336" y="4577302"/>
              <a:ext cx="4091677" cy="1558165"/>
              <a:chOff x="4188387" y="2878995"/>
              <a:chExt cx="4514862" cy="1719321"/>
            </a:xfrm>
          </p:grpSpPr>
          <p:pic>
            <p:nvPicPr>
              <p:cNvPr id="49" name="Laptop"/>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8387" y="3508025"/>
                <a:ext cx="1924461" cy="1090291"/>
              </a:xfrm>
              <a:prstGeom prst="rect">
                <a:avLst/>
              </a:prstGeom>
            </p:spPr>
          </p:pic>
          <p:pic>
            <p:nvPicPr>
              <p:cNvPr id="50" name="Desktop"/>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53863" y="2878995"/>
                <a:ext cx="3149386" cy="1697974"/>
              </a:xfrm>
              <a:prstGeom prst="rect">
                <a:avLst/>
              </a:prstGeom>
            </p:spPr>
          </p:pic>
        </p:grpSp>
        <p:pic>
          <p:nvPicPr>
            <p:cNvPr id="48" name="IoT"/>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3585" y="5728492"/>
              <a:ext cx="588355" cy="426753"/>
            </a:xfrm>
            <a:prstGeom prst="rect">
              <a:avLst/>
            </a:prstGeom>
          </p:spPr>
        </p:pic>
      </p:grpSp>
      <p:grpSp>
        <p:nvGrpSpPr>
          <p:cNvPr id="17" name="Group 16"/>
          <p:cNvGrpSpPr/>
          <p:nvPr/>
        </p:nvGrpSpPr>
        <p:grpSpPr>
          <a:xfrm>
            <a:off x="1062771" y="2033120"/>
            <a:ext cx="10751276" cy="4026869"/>
            <a:chOff x="1213773" y="1720898"/>
            <a:chExt cx="10752802" cy="402744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13773" y="1720898"/>
              <a:ext cx="4563742" cy="2547512"/>
            </a:xfrm>
            <a:prstGeom prst="rect">
              <a:avLst/>
            </a:prstGeom>
          </p:spPr>
        </p:pic>
        <p:pic>
          <p:nvPicPr>
            <p:cNvPr id="19" name="Picture 1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81775" y="4371975"/>
              <a:ext cx="2044700" cy="1091024"/>
            </a:xfrm>
            <a:prstGeom prst="rect">
              <a:avLst/>
            </a:prstGeom>
          </p:spPr>
        </p:pic>
        <p:pic>
          <p:nvPicPr>
            <p:cNvPr id="20" name="Picture 1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69668" y="4886325"/>
              <a:ext cx="1197769" cy="639896"/>
            </a:xfrm>
            <a:prstGeom prst="rect">
              <a:avLst/>
            </a:prstGeom>
          </p:spPr>
        </p:pic>
        <p:pic>
          <p:nvPicPr>
            <p:cNvPr id="25" name="Picture 2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29000" y="4967744"/>
              <a:ext cx="1072604" cy="780594"/>
            </a:xfrm>
            <a:prstGeom prst="rect">
              <a:avLst/>
            </a:prstGeom>
          </p:spPr>
        </p:pic>
        <p:pic>
          <p:nvPicPr>
            <p:cNvPr id="37" name="Picture 3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85883" y="3886200"/>
              <a:ext cx="2880692" cy="1628775"/>
            </a:xfrm>
            <a:prstGeom prst="rect">
              <a:avLst/>
            </a:prstGeom>
          </p:spPr>
        </p:pic>
        <p:pic>
          <p:nvPicPr>
            <p:cNvPr id="38" name="Picture 3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86162" y="5086703"/>
              <a:ext cx="399938" cy="615962"/>
            </a:xfrm>
            <a:prstGeom prst="rect">
              <a:avLst/>
            </a:prstGeom>
          </p:spPr>
        </p:pic>
        <p:pic>
          <p:nvPicPr>
            <p:cNvPr id="39" name="Picture 3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38350" y="5248275"/>
              <a:ext cx="292887" cy="447247"/>
            </a:xfrm>
            <a:prstGeom prst="rect">
              <a:avLst/>
            </a:prstGeom>
          </p:spPr>
        </p:pic>
        <p:pic>
          <p:nvPicPr>
            <p:cNvPr id="40" name="Picture 3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13395" y="5379290"/>
              <a:ext cx="222535" cy="338457"/>
            </a:xfrm>
            <a:prstGeom prst="rect">
              <a:avLst/>
            </a:prstGeom>
          </p:spPr>
        </p:pic>
      </p:grpSp>
      <p:sp>
        <p:nvSpPr>
          <p:cNvPr id="27" name="Universal Windows Apps"/>
          <p:cNvSpPr>
            <a:spLocks noEditPoints="1"/>
          </p:cNvSpPr>
          <p:nvPr/>
        </p:nvSpPr>
        <p:spPr bwMode="auto">
          <a:xfrm>
            <a:off x="2577029" y="803221"/>
            <a:ext cx="7281625" cy="668355"/>
          </a:xfrm>
          <a:custGeom>
            <a:avLst/>
            <a:gdLst>
              <a:gd name="T0" fmla="*/ 697 w 2322"/>
              <a:gd name="T1" fmla="*/ 132 h 210"/>
              <a:gd name="T2" fmla="*/ 783 w 2322"/>
              <a:gd name="T3" fmla="*/ 90 h 210"/>
              <a:gd name="T4" fmla="*/ 721 w 2322"/>
              <a:gd name="T5" fmla="*/ 115 h 210"/>
              <a:gd name="T6" fmla="*/ 580 w 2322"/>
              <a:gd name="T7" fmla="*/ 66 h 210"/>
              <a:gd name="T8" fmla="*/ 555 w 2322"/>
              <a:gd name="T9" fmla="*/ 75 h 210"/>
              <a:gd name="T10" fmla="*/ 666 w 2322"/>
              <a:gd name="T11" fmla="*/ 155 h 210"/>
              <a:gd name="T12" fmla="*/ 659 w 2322"/>
              <a:gd name="T13" fmla="*/ 126 h 210"/>
              <a:gd name="T14" fmla="*/ 607 w 2322"/>
              <a:gd name="T15" fmla="*/ 81 h 210"/>
              <a:gd name="T16" fmla="*/ 646 w 2322"/>
              <a:gd name="T17" fmla="*/ 64 h 210"/>
              <a:gd name="T18" fmla="*/ 638 w 2322"/>
              <a:gd name="T19" fmla="*/ 96 h 210"/>
              <a:gd name="T20" fmla="*/ 287 w 2322"/>
              <a:gd name="T21" fmla="*/ 160 h 210"/>
              <a:gd name="T22" fmla="*/ 220 w 2322"/>
              <a:gd name="T23" fmla="*/ 99 h 210"/>
              <a:gd name="T24" fmla="*/ 165 w 2322"/>
              <a:gd name="T25" fmla="*/ 52 h 210"/>
              <a:gd name="T26" fmla="*/ 112 w 2322"/>
              <a:gd name="T27" fmla="*/ 99 h 210"/>
              <a:gd name="T28" fmla="*/ 94 w 2322"/>
              <a:gd name="T29" fmla="*/ 102 h 210"/>
              <a:gd name="T30" fmla="*/ 504 w 2322"/>
              <a:gd name="T31" fmla="*/ 153 h 210"/>
              <a:gd name="T32" fmla="*/ 500 w 2322"/>
              <a:gd name="T33" fmla="*/ 64 h 210"/>
              <a:gd name="T34" fmla="*/ 435 w 2322"/>
              <a:gd name="T35" fmla="*/ 96 h 210"/>
              <a:gd name="T36" fmla="*/ 271 w 2322"/>
              <a:gd name="T37" fmla="*/ 6 h 210"/>
              <a:gd name="T38" fmla="*/ 815 w 2322"/>
              <a:gd name="T39" fmla="*/ 0 h 210"/>
              <a:gd name="T40" fmla="*/ 353 w 2322"/>
              <a:gd name="T41" fmla="*/ 131 h 210"/>
              <a:gd name="T42" fmla="*/ 1868 w 2322"/>
              <a:gd name="T43" fmla="*/ 160 h 210"/>
              <a:gd name="T44" fmla="*/ 1889 w 2322"/>
              <a:gd name="T45" fmla="*/ 102 h 210"/>
              <a:gd name="T46" fmla="*/ 2058 w 2322"/>
              <a:gd name="T47" fmla="*/ 50 h 210"/>
              <a:gd name="T48" fmla="*/ 2020 w 2322"/>
              <a:gd name="T49" fmla="*/ 145 h 210"/>
              <a:gd name="T50" fmla="*/ 2075 w 2322"/>
              <a:gd name="T51" fmla="*/ 136 h 210"/>
              <a:gd name="T52" fmla="*/ 2076 w 2322"/>
              <a:gd name="T53" fmla="*/ 75 h 210"/>
              <a:gd name="T54" fmla="*/ 1752 w 2322"/>
              <a:gd name="T55" fmla="*/ 161 h 210"/>
              <a:gd name="T56" fmla="*/ 1753 w 2322"/>
              <a:gd name="T57" fmla="*/ 120 h 210"/>
              <a:gd name="T58" fmla="*/ 1710 w 2322"/>
              <a:gd name="T59" fmla="*/ 68 h 210"/>
              <a:gd name="T60" fmla="*/ 1737 w 2322"/>
              <a:gd name="T61" fmla="*/ 65 h 210"/>
              <a:gd name="T62" fmla="*/ 1747 w 2322"/>
              <a:gd name="T63" fmla="*/ 100 h 210"/>
              <a:gd name="T64" fmla="*/ 2147 w 2322"/>
              <a:gd name="T65" fmla="*/ 52 h 210"/>
              <a:gd name="T66" fmla="*/ 2216 w 2322"/>
              <a:gd name="T67" fmla="*/ 147 h 210"/>
              <a:gd name="T68" fmla="*/ 2147 w 2322"/>
              <a:gd name="T69" fmla="*/ 116 h 210"/>
              <a:gd name="T70" fmla="*/ 1676 w 2322"/>
              <a:gd name="T71" fmla="*/ 52 h 210"/>
              <a:gd name="T72" fmla="*/ 1616 w 2322"/>
              <a:gd name="T73" fmla="*/ 83 h 210"/>
              <a:gd name="T74" fmla="*/ 1585 w 2322"/>
              <a:gd name="T75" fmla="*/ 143 h 210"/>
              <a:gd name="T76" fmla="*/ 1654 w 2322"/>
              <a:gd name="T77" fmla="*/ 134 h 210"/>
              <a:gd name="T78" fmla="*/ 2251 w 2322"/>
              <a:gd name="T79" fmla="*/ 156 h 210"/>
              <a:gd name="T80" fmla="*/ 2280 w 2322"/>
              <a:gd name="T81" fmla="*/ 112 h 210"/>
              <a:gd name="T82" fmla="*/ 2277 w 2322"/>
              <a:gd name="T83" fmla="*/ 52 h 210"/>
              <a:gd name="T84" fmla="*/ 2270 w 2322"/>
              <a:gd name="T85" fmla="*/ 73 h 210"/>
              <a:gd name="T86" fmla="*/ 2314 w 2322"/>
              <a:gd name="T87" fmla="*/ 112 h 210"/>
              <a:gd name="T88" fmla="*/ 1130 w 2322"/>
              <a:gd name="T89" fmla="*/ 22 h 210"/>
              <a:gd name="T90" fmla="*/ 1066 w 2322"/>
              <a:gd name="T91" fmla="*/ 160 h 210"/>
              <a:gd name="T92" fmla="*/ 957 w 2322"/>
              <a:gd name="T93" fmla="*/ 160 h 210"/>
              <a:gd name="T94" fmla="*/ 1004 w 2322"/>
              <a:gd name="T95" fmla="*/ 9 h 210"/>
              <a:gd name="T96" fmla="*/ 1129 w 2322"/>
              <a:gd name="T97" fmla="*/ 52 h 210"/>
              <a:gd name="T98" fmla="*/ 1423 w 2322"/>
              <a:gd name="T99" fmla="*/ 108 h 210"/>
              <a:gd name="T100" fmla="*/ 1503 w 2322"/>
              <a:gd name="T101" fmla="*/ 137 h 210"/>
              <a:gd name="T102" fmla="*/ 1512 w 2322"/>
              <a:gd name="T103" fmla="*/ 107 h 210"/>
              <a:gd name="T104" fmla="*/ 1228 w 2322"/>
              <a:gd name="T105" fmla="*/ 64 h 210"/>
              <a:gd name="T106" fmla="*/ 1198 w 2322"/>
              <a:gd name="T107" fmla="*/ 70 h 210"/>
              <a:gd name="T108" fmla="*/ 1309 w 2322"/>
              <a:gd name="T109" fmla="*/ 66 h 210"/>
              <a:gd name="T110" fmla="*/ 1395 w 2322"/>
              <a:gd name="T111" fmla="*/ 160 h 210"/>
              <a:gd name="T112" fmla="*/ 1322 w 2322"/>
              <a:gd name="T113" fmla="*/ 13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2" h="210">
                <a:moveTo>
                  <a:pt x="744" y="50"/>
                </a:moveTo>
                <a:cubicBezTo>
                  <a:pt x="731" y="50"/>
                  <a:pt x="718" y="53"/>
                  <a:pt x="708" y="60"/>
                </a:cubicBezTo>
                <a:cubicBezTo>
                  <a:pt x="708" y="78"/>
                  <a:pt x="708" y="78"/>
                  <a:pt x="708" y="78"/>
                </a:cubicBezTo>
                <a:cubicBezTo>
                  <a:pt x="718" y="69"/>
                  <a:pt x="730" y="64"/>
                  <a:pt x="743" y="64"/>
                </a:cubicBezTo>
                <a:cubicBezTo>
                  <a:pt x="758" y="64"/>
                  <a:pt x="765" y="74"/>
                  <a:pt x="765" y="92"/>
                </a:cubicBezTo>
                <a:cubicBezTo>
                  <a:pt x="733" y="96"/>
                  <a:pt x="733" y="96"/>
                  <a:pt x="733" y="96"/>
                </a:cubicBezTo>
                <a:cubicBezTo>
                  <a:pt x="709" y="100"/>
                  <a:pt x="697" y="111"/>
                  <a:pt x="697" y="132"/>
                </a:cubicBezTo>
                <a:cubicBezTo>
                  <a:pt x="697" y="141"/>
                  <a:pt x="700" y="149"/>
                  <a:pt x="706" y="154"/>
                </a:cubicBezTo>
                <a:cubicBezTo>
                  <a:pt x="712" y="160"/>
                  <a:pt x="721" y="163"/>
                  <a:pt x="732" y="163"/>
                </a:cubicBezTo>
                <a:cubicBezTo>
                  <a:pt x="746" y="163"/>
                  <a:pt x="757" y="156"/>
                  <a:pt x="765" y="143"/>
                </a:cubicBezTo>
                <a:cubicBezTo>
                  <a:pt x="765" y="143"/>
                  <a:pt x="765" y="143"/>
                  <a:pt x="765" y="143"/>
                </a:cubicBezTo>
                <a:cubicBezTo>
                  <a:pt x="765" y="160"/>
                  <a:pt x="765" y="160"/>
                  <a:pt x="765" y="160"/>
                </a:cubicBezTo>
                <a:cubicBezTo>
                  <a:pt x="783" y="160"/>
                  <a:pt x="783" y="160"/>
                  <a:pt x="783" y="160"/>
                </a:cubicBezTo>
                <a:cubicBezTo>
                  <a:pt x="783" y="90"/>
                  <a:pt x="783" y="90"/>
                  <a:pt x="783" y="90"/>
                </a:cubicBezTo>
                <a:cubicBezTo>
                  <a:pt x="783" y="63"/>
                  <a:pt x="770" y="50"/>
                  <a:pt x="744" y="50"/>
                </a:cubicBezTo>
                <a:close/>
                <a:moveTo>
                  <a:pt x="765" y="116"/>
                </a:moveTo>
                <a:cubicBezTo>
                  <a:pt x="765" y="126"/>
                  <a:pt x="762" y="133"/>
                  <a:pt x="757" y="139"/>
                </a:cubicBezTo>
                <a:cubicBezTo>
                  <a:pt x="751" y="145"/>
                  <a:pt x="744" y="148"/>
                  <a:pt x="736" y="148"/>
                </a:cubicBezTo>
                <a:cubicBezTo>
                  <a:pt x="729" y="148"/>
                  <a:pt x="724" y="147"/>
                  <a:pt x="721" y="143"/>
                </a:cubicBezTo>
                <a:cubicBezTo>
                  <a:pt x="717" y="140"/>
                  <a:pt x="715" y="136"/>
                  <a:pt x="715" y="130"/>
                </a:cubicBezTo>
                <a:cubicBezTo>
                  <a:pt x="715" y="123"/>
                  <a:pt x="717" y="118"/>
                  <a:pt x="721" y="115"/>
                </a:cubicBezTo>
                <a:cubicBezTo>
                  <a:pt x="725" y="112"/>
                  <a:pt x="731" y="110"/>
                  <a:pt x="739" y="109"/>
                </a:cubicBezTo>
                <a:cubicBezTo>
                  <a:pt x="765" y="106"/>
                  <a:pt x="765" y="106"/>
                  <a:pt x="765" y="106"/>
                </a:cubicBezTo>
                <a:lnTo>
                  <a:pt x="765" y="116"/>
                </a:lnTo>
                <a:close/>
                <a:moveTo>
                  <a:pt x="583" y="50"/>
                </a:moveTo>
                <a:cubicBezTo>
                  <a:pt x="588" y="50"/>
                  <a:pt x="591" y="51"/>
                  <a:pt x="594" y="52"/>
                </a:cubicBezTo>
                <a:cubicBezTo>
                  <a:pt x="594" y="70"/>
                  <a:pt x="594" y="70"/>
                  <a:pt x="594" y="70"/>
                </a:cubicBezTo>
                <a:cubicBezTo>
                  <a:pt x="591" y="68"/>
                  <a:pt x="586" y="66"/>
                  <a:pt x="580" y="66"/>
                </a:cubicBezTo>
                <a:cubicBezTo>
                  <a:pt x="573" y="66"/>
                  <a:pt x="567" y="70"/>
                  <a:pt x="562" y="77"/>
                </a:cubicBezTo>
                <a:cubicBezTo>
                  <a:pt x="557" y="84"/>
                  <a:pt x="555" y="93"/>
                  <a:pt x="555" y="105"/>
                </a:cubicBezTo>
                <a:cubicBezTo>
                  <a:pt x="555" y="160"/>
                  <a:pt x="555" y="160"/>
                  <a:pt x="555" y="160"/>
                </a:cubicBezTo>
                <a:cubicBezTo>
                  <a:pt x="537" y="160"/>
                  <a:pt x="537" y="160"/>
                  <a:pt x="537" y="160"/>
                </a:cubicBezTo>
                <a:cubicBezTo>
                  <a:pt x="537" y="52"/>
                  <a:pt x="537" y="52"/>
                  <a:pt x="537" y="52"/>
                </a:cubicBezTo>
                <a:cubicBezTo>
                  <a:pt x="555" y="52"/>
                  <a:pt x="555" y="52"/>
                  <a:pt x="555" y="52"/>
                </a:cubicBezTo>
                <a:cubicBezTo>
                  <a:pt x="555" y="75"/>
                  <a:pt x="555" y="75"/>
                  <a:pt x="555" y="75"/>
                </a:cubicBezTo>
                <a:cubicBezTo>
                  <a:pt x="555" y="75"/>
                  <a:pt x="555" y="75"/>
                  <a:pt x="555" y="75"/>
                </a:cubicBezTo>
                <a:cubicBezTo>
                  <a:pt x="557" y="67"/>
                  <a:pt x="561" y="61"/>
                  <a:pt x="566" y="57"/>
                </a:cubicBezTo>
                <a:cubicBezTo>
                  <a:pt x="571" y="53"/>
                  <a:pt x="577" y="50"/>
                  <a:pt x="583" y="50"/>
                </a:cubicBezTo>
                <a:close/>
                <a:moveTo>
                  <a:pt x="676" y="120"/>
                </a:moveTo>
                <a:cubicBezTo>
                  <a:pt x="678" y="123"/>
                  <a:pt x="679" y="127"/>
                  <a:pt x="679" y="131"/>
                </a:cubicBezTo>
                <a:cubicBezTo>
                  <a:pt x="679" y="137"/>
                  <a:pt x="677" y="141"/>
                  <a:pt x="675" y="145"/>
                </a:cubicBezTo>
                <a:cubicBezTo>
                  <a:pt x="673" y="149"/>
                  <a:pt x="670" y="153"/>
                  <a:pt x="666" y="155"/>
                </a:cubicBezTo>
                <a:cubicBezTo>
                  <a:pt x="662" y="158"/>
                  <a:pt x="657" y="160"/>
                  <a:pt x="652" y="161"/>
                </a:cubicBezTo>
                <a:cubicBezTo>
                  <a:pt x="647" y="162"/>
                  <a:pt x="642" y="163"/>
                  <a:pt x="636" y="163"/>
                </a:cubicBezTo>
                <a:cubicBezTo>
                  <a:pt x="625" y="163"/>
                  <a:pt x="615" y="161"/>
                  <a:pt x="607" y="156"/>
                </a:cubicBezTo>
                <a:cubicBezTo>
                  <a:pt x="607" y="138"/>
                  <a:pt x="607" y="138"/>
                  <a:pt x="607" y="138"/>
                </a:cubicBezTo>
                <a:cubicBezTo>
                  <a:pt x="616" y="145"/>
                  <a:pt x="627" y="148"/>
                  <a:pt x="638" y="148"/>
                </a:cubicBezTo>
                <a:cubicBezTo>
                  <a:pt x="653" y="148"/>
                  <a:pt x="661" y="143"/>
                  <a:pt x="661" y="133"/>
                </a:cubicBezTo>
                <a:cubicBezTo>
                  <a:pt x="661" y="130"/>
                  <a:pt x="660" y="128"/>
                  <a:pt x="659" y="126"/>
                </a:cubicBezTo>
                <a:cubicBezTo>
                  <a:pt x="658" y="124"/>
                  <a:pt x="656" y="122"/>
                  <a:pt x="654" y="120"/>
                </a:cubicBezTo>
                <a:cubicBezTo>
                  <a:pt x="651" y="119"/>
                  <a:pt x="649" y="118"/>
                  <a:pt x="646" y="116"/>
                </a:cubicBezTo>
                <a:cubicBezTo>
                  <a:pt x="643" y="115"/>
                  <a:pt x="640" y="114"/>
                  <a:pt x="636" y="112"/>
                </a:cubicBezTo>
                <a:cubicBezTo>
                  <a:pt x="631" y="111"/>
                  <a:pt x="627" y="109"/>
                  <a:pt x="624" y="107"/>
                </a:cubicBezTo>
                <a:cubicBezTo>
                  <a:pt x="620" y="105"/>
                  <a:pt x="617" y="103"/>
                  <a:pt x="615" y="100"/>
                </a:cubicBezTo>
                <a:cubicBezTo>
                  <a:pt x="612" y="98"/>
                  <a:pt x="610" y="95"/>
                  <a:pt x="609" y="92"/>
                </a:cubicBezTo>
                <a:cubicBezTo>
                  <a:pt x="608" y="89"/>
                  <a:pt x="607" y="85"/>
                  <a:pt x="607" y="81"/>
                </a:cubicBezTo>
                <a:cubicBezTo>
                  <a:pt x="607" y="76"/>
                  <a:pt x="608" y="71"/>
                  <a:pt x="611" y="68"/>
                </a:cubicBezTo>
                <a:cubicBezTo>
                  <a:pt x="613" y="64"/>
                  <a:pt x="616" y="60"/>
                  <a:pt x="620" y="58"/>
                </a:cubicBezTo>
                <a:cubicBezTo>
                  <a:pt x="624" y="55"/>
                  <a:pt x="628" y="53"/>
                  <a:pt x="633" y="52"/>
                </a:cubicBezTo>
                <a:cubicBezTo>
                  <a:pt x="638" y="50"/>
                  <a:pt x="643" y="50"/>
                  <a:pt x="649" y="50"/>
                </a:cubicBezTo>
                <a:cubicBezTo>
                  <a:pt x="658" y="50"/>
                  <a:pt x="666" y="51"/>
                  <a:pt x="674" y="55"/>
                </a:cubicBezTo>
                <a:cubicBezTo>
                  <a:pt x="674" y="72"/>
                  <a:pt x="674" y="72"/>
                  <a:pt x="674" y="72"/>
                </a:cubicBezTo>
                <a:cubicBezTo>
                  <a:pt x="666" y="67"/>
                  <a:pt x="657" y="64"/>
                  <a:pt x="646" y="64"/>
                </a:cubicBezTo>
                <a:cubicBezTo>
                  <a:pt x="643" y="64"/>
                  <a:pt x="640" y="65"/>
                  <a:pt x="637" y="65"/>
                </a:cubicBezTo>
                <a:cubicBezTo>
                  <a:pt x="635" y="66"/>
                  <a:pt x="633" y="67"/>
                  <a:pt x="631" y="69"/>
                </a:cubicBezTo>
                <a:cubicBezTo>
                  <a:pt x="629" y="70"/>
                  <a:pt x="627" y="72"/>
                  <a:pt x="626" y="73"/>
                </a:cubicBezTo>
                <a:cubicBezTo>
                  <a:pt x="625" y="75"/>
                  <a:pt x="625" y="77"/>
                  <a:pt x="625" y="80"/>
                </a:cubicBezTo>
                <a:cubicBezTo>
                  <a:pt x="625" y="82"/>
                  <a:pt x="625" y="85"/>
                  <a:pt x="626" y="87"/>
                </a:cubicBezTo>
                <a:cubicBezTo>
                  <a:pt x="627" y="89"/>
                  <a:pt x="629" y="90"/>
                  <a:pt x="631" y="92"/>
                </a:cubicBezTo>
                <a:cubicBezTo>
                  <a:pt x="633" y="93"/>
                  <a:pt x="635" y="94"/>
                  <a:pt x="638" y="96"/>
                </a:cubicBezTo>
                <a:cubicBezTo>
                  <a:pt x="641" y="97"/>
                  <a:pt x="644" y="98"/>
                  <a:pt x="648" y="100"/>
                </a:cubicBezTo>
                <a:cubicBezTo>
                  <a:pt x="653" y="101"/>
                  <a:pt x="657" y="103"/>
                  <a:pt x="661" y="105"/>
                </a:cubicBezTo>
                <a:cubicBezTo>
                  <a:pt x="664" y="107"/>
                  <a:pt x="668" y="109"/>
                  <a:pt x="670" y="112"/>
                </a:cubicBezTo>
                <a:cubicBezTo>
                  <a:pt x="673" y="114"/>
                  <a:pt x="675" y="117"/>
                  <a:pt x="676" y="120"/>
                </a:cubicBezTo>
                <a:close/>
                <a:moveTo>
                  <a:pt x="270" y="52"/>
                </a:moveTo>
                <a:cubicBezTo>
                  <a:pt x="287" y="52"/>
                  <a:pt x="287" y="52"/>
                  <a:pt x="287" y="52"/>
                </a:cubicBezTo>
                <a:cubicBezTo>
                  <a:pt x="287" y="160"/>
                  <a:pt x="287" y="160"/>
                  <a:pt x="287" y="160"/>
                </a:cubicBezTo>
                <a:cubicBezTo>
                  <a:pt x="270" y="160"/>
                  <a:pt x="270" y="160"/>
                  <a:pt x="270" y="160"/>
                </a:cubicBezTo>
                <a:lnTo>
                  <a:pt x="270" y="52"/>
                </a:lnTo>
                <a:close/>
                <a:moveTo>
                  <a:pt x="228" y="61"/>
                </a:moveTo>
                <a:cubicBezTo>
                  <a:pt x="234" y="69"/>
                  <a:pt x="237" y="80"/>
                  <a:pt x="237" y="94"/>
                </a:cubicBezTo>
                <a:cubicBezTo>
                  <a:pt x="237" y="160"/>
                  <a:pt x="237" y="160"/>
                  <a:pt x="237" y="160"/>
                </a:cubicBezTo>
                <a:cubicBezTo>
                  <a:pt x="220" y="160"/>
                  <a:pt x="220" y="160"/>
                  <a:pt x="220" y="160"/>
                </a:cubicBezTo>
                <a:cubicBezTo>
                  <a:pt x="220" y="99"/>
                  <a:pt x="220" y="99"/>
                  <a:pt x="220" y="99"/>
                </a:cubicBezTo>
                <a:cubicBezTo>
                  <a:pt x="220" y="76"/>
                  <a:pt x="211" y="64"/>
                  <a:pt x="195" y="64"/>
                </a:cubicBezTo>
                <a:cubicBezTo>
                  <a:pt x="186" y="64"/>
                  <a:pt x="179" y="68"/>
                  <a:pt x="173" y="74"/>
                </a:cubicBezTo>
                <a:cubicBezTo>
                  <a:pt x="168" y="81"/>
                  <a:pt x="165" y="89"/>
                  <a:pt x="165" y="99"/>
                </a:cubicBezTo>
                <a:cubicBezTo>
                  <a:pt x="165" y="160"/>
                  <a:pt x="165" y="160"/>
                  <a:pt x="165" y="160"/>
                </a:cubicBezTo>
                <a:cubicBezTo>
                  <a:pt x="147" y="160"/>
                  <a:pt x="147" y="160"/>
                  <a:pt x="147" y="160"/>
                </a:cubicBezTo>
                <a:cubicBezTo>
                  <a:pt x="147" y="52"/>
                  <a:pt x="147" y="52"/>
                  <a:pt x="147" y="52"/>
                </a:cubicBezTo>
                <a:cubicBezTo>
                  <a:pt x="165" y="52"/>
                  <a:pt x="165" y="52"/>
                  <a:pt x="165" y="52"/>
                </a:cubicBezTo>
                <a:cubicBezTo>
                  <a:pt x="165" y="70"/>
                  <a:pt x="165" y="70"/>
                  <a:pt x="165" y="70"/>
                </a:cubicBezTo>
                <a:cubicBezTo>
                  <a:pt x="165" y="70"/>
                  <a:pt x="165" y="70"/>
                  <a:pt x="165" y="70"/>
                </a:cubicBezTo>
                <a:cubicBezTo>
                  <a:pt x="173" y="57"/>
                  <a:pt x="185" y="50"/>
                  <a:pt x="201" y="50"/>
                </a:cubicBezTo>
                <a:cubicBezTo>
                  <a:pt x="212" y="50"/>
                  <a:pt x="221" y="54"/>
                  <a:pt x="228" y="61"/>
                </a:cubicBezTo>
                <a:close/>
                <a:moveTo>
                  <a:pt x="94" y="9"/>
                </a:moveTo>
                <a:cubicBezTo>
                  <a:pt x="112" y="9"/>
                  <a:pt x="112" y="9"/>
                  <a:pt x="112" y="9"/>
                </a:cubicBezTo>
                <a:cubicBezTo>
                  <a:pt x="112" y="99"/>
                  <a:pt x="112" y="99"/>
                  <a:pt x="112" y="99"/>
                </a:cubicBezTo>
                <a:cubicBezTo>
                  <a:pt x="112" y="142"/>
                  <a:pt x="93" y="163"/>
                  <a:pt x="55" y="163"/>
                </a:cubicBezTo>
                <a:cubicBezTo>
                  <a:pt x="18" y="163"/>
                  <a:pt x="0" y="142"/>
                  <a:pt x="0" y="102"/>
                </a:cubicBezTo>
                <a:cubicBezTo>
                  <a:pt x="0" y="9"/>
                  <a:pt x="0" y="9"/>
                  <a:pt x="0" y="9"/>
                </a:cubicBezTo>
                <a:cubicBezTo>
                  <a:pt x="17" y="9"/>
                  <a:pt x="17" y="9"/>
                  <a:pt x="17" y="9"/>
                </a:cubicBezTo>
                <a:cubicBezTo>
                  <a:pt x="17" y="100"/>
                  <a:pt x="17" y="100"/>
                  <a:pt x="17" y="100"/>
                </a:cubicBezTo>
                <a:cubicBezTo>
                  <a:pt x="17" y="131"/>
                  <a:pt x="30" y="147"/>
                  <a:pt x="57" y="147"/>
                </a:cubicBezTo>
                <a:cubicBezTo>
                  <a:pt x="82" y="147"/>
                  <a:pt x="94" y="132"/>
                  <a:pt x="94" y="102"/>
                </a:cubicBezTo>
                <a:lnTo>
                  <a:pt x="94" y="9"/>
                </a:lnTo>
                <a:close/>
                <a:moveTo>
                  <a:pt x="467" y="50"/>
                </a:moveTo>
                <a:cubicBezTo>
                  <a:pt x="453" y="50"/>
                  <a:pt x="441" y="55"/>
                  <a:pt x="431" y="66"/>
                </a:cubicBezTo>
                <a:cubicBezTo>
                  <a:pt x="422" y="76"/>
                  <a:pt x="417" y="90"/>
                  <a:pt x="417" y="107"/>
                </a:cubicBezTo>
                <a:cubicBezTo>
                  <a:pt x="417" y="125"/>
                  <a:pt x="421" y="138"/>
                  <a:pt x="430" y="148"/>
                </a:cubicBezTo>
                <a:cubicBezTo>
                  <a:pt x="439" y="158"/>
                  <a:pt x="451" y="163"/>
                  <a:pt x="466" y="163"/>
                </a:cubicBezTo>
                <a:cubicBezTo>
                  <a:pt x="482" y="163"/>
                  <a:pt x="494" y="159"/>
                  <a:pt x="504" y="153"/>
                </a:cubicBezTo>
                <a:cubicBezTo>
                  <a:pt x="504" y="136"/>
                  <a:pt x="504" y="136"/>
                  <a:pt x="504" y="136"/>
                </a:cubicBezTo>
                <a:cubicBezTo>
                  <a:pt x="494" y="144"/>
                  <a:pt x="482" y="148"/>
                  <a:pt x="470" y="148"/>
                </a:cubicBezTo>
                <a:cubicBezTo>
                  <a:pt x="459" y="148"/>
                  <a:pt x="451" y="145"/>
                  <a:pt x="445" y="139"/>
                </a:cubicBezTo>
                <a:cubicBezTo>
                  <a:pt x="438" y="132"/>
                  <a:pt x="435" y="123"/>
                  <a:pt x="435" y="111"/>
                </a:cubicBezTo>
                <a:cubicBezTo>
                  <a:pt x="511" y="111"/>
                  <a:pt x="511" y="111"/>
                  <a:pt x="511" y="111"/>
                </a:cubicBezTo>
                <a:cubicBezTo>
                  <a:pt x="511" y="102"/>
                  <a:pt x="511" y="102"/>
                  <a:pt x="511" y="102"/>
                </a:cubicBezTo>
                <a:cubicBezTo>
                  <a:pt x="511" y="85"/>
                  <a:pt x="507" y="73"/>
                  <a:pt x="500" y="64"/>
                </a:cubicBezTo>
                <a:cubicBezTo>
                  <a:pt x="492" y="54"/>
                  <a:pt x="481" y="50"/>
                  <a:pt x="467" y="50"/>
                </a:cubicBezTo>
                <a:close/>
                <a:moveTo>
                  <a:pt x="435" y="96"/>
                </a:moveTo>
                <a:cubicBezTo>
                  <a:pt x="437" y="87"/>
                  <a:pt x="440" y="79"/>
                  <a:pt x="446" y="73"/>
                </a:cubicBezTo>
                <a:cubicBezTo>
                  <a:pt x="451" y="67"/>
                  <a:pt x="458" y="64"/>
                  <a:pt x="467" y="64"/>
                </a:cubicBezTo>
                <a:cubicBezTo>
                  <a:pt x="475" y="64"/>
                  <a:pt x="482" y="67"/>
                  <a:pt x="486" y="73"/>
                </a:cubicBezTo>
                <a:cubicBezTo>
                  <a:pt x="491" y="78"/>
                  <a:pt x="493" y="86"/>
                  <a:pt x="494" y="96"/>
                </a:cubicBezTo>
                <a:lnTo>
                  <a:pt x="435" y="96"/>
                </a:lnTo>
                <a:close/>
                <a:moveTo>
                  <a:pt x="287" y="6"/>
                </a:moveTo>
                <a:cubicBezTo>
                  <a:pt x="289" y="8"/>
                  <a:pt x="290" y="11"/>
                  <a:pt x="290" y="14"/>
                </a:cubicBezTo>
                <a:cubicBezTo>
                  <a:pt x="290" y="17"/>
                  <a:pt x="289" y="19"/>
                  <a:pt x="287" y="22"/>
                </a:cubicBezTo>
                <a:cubicBezTo>
                  <a:pt x="285" y="24"/>
                  <a:pt x="282" y="25"/>
                  <a:pt x="279" y="25"/>
                </a:cubicBezTo>
                <a:cubicBezTo>
                  <a:pt x="276" y="25"/>
                  <a:pt x="273" y="24"/>
                  <a:pt x="271" y="22"/>
                </a:cubicBezTo>
                <a:cubicBezTo>
                  <a:pt x="269" y="20"/>
                  <a:pt x="268" y="17"/>
                  <a:pt x="268" y="14"/>
                </a:cubicBezTo>
                <a:cubicBezTo>
                  <a:pt x="268" y="11"/>
                  <a:pt x="269" y="8"/>
                  <a:pt x="271" y="6"/>
                </a:cubicBezTo>
                <a:cubicBezTo>
                  <a:pt x="273" y="4"/>
                  <a:pt x="276" y="2"/>
                  <a:pt x="279" y="2"/>
                </a:cubicBezTo>
                <a:cubicBezTo>
                  <a:pt x="282" y="2"/>
                  <a:pt x="285" y="4"/>
                  <a:pt x="287" y="6"/>
                </a:cubicBezTo>
                <a:close/>
                <a:moveTo>
                  <a:pt x="815" y="0"/>
                </a:moveTo>
                <a:cubicBezTo>
                  <a:pt x="832" y="0"/>
                  <a:pt x="832" y="0"/>
                  <a:pt x="832" y="0"/>
                </a:cubicBezTo>
                <a:cubicBezTo>
                  <a:pt x="832" y="160"/>
                  <a:pt x="832" y="160"/>
                  <a:pt x="832" y="160"/>
                </a:cubicBezTo>
                <a:cubicBezTo>
                  <a:pt x="815" y="160"/>
                  <a:pt x="815" y="160"/>
                  <a:pt x="815" y="160"/>
                </a:cubicBezTo>
                <a:lnTo>
                  <a:pt x="815" y="0"/>
                </a:lnTo>
                <a:close/>
                <a:moveTo>
                  <a:pt x="389" y="52"/>
                </a:moveTo>
                <a:cubicBezTo>
                  <a:pt x="407" y="52"/>
                  <a:pt x="407" y="52"/>
                  <a:pt x="407" y="52"/>
                </a:cubicBezTo>
                <a:cubicBezTo>
                  <a:pt x="364" y="160"/>
                  <a:pt x="364" y="160"/>
                  <a:pt x="364" y="160"/>
                </a:cubicBezTo>
                <a:cubicBezTo>
                  <a:pt x="347" y="160"/>
                  <a:pt x="347" y="160"/>
                  <a:pt x="347" y="160"/>
                </a:cubicBezTo>
                <a:cubicBezTo>
                  <a:pt x="306" y="52"/>
                  <a:pt x="306" y="52"/>
                  <a:pt x="306" y="52"/>
                </a:cubicBezTo>
                <a:cubicBezTo>
                  <a:pt x="325" y="52"/>
                  <a:pt x="325" y="52"/>
                  <a:pt x="325" y="52"/>
                </a:cubicBezTo>
                <a:cubicBezTo>
                  <a:pt x="353" y="131"/>
                  <a:pt x="353" y="131"/>
                  <a:pt x="353" y="131"/>
                </a:cubicBezTo>
                <a:cubicBezTo>
                  <a:pt x="355" y="137"/>
                  <a:pt x="356" y="142"/>
                  <a:pt x="356" y="146"/>
                </a:cubicBezTo>
                <a:cubicBezTo>
                  <a:pt x="357" y="146"/>
                  <a:pt x="357" y="146"/>
                  <a:pt x="357" y="146"/>
                </a:cubicBezTo>
                <a:cubicBezTo>
                  <a:pt x="357" y="140"/>
                  <a:pt x="359" y="136"/>
                  <a:pt x="360" y="131"/>
                </a:cubicBezTo>
                <a:lnTo>
                  <a:pt x="389" y="52"/>
                </a:lnTo>
                <a:close/>
                <a:moveTo>
                  <a:pt x="1906" y="9"/>
                </a:moveTo>
                <a:cubicBezTo>
                  <a:pt x="1848" y="160"/>
                  <a:pt x="1848" y="160"/>
                  <a:pt x="1848" y="160"/>
                </a:cubicBezTo>
                <a:cubicBezTo>
                  <a:pt x="1868" y="160"/>
                  <a:pt x="1868" y="160"/>
                  <a:pt x="1868" y="160"/>
                </a:cubicBezTo>
                <a:cubicBezTo>
                  <a:pt x="1883" y="118"/>
                  <a:pt x="1883" y="118"/>
                  <a:pt x="1883" y="118"/>
                </a:cubicBezTo>
                <a:cubicBezTo>
                  <a:pt x="1947" y="118"/>
                  <a:pt x="1947" y="118"/>
                  <a:pt x="1947" y="118"/>
                </a:cubicBezTo>
                <a:cubicBezTo>
                  <a:pt x="1963" y="160"/>
                  <a:pt x="1963" y="160"/>
                  <a:pt x="1963" y="160"/>
                </a:cubicBezTo>
                <a:cubicBezTo>
                  <a:pt x="1983" y="160"/>
                  <a:pt x="1983" y="160"/>
                  <a:pt x="1983" y="160"/>
                </a:cubicBezTo>
                <a:cubicBezTo>
                  <a:pt x="1925" y="9"/>
                  <a:pt x="1925" y="9"/>
                  <a:pt x="1925" y="9"/>
                </a:cubicBezTo>
                <a:lnTo>
                  <a:pt x="1906" y="9"/>
                </a:lnTo>
                <a:close/>
                <a:moveTo>
                  <a:pt x="1889" y="102"/>
                </a:moveTo>
                <a:cubicBezTo>
                  <a:pt x="1913" y="38"/>
                  <a:pt x="1913" y="38"/>
                  <a:pt x="1913" y="38"/>
                </a:cubicBezTo>
                <a:cubicBezTo>
                  <a:pt x="1913" y="35"/>
                  <a:pt x="1914" y="32"/>
                  <a:pt x="1915" y="27"/>
                </a:cubicBezTo>
                <a:cubicBezTo>
                  <a:pt x="1915" y="27"/>
                  <a:pt x="1915" y="27"/>
                  <a:pt x="1915" y="27"/>
                </a:cubicBezTo>
                <a:cubicBezTo>
                  <a:pt x="1916" y="32"/>
                  <a:pt x="1917" y="35"/>
                  <a:pt x="1918" y="38"/>
                </a:cubicBezTo>
                <a:cubicBezTo>
                  <a:pt x="1941" y="102"/>
                  <a:pt x="1941" y="102"/>
                  <a:pt x="1941" y="102"/>
                </a:cubicBezTo>
                <a:lnTo>
                  <a:pt x="1889" y="102"/>
                </a:lnTo>
                <a:close/>
                <a:moveTo>
                  <a:pt x="2058" y="50"/>
                </a:moveTo>
                <a:cubicBezTo>
                  <a:pt x="2041" y="50"/>
                  <a:pt x="2029" y="57"/>
                  <a:pt x="2020" y="71"/>
                </a:cubicBezTo>
                <a:cubicBezTo>
                  <a:pt x="2020" y="71"/>
                  <a:pt x="2020" y="71"/>
                  <a:pt x="2020" y="71"/>
                </a:cubicBezTo>
                <a:cubicBezTo>
                  <a:pt x="2020" y="52"/>
                  <a:pt x="2020" y="52"/>
                  <a:pt x="2020" y="52"/>
                </a:cubicBezTo>
                <a:cubicBezTo>
                  <a:pt x="2003" y="52"/>
                  <a:pt x="2003" y="52"/>
                  <a:pt x="2003" y="52"/>
                </a:cubicBezTo>
                <a:cubicBezTo>
                  <a:pt x="2003" y="210"/>
                  <a:pt x="2003" y="210"/>
                  <a:pt x="2003" y="210"/>
                </a:cubicBezTo>
                <a:cubicBezTo>
                  <a:pt x="2020" y="210"/>
                  <a:pt x="2020" y="210"/>
                  <a:pt x="2020" y="210"/>
                </a:cubicBezTo>
                <a:cubicBezTo>
                  <a:pt x="2020" y="145"/>
                  <a:pt x="2020" y="145"/>
                  <a:pt x="2020" y="145"/>
                </a:cubicBezTo>
                <a:cubicBezTo>
                  <a:pt x="2020" y="145"/>
                  <a:pt x="2020" y="145"/>
                  <a:pt x="2020" y="145"/>
                </a:cubicBezTo>
                <a:cubicBezTo>
                  <a:pt x="2028" y="157"/>
                  <a:pt x="2039" y="163"/>
                  <a:pt x="2053" y="163"/>
                </a:cubicBezTo>
                <a:cubicBezTo>
                  <a:pt x="2068" y="163"/>
                  <a:pt x="2080" y="157"/>
                  <a:pt x="2089" y="147"/>
                </a:cubicBezTo>
                <a:cubicBezTo>
                  <a:pt x="2098" y="136"/>
                  <a:pt x="2102" y="121"/>
                  <a:pt x="2102" y="103"/>
                </a:cubicBezTo>
                <a:cubicBezTo>
                  <a:pt x="2102" y="87"/>
                  <a:pt x="2098" y="74"/>
                  <a:pt x="2090" y="64"/>
                </a:cubicBezTo>
                <a:cubicBezTo>
                  <a:pt x="2083" y="55"/>
                  <a:pt x="2072" y="50"/>
                  <a:pt x="2058" y="50"/>
                </a:cubicBezTo>
                <a:close/>
                <a:moveTo>
                  <a:pt x="2075" y="136"/>
                </a:moveTo>
                <a:cubicBezTo>
                  <a:pt x="2069" y="144"/>
                  <a:pt x="2061" y="148"/>
                  <a:pt x="2051" y="148"/>
                </a:cubicBezTo>
                <a:cubicBezTo>
                  <a:pt x="2042" y="148"/>
                  <a:pt x="2034" y="145"/>
                  <a:pt x="2029" y="139"/>
                </a:cubicBezTo>
                <a:cubicBezTo>
                  <a:pt x="2023" y="133"/>
                  <a:pt x="2020" y="125"/>
                  <a:pt x="2020" y="116"/>
                </a:cubicBezTo>
                <a:cubicBezTo>
                  <a:pt x="2020" y="101"/>
                  <a:pt x="2020" y="101"/>
                  <a:pt x="2020" y="101"/>
                </a:cubicBezTo>
                <a:cubicBezTo>
                  <a:pt x="2020" y="91"/>
                  <a:pt x="2023" y="82"/>
                  <a:pt x="2029" y="75"/>
                </a:cubicBezTo>
                <a:cubicBezTo>
                  <a:pt x="2035" y="68"/>
                  <a:pt x="2043" y="64"/>
                  <a:pt x="2053" y="64"/>
                </a:cubicBezTo>
                <a:cubicBezTo>
                  <a:pt x="2063" y="64"/>
                  <a:pt x="2070" y="68"/>
                  <a:pt x="2076" y="75"/>
                </a:cubicBezTo>
                <a:cubicBezTo>
                  <a:pt x="2082" y="81"/>
                  <a:pt x="2084" y="91"/>
                  <a:pt x="2084" y="103"/>
                </a:cubicBezTo>
                <a:cubicBezTo>
                  <a:pt x="2084" y="117"/>
                  <a:pt x="2081" y="128"/>
                  <a:pt x="2075" y="136"/>
                </a:cubicBezTo>
                <a:close/>
                <a:moveTo>
                  <a:pt x="1776" y="120"/>
                </a:moveTo>
                <a:cubicBezTo>
                  <a:pt x="1778" y="123"/>
                  <a:pt x="1778" y="127"/>
                  <a:pt x="1778" y="131"/>
                </a:cubicBezTo>
                <a:cubicBezTo>
                  <a:pt x="1778" y="137"/>
                  <a:pt x="1777" y="141"/>
                  <a:pt x="1775" y="145"/>
                </a:cubicBezTo>
                <a:cubicBezTo>
                  <a:pt x="1772" y="149"/>
                  <a:pt x="1769" y="153"/>
                  <a:pt x="1765" y="155"/>
                </a:cubicBezTo>
                <a:cubicBezTo>
                  <a:pt x="1761" y="158"/>
                  <a:pt x="1757" y="160"/>
                  <a:pt x="1752" y="161"/>
                </a:cubicBezTo>
                <a:cubicBezTo>
                  <a:pt x="1747" y="162"/>
                  <a:pt x="1741" y="163"/>
                  <a:pt x="1736" y="163"/>
                </a:cubicBezTo>
                <a:cubicBezTo>
                  <a:pt x="1724" y="163"/>
                  <a:pt x="1715" y="161"/>
                  <a:pt x="1707" y="156"/>
                </a:cubicBezTo>
                <a:cubicBezTo>
                  <a:pt x="1707" y="138"/>
                  <a:pt x="1707" y="138"/>
                  <a:pt x="1707" y="138"/>
                </a:cubicBezTo>
                <a:cubicBezTo>
                  <a:pt x="1716" y="145"/>
                  <a:pt x="1726" y="148"/>
                  <a:pt x="1738" y="148"/>
                </a:cubicBezTo>
                <a:cubicBezTo>
                  <a:pt x="1753" y="148"/>
                  <a:pt x="1761" y="143"/>
                  <a:pt x="1761" y="133"/>
                </a:cubicBezTo>
                <a:cubicBezTo>
                  <a:pt x="1761" y="130"/>
                  <a:pt x="1760" y="128"/>
                  <a:pt x="1759" y="126"/>
                </a:cubicBezTo>
                <a:cubicBezTo>
                  <a:pt x="1757" y="124"/>
                  <a:pt x="1756" y="122"/>
                  <a:pt x="1753" y="120"/>
                </a:cubicBezTo>
                <a:cubicBezTo>
                  <a:pt x="1751" y="119"/>
                  <a:pt x="1749" y="118"/>
                  <a:pt x="1746" y="116"/>
                </a:cubicBezTo>
                <a:cubicBezTo>
                  <a:pt x="1743" y="115"/>
                  <a:pt x="1739" y="114"/>
                  <a:pt x="1736" y="112"/>
                </a:cubicBezTo>
                <a:cubicBezTo>
                  <a:pt x="1731" y="111"/>
                  <a:pt x="1727" y="109"/>
                  <a:pt x="1723" y="107"/>
                </a:cubicBezTo>
                <a:cubicBezTo>
                  <a:pt x="1720" y="105"/>
                  <a:pt x="1717" y="103"/>
                  <a:pt x="1714" y="100"/>
                </a:cubicBezTo>
                <a:cubicBezTo>
                  <a:pt x="1712" y="98"/>
                  <a:pt x="1710" y="95"/>
                  <a:pt x="1709" y="92"/>
                </a:cubicBezTo>
                <a:cubicBezTo>
                  <a:pt x="1708" y="89"/>
                  <a:pt x="1707" y="85"/>
                  <a:pt x="1707" y="81"/>
                </a:cubicBezTo>
                <a:cubicBezTo>
                  <a:pt x="1707" y="76"/>
                  <a:pt x="1708" y="71"/>
                  <a:pt x="1710" y="68"/>
                </a:cubicBezTo>
                <a:cubicBezTo>
                  <a:pt x="1713" y="64"/>
                  <a:pt x="1716" y="60"/>
                  <a:pt x="1720" y="58"/>
                </a:cubicBezTo>
                <a:cubicBezTo>
                  <a:pt x="1724" y="55"/>
                  <a:pt x="1728" y="53"/>
                  <a:pt x="1733" y="52"/>
                </a:cubicBezTo>
                <a:cubicBezTo>
                  <a:pt x="1738" y="50"/>
                  <a:pt x="1743" y="50"/>
                  <a:pt x="1748" y="50"/>
                </a:cubicBezTo>
                <a:cubicBezTo>
                  <a:pt x="1758" y="50"/>
                  <a:pt x="1766" y="51"/>
                  <a:pt x="1773" y="55"/>
                </a:cubicBezTo>
                <a:cubicBezTo>
                  <a:pt x="1773" y="72"/>
                  <a:pt x="1773" y="72"/>
                  <a:pt x="1773" y="72"/>
                </a:cubicBezTo>
                <a:cubicBezTo>
                  <a:pt x="1765" y="67"/>
                  <a:pt x="1756" y="64"/>
                  <a:pt x="1746" y="64"/>
                </a:cubicBezTo>
                <a:cubicBezTo>
                  <a:pt x="1743" y="64"/>
                  <a:pt x="1740" y="65"/>
                  <a:pt x="1737" y="65"/>
                </a:cubicBezTo>
                <a:cubicBezTo>
                  <a:pt x="1735" y="66"/>
                  <a:pt x="1732" y="67"/>
                  <a:pt x="1730" y="69"/>
                </a:cubicBezTo>
                <a:cubicBezTo>
                  <a:pt x="1729" y="70"/>
                  <a:pt x="1727" y="72"/>
                  <a:pt x="1726" y="73"/>
                </a:cubicBezTo>
                <a:cubicBezTo>
                  <a:pt x="1725" y="75"/>
                  <a:pt x="1725" y="77"/>
                  <a:pt x="1725" y="80"/>
                </a:cubicBezTo>
                <a:cubicBezTo>
                  <a:pt x="1725" y="82"/>
                  <a:pt x="1725" y="85"/>
                  <a:pt x="1726" y="87"/>
                </a:cubicBezTo>
                <a:cubicBezTo>
                  <a:pt x="1727" y="89"/>
                  <a:pt x="1729" y="90"/>
                  <a:pt x="1731" y="92"/>
                </a:cubicBezTo>
                <a:cubicBezTo>
                  <a:pt x="1733" y="93"/>
                  <a:pt x="1735" y="94"/>
                  <a:pt x="1738" y="96"/>
                </a:cubicBezTo>
                <a:cubicBezTo>
                  <a:pt x="1741" y="97"/>
                  <a:pt x="1744" y="98"/>
                  <a:pt x="1747" y="100"/>
                </a:cubicBezTo>
                <a:cubicBezTo>
                  <a:pt x="1752" y="101"/>
                  <a:pt x="1756" y="103"/>
                  <a:pt x="1760" y="105"/>
                </a:cubicBezTo>
                <a:cubicBezTo>
                  <a:pt x="1764" y="107"/>
                  <a:pt x="1767" y="109"/>
                  <a:pt x="1770" y="112"/>
                </a:cubicBezTo>
                <a:cubicBezTo>
                  <a:pt x="1773" y="114"/>
                  <a:pt x="1775" y="117"/>
                  <a:pt x="1776" y="120"/>
                </a:cubicBezTo>
                <a:close/>
                <a:moveTo>
                  <a:pt x="2185" y="50"/>
                </a:moveTo>
                <a:cubicBezTo>
                  <a:pt x="2169" y="50"/>
                  <a:pt x="2156" y="57"/>
                  <a:pt x="2148" y="71"/>
                </a:cubicBezTo>
                <a:cubicBezTo>
                  <a:pt x="2147" y="71"/>
                  <a:pt x="2147" y="71"/>
                  <a:pt x="2147" y="71"/>
                </a:cubicBezTo>
                <a:cubicBezTo>
                  <a:pt x="2147" y="52"/>
                  <a:pt x="2147" y="52"/>
                  <a:pt x="2147" y="52"/>
                </a:cubicBezTo>
                <a:cubicBezTo>
                  <a:pt x="2130" y="52"/>
                  <a:pt x="2130" y="52"/>
                  <a:pt x="2130" y="52"/>
                </a:cubicBezTo>
                <a:cubicBezTo>
                  <a:pt x="2130" y="210"/>
                  <a:pt x="2130" y="210"/>
                  <a:pt x="2130" y="210"/>
                </a:cubicBezTo>
                <a:cubicBezTo>
                  <a:pt x="2147" y="210"/>
                  <a:pt x="2147" y="210"/>
                  <a:pt x="2147" y="210"/>
                </a:cubicBezTo>
                <a:cubicBezTo>
                  <a:pt x="2147" y="145"/>
                  <a:pt x="2147" y="145"/>
                  <a:pt x="2147" y="145"/>
                </a:cubicBezTo>
                <a:cubicBezTo>
                  <a:pt x="2148" y="145"/>
                  <a:pt x="2148" y="145"/>
                  <a:pt x="2148" y="145"/>
                </a:cubicBezTo>
                <a:cubicBezTo>
                  <a:pt x="2155" y="157"/>
                  <a:pt x="2166" y="163"/>
                  <a:pt x="2180" y="163"/>
                </a:cubicBezTo>
                <a:cubicBezTo>
                  <a:pt x="2195" y="163"/>
                  <a:pt x="2207" y="157"/>
                  <a:pt x="2216" y="147"/>
                </a:cubicBezTo>
                <a:cubicBezTo>
                  <a:pt x="2225" y="136"/>
                  <a:pt x="2229" y="121"/>
                  <a:pt x="2229" y="103"/>
                </a:cubicBezTo>
                <a:cubicBezTo>
                  <a:pt x="2229" y="87"/>
                  <a:pt x="2225" y="74"/>
                  <a:pt x="2218" y="64"/>
                </a:cubicBezTo>
                <a:cubicBezTo>
                  <a:pt x="2210" y="55"/>
                  <a:pt x="2199" y="50"/>
                  <a:pt x="2185" y="50"/>
                </a:cubicBezTo>
                <a:close/>
                <a:moveTo>
                  <a:pt x="2203" y="136"/>
                </a:moveTo>
                <a:cubicBezTo>
                  <a:pt x="2197" y="144"/>
                  <a:pt x="2188" y="148"/>
                  <a:pt x="2178" y="148"/>
                </a:cubicBezTo>
                <a:cubicBezTo>
                  <a:pt x="2169" y="148"/>
                  <a:pt x="2162" y="145"/>
                  <a:pt x="2156" y="139"/>
                </a:cubicBezTo>
                <a:cubicBezTo>
                  <a:pt x="2150" y="133"/>
                  <a:pt x="2147" y="125"/>
                  <a:pt x="2147" y="116"/>
                </a:cubicBezTo>
                <a:cubicBezTo>
                  <a:pt x="2147" y="101"/>
                  <a:pt x="2147" y="101"/>
                  <a:pt x="2147" y="101"/>
                </a:cubicBezTo>
                <a:cubicBezTo>
                  <a:pt x="2147" y="91"/>
                  <a:pt x="2150" y="82"/>
                  <a:pt x="2156" y="75"/>
                </a:cubicBezTo>
                <a:cubicBezTo>
                  <a:pt x="2162" y="68"/>
                  <a:pt x="2171" y="64"/>
                  <a:pt x="2181" y="64"/>
                </a:cubicBezTo>
                <a:cubicBezTo>
                  <a:pt x="2190" y="64"/>
                  <a:pt x="2198" y="68"/>
                  <a:pt x="2203" y="75"/>
                </a:cubicBezTo>
                <a:cubicBezTo>
                  <a:pt x="2209" y="81"/>
                  <a:pt x="2212" y="91"/>
                  <a:pt x="2212" y="103"/>
                </a:cubicBezTo>
                <a:cubicBezTo>
                  <a:pt x="2212" y="117"/>
                  <a:pt x="2209" y="128"/>
                  <a:pt x="2203" y="136"/>
                </a:cubicBezTo>
                <a:close/>
                <a:moveTo>
                  <a:pt x="1676" y="52"/>
                </a:moveTo>
                <a:cubicBezTo>
                  <a:pt x="1693" y="52"/>
                  <a:pt x="1693" y="52"/>
                  <a:pt x="1693" y="52"/>
                </a:cubicBezTo>
                <a:cubicBezTo>
                  <a:pt x="1661" y="160"/>
                  <a:pt x="1661" y="160"/>
                  <a:pt x="1661" y="160"/>
                </a:cubicBezTo>
                <a:cubicBezTo>
                  <a:pt x="1643" y="160"/>
                  <a:pt x="1643" y="160"/>
                  <a:pt x="1643" y="160"/>
                </a:cubicBezTo>
                <a:cubicBezTo>
                  <a:pt x="1621" y="83"/>
                  <a:pt x="1621" y="83"/>
                  <a:pt x="1621" y="83"/>
                </a:cubicBezTo>
                <a:cubicBezTo>
                  <a:pt x="1620" y="80"/>
                  <a:pt x="1619" y="77"/>
                  <a:pt x="1619" y="73"/>
                </a:cubicBezTo>
                <a:cubicBezTo>
                  <a:pt x="1619" y="73"/>
                  <a:pt x="1619" y="73"/>
                  <a:pt x="1619" y="73"/>
                </a:cubicBezTo>
                <a:cubicBezTo>
                  <a:pt x="1618" y="76"/>
                  <a:pt x="1618" y="79"/>
                  <a:pt x="1616" y="83"/>
                </a:cubicBezTo>
                <a:cubicBezTo>
                  <a:pt x="1592" y="160"/>
                  <a:pt x="1592" y="160"/>
                  <a:pt x="1592" y="160"/>
                </a:cubicBezTo>
                <a:cubicBezTo>
                  <a:pt x="1575" y="160"/>
                  <a:pt x="1575" y="160"/>
                  <a:pt x="1575" y="160"/>
                </a:cubicBezTo>
                <a:cubicBezTo>
                  <a:pt x="1542" y="52"/>
                  <a:pt x="1542" y="52"/>
                  <a:pt x="1542" y="52"/>
                </a:cubicBezTo>
                <a:cubicBezTo>
                  <a:pt x="1560" y="52"/>
                  <a:pt x="1560" y="52"/>
                  <a:pt x="1560" y="52"/>
                </a:cubicBezTo>
                <a:cubicBezTo>
                  <a:pt x="1583" y="134"/>
                  <a:pt x="1583" y="134"/>
                  <a:pt x="1583" y="134"/>
                </a:cubicBezTo>
                <a:cubicBezTo>
                  <a:pt x="1583" y="136"/>
                  <a:pt x="1584" y="139"/>
                  <a:pt x="1584" y="143"/>
                </a:cubicBezTo>
                <a:cubicBezTo>
                  <a:pt x="1585" y="143"/>
                  <a:pt x="1585" y="143"/>
                  <a:pt x="1585" y="143"/>
                </a:cubicBezTo>
                <a:cubicBezTo>
                  <a:pt x="1585" y="140"/>
                  <a:pt x="1586" y="137"/>
                  <a:pt x="1587" y="133"/>
                </a:cubicBezTo>
                <a:cubicBezTo>
                  <a:pt x="1612" y="52"/>
                  <a:pt x="1612" y="52"/>
                  <a:pt x="1612" y="52"/>
                </a:cubicBezTo>
                <a:cubicBezTo>
                  <a:pt x="1628" y="52"/>
                  <a:pt x="1628" y="52"/>
                  <a:pt x="1628" y="52"/>
                </a:cubicBezTo>
                <a:cubicBezTo>
                  <a:pt x="1650" y="134"/>
                  <a:pt x="1650" y="134"/>
                  <a:pt x="1650" y="134"/>
                </a:cubicBezTo>
                <a:cubicBezTo>
                  <a:pt x="1651" y="136"/>
                  <a:pt x="1651" y="140"/>
                  <a:pt x="1652" y="143"/>
                </a:cubicBezTo>
                <a:cubicBezTo>
                  <a:pt x="1652" y="143"/>
                  <a:pt x="1652" y="143"/>
                  <a:pt x="1652" y="143"/>
                </a:cubicBezTo>
                <a:cubicBezTo>
                  <a:pt x="1653" y="141"/>
                  <a:pt x="1653" y="137"/>
                  <a:pt x="1654" y="134"/>
                </a:cubicBezTo>
                <a:lnTo>
                  <a:pt x="1676" y="52"/>
                </a:lnTo>
                <a:close/>
                <a:moveTo>
                  <a:pt x="2322" y="131"/>
                </a:moveTo>
                <a:cubicBezTo>
                  <a:pt x="2322" y="137"/>
                  <a:pt x="2321" y="141"/>
                  <a:pt x="2319" y="145"/>
                </a:cubicBezTo>
                <a:cubicBezTo>
                  <a:pt x="2316" y="149"/>
                  <a:pt x="2313" y="153"/>
                  <a:pt x="2309" y="155"/>
                </a:cubicBezTo>
                <a:cubicBezTo>
                  <a:pt x="2305" y="158"/>
                  <a:pt x="2301" y="160"/>
                  <a:pt x="2296" y="161"/>
                </a:cubicBezTo>
                <a:cubicBezTo>
                  <a:pt x="2290" y="162"/>
                  <a:pt x="2285" y="163"/>
                  <a:pt x="2279" y="163"/>
                </a:cubicBezTo>
                <a:cubicBezTo>
                  <a:pt x="2268" y="163"/>
                  <a:pt x="2259" y="161"/>
                  <a:pt x="2251" y="156"/>
                </a:cubicBezTo>
                <a:cubicBezTo>
                  <a:pt x="2251" y="138"/>
                  <a:pt x="2251" y="138"/>
                  <a:pt x="2251" y="138"/>
                </a:cubicBezTo>
                <a:cubicBezTo>
                  <a:pt x="2260" y="145"/>
                  <a:pt x="2270" y="148"/>
                  <a:pt x="2282" y="148"/>
                </a:cubicBezTo>
                <a:cubicBezTo>
                  <a:pt x="2297" y="148"/>
                  <a:pt x="2304" y="143"/>
                  <a:pt x="2304" y="133"/>
                </a:cubicBezTo>
                <a:cubicBezTo>
                  <a:pt x="2304" y="130"/>
                  <a:pt x="2304" y="128"/>
                  <a:pt x="2302" y="126"/>
                </a:cubicBezTo>
                <a:cubicBezTo>
                  <a:pt x="2301" y="124"/>
                  <a:pt x="2299" y="122"/>
                  <a:pt x="2297" y="120"/>
                </a:cubicBezTo>
                <a:cubicBezTo>
                  <a:pt x="2295" y="119"/>
                  <a:pt x="2292" y="118"/>
                  <a:pt x="2289" y="116"/>
                </a:cubicBezTo>
                <a:cubicBezTo>
                  <a:pt x="2286" y="115"/>
                  <a:pt x="2283" y="114"/>
                  <a:pt x="2280" y="112"/>
                </a:cubicBezTo>
                <a:cubicBezTo>
                  <a:pt x="2275" y="111"/>
                  <a:pt x="2271" y="109"/>
                  <a:pt x="2267" y="107"/>
                </a:cubicBezTo>
                <a:cubicBezTo>
                  <a:pt x="2264" y="105"/>
                  <a:pt x="2261" y="103"/>
                  <a:pt x="2258" y="100"/>
                </a:cubicBezTo>
                <a:cubicBezTo>
                  <a:pt x="2256" y="98"/>
                  <a:pt x="2254" y="95"/>
                  <a:pt x="2253" y="92"/>
                </a:cubicBezTo>
                <a:cubicBezTo>
                  <a:pt x="2251" y="89"/>
                  <a:pt x="2251" y="85"/>
                  <a:pt x="2251" y="81"/>
                </a:cubicBezTo>
                <a:cubicBezTo>
                  <a:pt x="2251" y="76"/>
                  <a:pt x="2252" y="71"/>
                  <a:pt x="2254" y="68"/>
                </a:cubicBezTo>
                <a:cubicBezTo>
                  <a:pt x="2257" y="64"/>
                  <a:pt x="2260" y="60"/>
                  <a:pt x="2264" y="58"/>
                </a:cubicBezTo>
                <a:cubicBezTo>
                  <a:pt x="2267" y="55"/>
                  <a:pt x="2272" y="53"/>
                  <a:pt x="2277" y="52"/>
                </a:cubicBezTo>
                <a:cubicBezTo>
                  <a:pt x="2282" y="50"/>
                  <a:pt x="2287" y="50"/>
                  <a:pt x="2292" y="50"/>
                </a:cubicBezTo>
                <a:cubicBezTo>
                  <a:pt x="2301" y="50"/>
                  <a:pt x="2310" y="51"/>
                  <a:pt x="2317" y="55"/>
                </a:cubicBezTo>
                <a:cubicBezTo>
                  <a:pt x="2317" y="72"/>
                  <a:pt x="2317" y="72"/>
                  <a:pt x="2317" y="72"/>
                </a:cubicBezTo>
                <a:cubicBezTo>
                  <a:pt x="2309" y="67"/>
                  <a:pt x="2300" y="64"/>
                  <a:pt x="2290" y="64"/>
                </a:cubicBezTo>
                <a:cubicBezTo>
                  <a:pt x="2287" y="64"/>
                  <a:pt x="2284" y="65"/>
                  <a:pt x="2281" y="65"/>
                </a:cubicBezTo>
                <a:cubicBezTo>
                  <a:pt x="2278" y="66"/>
                  <a:pt x="2276" y="67"/>
                  <a:pt x="2274" y="69"/>
                </a:cubicBezTo>
                <a:cubicBezTo>
                  <a:pt x="2272" y="70"/>
                  <a:pt x="2271" y="72"/>
                  <a:pt x="2270" y="73"/>
                </a:cubicBezTo>
                <a:cubicBezTo>
                  <a:pt x="2269" y="75"/>
                  <a:pt x="2268" y="77"/>
                  <a:pt x="2268" y="80"/>
                </a:cubicBezTo>
                <a:cubicBezTo>
                  <a:pt x="2268" y="82"/>
                  <a:pt x="2269" y="85"/>
                  <a:pt x="2270" y="87"/>
                </a:cubicBezTo>
                <a:cubicBezTo>
                  <a:pt x="2271" y="89"/>
                  <a:pt x="2273" y="90"/>
                  <a:pt x="2274" y="92"/>
                </a:cubicBezTo>
                <a:cubicBezTo>
                  <a:pt x="2276" y="93"/>
                  <a:pt x="2279" y="94"/>
                  <a:pt x="2282" y="96"/>
                </a:cubicBezTo>
                <a:cubicBezTo>
                  <a:pt x="2284" y="97"/>
                  <a:pt x="2288" y="98"/>
                  <a:pt x="2291" y="100"/>
                </a:cubicBezTo>
                <a:cubicBezTo>
                  <a:pt x="2296" y="101"/>
                  <a:pt x="2300" y="103"/>
                  <a:pt x="2304" y="105"/>
                </a:cubicBezTo>
                <a:cubicBezTo>
                  <a:pt x="2308" y="107"/>
                  <a:pt x="2311" y="109"/>
                  <a:pt x="2314" y="112"/>
                </a:cubicBezTo>
                <a:cubicBezTo>
                  <a:pt x="2316" y="114"/>
                  <a:pt x="2319" y="117"/>
                  <a:pt x="2320" y="120"/>
                </a:cubicBezTo>
                <a:cubicBezTo>
                  <a:pt x="2321" y="123"/>
                  <a:pt x="2322" y="127"/>
                  <a:pt x="2322" y="131"/>
                </a:cubicBezTo>
                <a:close/>
                <a:moveTo>
                  <a:pt x="1146" y="6"/>
                </a:moveTo>
                <a:cubicBezTo>
                  <a:pt x="1148" y="8"/>
                  <a:pt x="1149" y="11"/>
                  <a:pt x="1149" y="14"/>
                </a:cubicBezTo>
                <a:cubicBezTo>
                  <a:pt x="1149" y="17"/>
                  <a:pt x="1148" y="19"/>
                  <a:pt x="1146" y="22"/>
                </a:cubicBezTo>
                <a:cubicBezTo>
                  <a:pt x="1143" y="24"/>
                  <a:pt x="1141" y="25"/>
                  <a:pt x="1137" y="25"/>
                </a:cubicBezTo>
                <a:cubicBezTo>
                  <a:pt x="1134" y="25"/>
                  <a:pt x="1132" y="24"/>
                  <a:pt x="1130" y="22"/>
                </a:cubicBezTo>
                <a:cubicBezTo>
                  <a:pt x="1127" y="20"/>
                  <a:pt x="1126" y="17"/>
                  <a:pt x="1126" y="14"/>
                </a:cubicBezTo>
                <a:cubicBezTo>
                  <a:pt x="1126" y="11"/>
                  <a:pt x="1127" y="8"/>
                  <a:pt x="1130" y="6"/>
                </a:cubicBezTo>
                <a:cubicBezTo>
                  <a:pt x="1132" y="4"/>
                  <a:pt x="1134" y="2"/>
                  <a:pt x="1137" y="2"/>
                </a:cubicBezTo>
                <a:cubicBezTo>
                  <a:pt x="1141" y="2"/>
                  <a:pt x="1143" y="4"/>
                  <a:pt x="1146" y="6"/>
                </a:cubicBezTo>
                <a:close/>
                <a:moveTo>
                  <a:pt x="1089" y="9"/>
                </a:moveTo>
                <a:cubicBezTo>
                  <a:pt x="1109" y="9"/>
                  <a:pt x="1109" y="9"/>
                  <a:pt x="1109" y="9"/>
                </a:cubicBezTo>
                <a:cubicBezTo>
                  <a:pt x="1066" y="160"/>
                  <a:pt x="1066" y="160"/>
                  <a:pt x="1066" y="160"/>
                </a:cubicBezTo>
                <a:cubicBezTo>
                  <a:pt x="1045" y="160"/>
                  <a:pt x="1045" y="160"/>
                  <a:pt x="1045" y="160"/>
                </a:cubicBezTo>
                <a:cubicBezTo>
                  <a:pt x="1014" y="50"/>
                  <a:pt x="1014" y="50"/>
                  <a:pt x="1014" y="50"/>
                </a:cubicBezTo>
                <a:cubicBezTo>
                  <a:pt x="1013" y="45"/>
                  <a:pt x="1012" y="40"/>
                  <a:pt x="1012" y="34"/>
                </a:cubicBezTo>
                <a:cubicBezTo>
                  <a:pt x="1011" y="34"/>
                  <a:pt x="1011" y="34"/>
                  <a:pt x="1011" y="34"/>
                </a:cubicBezTo>
                <a:cubicBezTo>
                  <a:pt x="1011" y="40"/>
                  <a:pt x="1010" y="45"/>
                  <a:pt x="1008" y="50"/>
                </a:cubicBezTo>
                <a:cubicBezTo>
                  <a:pt x="977" y="160"/>
                  <a:pt x="977" y="160"/>
                  <a:pt x="977" y="160"/>
                </a:cubicBezTo>
                <a:cubicBezTo>
                  <a:pt x="957" y="160"/>
                  <a:pt x="957" y="160"/>
                  <a:pt x="957" y="160"/>
                </a:cubicBezTo>
                <a:cubicBezTo>
                  <a:pt x="912" y="9"/>
                  <a:pt x="912" y="9"/>
                  <a:pt x="912" y="9"/>
                </a:cubicBezTo>
                <a:cubicBezTo>
                  <a:pt x="932" y="9"/>
                  <a:pt x="932" y="9"/>
                  <a:pt x="932" y="9"/>
                </a:cubicBezTo>
                <a:cubicBezTo>
                  <a:pt x="964" y="125"/>
                  <a:pt x="964" y="125"/>
                  <a:pt x="964" y="125"/>
                </a:cubicBezTo>
                <a:cubicBezTo>
                  <a:pt x="965" y="130"/>
                  <a:pt x="966" y="135"/>
                  <a:pt x="966" y="140"/>
                </a:cubicBezTo>
                <a:cubicBezTo>
                  <a:pt x="967" y="140"/>
                  <a:pt x="967" y="140"/>
                  <a:pt x="967" y="140"/>
                </a:cubicBezTo>
                <a:cubicBezTo>
                  <a:pt x="967" y="137"/>
                  <a:pt x="968" y="132"/>
                  <a:pt x="970" y="125"/>
                </a:cubicBezTo>
                <a:cubicBezTo>
                  <a:pt x="1004" y="9"/>
                  <a:pt x="1004" y="9"/>
                  <a:pt x="1004" y="9"/>
                </a:cubicBezTo>
                <a:cubicBezTo>
                  <a:pt x="1021" y="9"/>
                  <a:pt x="1021" y="9"/>
                  <a:pt x="1021" y="9"/>
                </a:cubicBezTo>
                <a:cubicBezTo>
                  <a:pt x="1053" y="126"/>
                  <a:pt x="1053" y="126"/>
                  <a:pt x="1053" y="126"/>
                </a:cubicBezTo>
                <a:cubicBezTo>
                  <a:pt x="1054" y="130"/>
                  <a:pt x="1055" y="135"/>
                  <a:pt x="1055" y="140"/>
                </a:cubicBezTo>
                <a:cubicBezTo>
                  <a:pt x="1056" y="140"/>
                  <a:pt x="1056" y="140"/>
                  <a:pt x="1056" y="140"/>
                </a:cubicBezTo>
                <a:cubicBezTo>
                  <a:pt x="1056" y="136"/>
                  <a:pt x="1057" y="132"/>
                  <a:pt x="1059" y="126"/>
                </a:cubicBezTo>
                <a:lnTo>
                  <a:pt x="1089" y="9"/>
                </a:lnTo>
                <a:close/>
                <a:moveTo>
                  <a:pt x="1129" y="52"/>
                </a:moveTo>
                <a:cubicBezTo>
                  <a:pt x="1146" y="52"/>
                  <a:pt x="1146" y="52"/>
                  <a:pt x="1146" y="52"/>
                </a:cubicBezTo>
                <a:cubicBezTo>
                  <a:pt x="1146" y="160"/>
                  <a:pt x="1146" y="160"/>
                  <a:pt x="1146" y="160"/>
                </a:cubicBezTo>
                <a:cubicBezTo>
                  <a:pt x="1129" y="160"/>
                  <a:pt x="1129" y="160"/>
                  <a:pt x="1129" y="160"/>
                </a:cubicBezTo>
                <a:lnTo>
                  <a:pt x="1129" y="52"/>
                </a:lnTo>
                <a:close/>
                <a:moveTo>
                  <a:pt x="1478" y="50"/>
                </a:moveTo>
                <a:cubicBezTo>
                  <a:pt x="1461" y="50"/>
                  <a:pt x="1448" y="55"/>
                  <a:pt x="1438" y="65"/>
                </a:cubicBezTo>
                <a:cubicBezTo>
                  <a:pt x="1428" y="75"/>
                  <a:pt x="1423" y="89"/>
                  <a:pt x="1423" y="108"/>
                </a:cubicBezTo>
                <a:cubicBezTo>
                  <a:pt x="1423" y="124"/>
                  <a:pt x="1428" y="138"/>
                  <a:pt x="1437" y="148"/>
                </a:cubicBezTo>
                <a:cubicBezTo>
                  <a:pt x="1447" y="158"/>
                  <a:pt x="1460" y="163"/>
                  <a:pt x="1476" y="163"/>
                </a:cubicBezTo>
                <a:cubicBezTo>
                  <a:pt x="1492" y="163"/>
                  <a:pt x="1505" y="158"/>
                  <a:pt x="1515" y="147"/>
                </a:cubicBezTo>
                <a:cubicBezTo>
                  <a:pt x="1525" y="137"/>
                  <a:pt x="1529" y="123"/>
                  <a:pt x="1529" y="106"/>
                </a:cubicBezTo>
                <a:cubicBezTo>
                  <a:pt x="1529" y="88"/>
                  <a:pt x="1525" y="75"/>
                  <a:pt x="1516" y="65"/>
                </a:cubicBezTo>
                <a:cubicBezTo>
                  <a:pt x="1507" y="55"/>
                  <a:pt x="1494" y="50"/>
                  <a:pt x="1478" y="50"/>
                </a:cubicBezTo>
                <a:close/>
                <a:moveTo>
                  <a:pt x="1503" y="137"/>
                </a:moveTo>
                <a:cubicBezTo>
                  <a:pt x="1497" y="145"/>
                  <a:pt x="1488" y="148"/>
                  <a:pt x="1477" y="148"/>
                </a:cubicBezTo>
                <a:cubicBezTo>
                  <a:pt x="1466" y="148"/>
                  <a:pt x="1457" y="145"/>
                  <a:pt x="1451" y="137"/>
                </a:cubicBezTo>
                <a:cubicBezTo>
                  <a:pt x="1444" y="130"/>
                  <a:pt x="1441" y="120"/>
                  <a:pt x="1441" y="107"/>
                </a:cubicBezTo>
                <a:cubicBezTo>
                  <a:pt x="1441" y="94"/>
                  <a:pt x="1444" y="83"/>
                  <a:pt x="1451" y="76"/>
                </a:cubicBezTo>
                <a:cubicBezTo>
                  <a:pt x="1457" y="68"/>
                  <a:pt x="1466" y="64"/>
                  <a:pt x="1477" y="64"/>
                </a:cubicBezTo>
                <a:cubicBezTo>
                  <a:pt x="1488" y="64"/>
                  <a:pt x="1497" y="68"/>
                  <a:pt x="1503" y="75"/>
                </a:cubicBezTo>
                <a:cubicBezTo>
                  <a:pt x="1509" y="83"/>
                  <a:pt x="1512" y="93"/>
                  <a:pt x="1512" y="107"/>
                </a:cubicBezTo>
                <a:cubicBezTo>
                  <a:pt x="1512" y="120"/>
                  <a:pt x="1509" y="130"/>
                  <a:pt x="1503" y="137"/>
                </a:cubicBezTo>
                <a:close/>
                <a:moveTo>
                  <a:pt x="1261" y="61"/>
                </a:moveTo>
                <a:cubicBezTo>
                  <a:pt x="1267" y="69"/>
                  <a:pt x="1271" y="80"/>
                  <a:pt x="1271" y="94"/>
                </a:cubicBezTo>
                <a:cubicBezTo>
                  <a:pt x="1271" y="160"/>
                  <a:pt x="1271" y="160"/>
                  <a:pt x="1271" y="160"/>
                </a:cubicBezTo>
                <a:cubicBezTo>
                  <a:pt x="1253" y="160"/>
                  <a:pt x="1253" y="160"/>
                  <a:pt x="1253" y="160"/>
                </a:cubicBezTo>
                <a:cubicBezTo>
                  <a:pt x="1253" y="99"/>
                  <a:pt x="1253" y="99"/>
                  <a:pt x="1253" y="99"/>
                </a:cubicBezTo>
                <a:cubicBezTo>
                  <a:pt x="1253" y="76"/>
                  <a:pt x="1245" y="64"/>
                  <a:pt x="1228" y="64"/>
                </a:cubicBezTo>
                <a:cubicBezTo>
                  <a:pt x="1220" y="64"/>
                  <a:pt x="1212" y="68"/>
                  <a:pt x="1207" y="74"/>
                </a:cubicBezTo>
                <a:cubicBezTo>
                  <a:pt x="1201" y="81"/>
                  <a:pt x="1198" y="89"/>
                  <a:pt x="1198" y="99"/>
                </a:cubicBezTo>
                <a:cubicBezTo>
                  <a:pt x="1198" y="160"/>
                  <a:pt x="1198" y="160"/>
                  <a:pt x="1198" y="160"/>
                </a:cubicBezTo>
                <a:cubicBezTo>
                  <a:pt x="1181" y="160"/>
                  <a:pt x="1181" y="160"/>
                  <a:pt x="1181" y="160"/>
                </a:cubicBezTo>
                <a:cubicBezTo>
                  <a:pt x="1181" y="52"/>
                  <a:pt x="1181" y="52"/>
                  <a:pt x="1181" y="52"/>
                </a:cubicBezTo>
                <a:cubicBezTo>
                  <a:pt x="1198" y="52"/>
                  <a:pt x="1198" y="52"/>
                  <a:pt x="1198" y="52"/>
                </a:cubicBezTo>
                <a:cubicBezTo>
                  <a:pt x="1198" y="70"/>
                  <a:pt x="1198" y="70"/>
                  <a:pt x="1198" y="70"/>
                </a:cubicBezTo>
                <a:cubicBezTo>
                  <a:pt x="1199" y="70"/>
                  <a:pt x="1199" y="70"/>
                  <a:pt x="1199" y="70"/>
                </a:cubicBezTo>
                <a:cubicBezTo>
                  <a:pt x="1207" y="57"/>
                  <a:pt x="1219" y="50"/>
                  <a:pt x="1234" y="50"/>
                </a:cubicBezTo>
                <a:cubicBezTo>
                  <a:pt x="1246" y="50"/>
                  <a:pt x="1255" y="54"/>
                  <a:pt x="1261" y="61"/>
                </a:cubicBezTo>
                <a:close/>
                <a:moveTo>
                  <a:pt x="1378" y="67"/>
                </a:moveTo>
                <a:cubicBezTo>
                  <a:pt x="1378" y="67"/>
                  <a:pt x="1378" y="67"/>
                  <a:pt x="1378" y="67"/>
                </a:cubicBezTo>
                <a:cubicBezTo>
                  <a:pt x="1371" y="56"/>
                  <a:pt x="1360" y="50"/>
                  <a:pt x="1345" y="50"/>
                </a:cubicBezTo>
                <a:cubicBezTo>
                  <a:pt x="1330" y="50"/>
                  <a:pt x="1318" y="55"/>
                  <a:pt x="1309" y="66"/>
                </a:cubicBezTo>
                <a:cubicBezTo>
                  <a:pt x="1300" y="77"/>
                  <a:pt x="1296" y="91"/>
                  <a:pt x="1296" y="109"/>
                </a:cubicBezTo>
                <a:cubicBezTo>
                  <a:pt x="1296" y="126"/>
                  <a:pt x="1300" y="139"/>
                  <a:pt x="1308" y="148"/>
                </a:cubicBezTo>
                <a:cubicBezTo>
                  <a:pt x="1316" y="158"/>
                  <a:pt x="1327" y="163"/>
                  <a:pt x="1341" y="163"/>
                </a:cubicBezTo>
                <a:cubicBezTo>
                  <a:pt x="1357" y="163"/>
                  <a:pt x="1370" y="156"/>
                  <a:pt x="1378" y="142"/>
                </a:cubicBezTo>
                <a:cubicBezTo>
                  <a:pt x="1378" y="142"/>
                  <a:pt x="1378" y="142"/>
                  <a:pt x="1378" y="142"/>
                </a:cubicBezTo>
                <a:cubicBezTo>
                  <a:pt x="1378" y="160"/>
                  <a:pt x="1378" y="160"/>
                  <a:pt x="1378" y="160"/>
                </a:cubicBezTo>
                <a:cubicBezTo>
                  <a:pt x="1395" y="160"/>
                  <a:pt x="1395" y="160"/>
                  <a:pt x="1395" y="160"/>
                </a:cubicBezTo>
                <a:cubicBezTo>
                  <a:pt x="1395" y="0"/>
                  <a:pt x="1395" y="0"/>
                  <a:pt x="1395" y="0"/>
                </a:cubicBezTo>
                <a:cubicBezTo>
                  <a:pt x="1378" y="0"/>
                  <a:pt x="1378" y="0"/>
                  <a:pt x="1378" y="0"/>
                </a:cubicBezTo>
                <a:lnTo>
                  <a:pt x="1378" y="67"/>
                </a:lnTo>
                <a:close/>
                <a:moveTo>
                  <a:pt x="1378" y="112"/>
                </a:moveTo>
                <a:cubicBezTo>
                  <a:pt x="1378" y="122"/>
                  <a:pt x="1375" y="131"/>
                  <a:pt x="1369" y="138"/>
                </a:cubicBezTo>
                <a:cubicBezTo>
                  <a:pt x="1363" y="145"/>
                  <a:pt x="1355" y="148"/>
                  <a:pt x="1346" y="148"/>
                </a:cubicBezTo>
                <a:cubicBezTo>
                  <a:pt x="1336" y="148"/>
                  <a:pt x="1328" y="145"/>
                  <a:pt x="1322" y="138"/>
                </a:cubicBezTo>
                <a:cubicBezTo>
                  <a:pt x="1317" y="130"/>
                  <a:pt x="1314" y="120"/>
                  <a:pt x="1314" y="108"/>
                </a:cubicBezTo>
                <a:cubicBezTo>
                  <a:pt x="1314" y="94"/>
                  <a:pt x="1317" y="84"/>
                  <a:pt x="1323" y="76"/>
                </a:cubicBezTo>
                <a:cubicBezTo>
                  <a:pt x="1329" y="68"/>
                  <a:pt x="1337" y="64"/>
                  <a:pt x="1348" y="64"/>
                </a:cubicBezTo>
                <a:cubicBezTo>
                  <a:pt x="1356" y="64"/>
                  <a:pt x="1364" y="67"/>
                  <a:pt x="1370" y="73"/>
                </a:cubicBezTo>
                <a:cubicBezTo>
                  <a:pt x="1375" y="79"/>
                  <a:pt x="1378" y="87"/>
                  <a:pt x="1378" y="96"/>
                </a:cubicBezTo>
                <a:lnTo>
                  <a:pt x="1378" y="112"/>
                </a:ln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spTree>
    <p:extLst>
      <p:ext uri="{BB962C8B-B14F-4D97-AF65-F5344CB8AC3E}">
        <p14:creationId xmlns:p14="http://schemas.microsoft.com/office/powerpoint/2010/main" val="2902984595"/>
      </p:ext>
    </p:extLst>
  </p:cSld>
  <p:clrMapOvr>
    <a:masterClrMapping/>
  </p:clrMapOvr>
  <mc:AlternateContent xmlns:mc="http://schemas.openxmlformats.org/markup-compatibility/2006" xmlns:p14="http://schemas.microsoft.com/office/powerpoint/2010/main">
    <mc:Choice Requires="p14">
      <p:transition spd="slow" p14:dur="1500">
        <p:wipe dir="r"/>
      </p:transition>
    </mc:Choice>
    <mc:Fallback xmlns="">
      <p:transition spd="slow">
        <p:wipe dir="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FFFFFF"/>
                    </a:gs>
                    <a:gs pos="100000">
                      <a:srgbClr val="FFFFFF"/>
                    </a:gs>
                  </a:gsLst>
                  <a:lin ang="5400000" scaled="0"/>
                </a:gradFill>
              </a:rPr>
              <a:t>Continuum</a:t>
            </a:r>
            <a:endParaRPr>
              <a:gradFill>
                <a:gsLst>
                  <a:gs pos="1250">
                    <a:srgbClr val="FFFFFF"/>
                  </a:gs>
                  <a:gs pos="100000">
                    <a:srgbClr val="FFFFFF"/>
                  </a:gs>
                </a:gsLst>
                <a:lin ang="5400000" scaled="0"/>
              </a:gradFill>
            </a:endParaRPr>
          </a:p>
        </p:txBody>
      </p:sp>
      <p:sp>
        <p:nvSpPr>
          <p:cNvPr id="6" name="Text Placeholder 3"/>
          <p:cNvSpPr txBox="1">
            <a:spLocks/>
          </p:cNvSpPr>
          <p:nvPr/>
        </p:nvSpPr>
        <p:spPr>
          <a:xfrm>
            <a:off x="215336" y="1946005"/>
            <a:ext cx="5082017" cy="358559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0"/>
              </a:spcAft>
              <a:buFont typeface="Arial" pitchFamily="34" charset="0"/>
              <a:buNone/>
            </a:pPr>
            <a:r>
              <a:rPr lang="en-US" dirty="0" smtClean="0">
                <a:gradFill>
                  <a:gsLst>
                    <a:gs pos="1250">
                      <a:srgbClr val="FFFFFF"/>
                    </a:gs>
                    <a:gs pos="100000">
                      <a:srgbClr val="FFFFFF"/>
                    </a:gs>
                  </a:gsLst>
                  <a:lin ang="5400000" scaled="0"/>
                </a:gradFill>
                <a:cs typeface="Segoe UI Semibold" panose="020B0702040204020203" pitchFamily="34" charset="0"/>
              </a:rPr>
              <a:t>Second screen docking experience for your phone</a:t>
            </a:r>
            <a:endParaRPr lang="en-US" dirty="0" smtClean="0">
              <a:gradFill>
                <a:gsLst>
                  <a:gs pos="1250">
                    <a:srgbClr val="FFFFFF"/>
                  </a:gs>
                  <a:gs pos="100000">
                    <a:srgbClr val="FFFFFF"/>
                  </a:gs>
                </a:gsLst>
                <a:lin ang="5400000" scaled="0"/>
              </a:gradFill>
            </a:endParaRPr>
          </a:p>
          <a:p>
            <a:pPr marL="0" lvl="1" indent="0">
              <a:buFont typeface="Arial" pitchFamily="34" charset="0"/>
              <a:buNone/>
            </a:pPr>
            <a:r>
              <a:rPr lang="en-US" sz="2000" dirty="0" smtClean="0">
                <a:gradFill>
                  <a:gsLst>
                    <a:gs pos="1250">
                      <a:srgbClr val="FFFFFF"/>
                    </a:gs>
                    <a:gs pos="100000">
                      <a:srgbClr val="FFFFFF"/>
                    </a:gs>
                  </a:gsLst>
                  <a:lin ang="5400000" scaled="0"/>
                </a:gradFill>
              </a:rPr>
              <a:t>PC power</a:t>
            </a:r>
          </a:p>
          <a:p>
            <a:pPr marL="0" lvl="1" indent="0">
              <a:buFont typeface="Arial" pitchFamily="34" charset="0"/>
              <a:buNone/>
            </a:pPr>
            <a:r>
              <a:rPr lang="en-US" sz="2000" dirty="0" smtClean="0">
                <a:gradFill>
                  <a:gsLst>
                    <a:gs pos="1250">
                      <a:srgbClr val="FFFFFF"/>
                    </a:gs>
                    <a:gs pos="100000">
                      <a:srgbClr val="FFFFFF"/>
                    </a:gs>
                  </a:gsLst>
                  <a:lin ang="5400000" scaled="0"/>
                </a:gradFill>
              </a:rPr>
              <a:t>Plug. Project. Perfect.</a:t>
            </a:r>
          </a:p>
          <a:p>
            <a:pPr marL="0" lvl="1" indent="0">
              <a:buFont typeface="Arial" pitchFamily="34" charset="0"/>
              <a:buNone/>
            </a:pPr>
            <a:r>
              <a:rPr lang="en-US" sz="2000" dirty="0" smtClean="0">
                <a:gradFill>
                  <a:gsLst>
                    <a:gs pos="1250">
                      <a:srgbClr val="FFFFFF"/>
                    </a:gs>
                    <a:gs pos="100000">
                      <a:srgbClr val="FFFFFF"/>
                    </a:gs>
                  </a:gsLst>
                  <a:lin ang="5400000" scaled="0"/>
                </a:gradFill>
              </a:rPr>
              <a:t>Keep talking</a:t>
            </a:r>
            <a:endParaRPr lang="en-US" sz="2000" dirty="0">
              <a:gradFill>
                <a:gsLst>
                  <a:gs pos="1250">
                    <a:srgbClr val="FFFFFF"/>
                  </a:gs>
                  <a:gs pos="100000">
                    <a:srgbClr val="FFFFFF"/>
                  </a:gs>
                </a:gsLst>
                <a:lin ang="5400000" scaled="0"/>
              </a:gradFill>
            </a:endParaRPr>
          </a:p>
          <a:p>
            <a:pPr marL="0" lvl="1" indent="0">
              <a:buFont typeface="Arial" pitchFamily="34" charset="0"/>
              <a:buNone/>
            </a:pPr>
            <a:endParaRPr lang="en-US" sz="2000" dirty="0">
              <a:gradFill>
                <a:gsLst>
                  <a:gs pos="1250">
                    <a:srgbClr val="FFFFFF"/>
                  </a:gs>
                  <a:gs pos="100000">
                    <a:srgbClr val="FFFFFF"/>
                  </a:gs>
                </a:gsLst>
                <a:lin ang="5400000" scaled="0"/>
              </a:gradFill>
            </a:endParaRPr>
          </a:p>
        </p:txBody>
      </p:sp>
      <p:grpSp>
        <p:nvGrpSpPr>
          <p:cNvPr id="7" name="Group 6"/>
          <p:cNvGrpSpPr/>
          <p:nvPr/>
        </p:nvGrpSpPr>
        <p:grpSpPr>
          <a:xfrm>
            <a:off x="4008437" y="2193925"/>
            <a:ext cx="8686800" cy="4800600"/>
            <a:chOff x="4008437" y="2193925"/>
            <a:chExt cx="8686800" cy="480060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5374" t="5035" r="8426" b="10742"/>
            <a:stretch/>
          </p:blipFill>
          <p:spPr>
            <a:xfrm>
              <a:off x="4008437" y="2193925"/>
              <a:ext cx="8686800" cy="4800600"/>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37924" t="9238" r="16413" b="38520"/>
            <a:stretch/>
          </p:blipFill>
          <p:spPr>
            <a:xfrm>
              <a:off x="6577945" y="2451518"/>
              <a:ext cx="5218628" cy="2985257"/>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7704" t="34778" r="71364" b="28072"/>
            <a:stretch/>
          </p:blipFill>
          <p:spPr>
            <a:xfrm>
              <a:off x="4271212" y="3896018"/>
              <a:ext cx="1249371" cy="2122857"/>
            </a:xfrm>
            <a:prstGeom prst="rect">
              <a:avLst/>
            </a:prstGeom>
          </p:spPr>
        </p:pic>
      </p:grpSp>
      <p:sp>
        <p:nvSpPr>
          <p:cNvPr id="8" name="TextBox 7"/>
          <p:cNvSpPr txBox="1"/>
          <p:nvPr/>
        </p:nvSpPr>
        <p:spPr>
          <a:xfrm>
            <a:off x="10355332" y="6704690"/>
            <a:ext cx="2206229" cy="378565"/>
          </a:xfrm>
          <a:prstGeom prst="rect">
            <a:avLst/>
          </a:prstGeom>
          <a:noFill/>
        </p:spPr>
        <p:txBody>
          <a:bodyPr wrap="square" lIns="182880" tIns="146304" rIns="182880" bIns="146304" rtlCol="0">
            <a:spAutoFit/>
          </a:bodyPr>
          <a:lstStyle/>
          <a:p>
            <a:pPr defTabSz="932742">
              <a:lnSpc>
                <a:spcPct val="90000"/>
              </a:lnSpc>
              <a:spcAft>
                <a:spcPts val="600"/>
              </a:spcAft>
            </a:pPr>
            <a:r>
              <a:rPr lang="en-US" sz="600" dirty="0" smtClean="0">
                <a:solidFill>
                  <a:srgbClr val="505050">
                    <a:lumMod val="60000"/>
                    <a:lumOff val="40000"/>
                  </a:srgbClr>
                </a:solidFill>
              </a:rPr>
              <a:t>Screens simulated. See appendix disclaimer for details..</a:t>
            </a:r>
          </a:p>
        </p:txBody>
      </p:sp>
    </p:spTree>
    <p:extLst>
      <p:ext uri="{BB962C8B-B14F-4D97-AF65-F5344CB8AC3E}">
        <p14:creationId xmlns:p14="http://schemas.microsoft.com/office/powerpoint/2010/main" val="177020706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739504" y="1292747"/>
            <a:ext cx="8957466" cy="5468537"/>
            <a:chOff x="1738869" y="1292435"/>
            <a:chExt cx="8958736" cy="5469312"/>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1" b="99"/>
            <a:stretch/>
          </p:blipFill>
          <p:spPr>
            <a:xfrm>
              <a:off x="1738869" y="1292435"/>
              <a:ext cx="8958736" cy="5469312"/>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067" y="1651000"/>
              <a:ext cx="7571119" cy="4256426"/>
            </a:xfrm>
            <a:prstGeom prst="rect">
              <a:avLst/>
            </a:prstGeom>
          </p:spPr>
        </p:pic>
        <p:sp>
          <p:nvSpPr>
            <p:cNvPr id="18" name="Rectangle 17"/>
            <p:cNvSpPr/>
            <p:nvPr/>
          </p:nvSpPr>
          <p:spPr bwMode="auto">
            <a:xfrm>
              <a:off x="5035988" y="5891557"/>
              <a:ext cx="226107" cy="16383"/>
            </a:xfrm>
            <a:prstGeom prst="rect">
              <a:avLst/>
            </a:prstGeom>
            <a:solidFill>
              <a:srgbClr val="5DB2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4511237" y="2032666"/>
              <a:ext cx="826573" cy="371523"/>
            </a:xfrm>
            <a:prstGeom prst="rect">
              <a:avLst/>
            </a:prstGeom>
            <a:noFill/>
          </p:spPr>
          <p:txBody>
            <a:bodyPr wrap="square" lIns="182854" tIns="146283" rIns="182854" bIns="146283" rtlCol="0">
              <a:spAutoFit/>
            </a:bodyPr>
            <a:lstStyle/>
            <a:p>
              <a:pPr defTabSz="932619">
                <a:lnSpc>
                  <a:spcPct val="90000"/>
                </a:lnSpc>
                <a:spcAft>
                  <a:spcPts val="600"/>
                </a:spcAft>
              </a:pPr>
              <a:r>
                <a:rPr lang="en-US" sz="549" spc="-10" dirty="0">
                  <a:gradFill>
                    <a:gsLst>
                      <a:gs pos="0">
                        <a:srgbClr val="686868"/>
                      </a:gs>
                      <a:gs pos="100000">
                        <a:srgbClr val="686868"/>
                      </a:gs>
                    </a:gsLst>
                    <a:lin ang="5400000" scaled="1"/>
                  </a:gradFill>
                  <a:latin typeface="Segoe UI Semibold" panose="020B0702040204020203" pitchFamily="34" charset="0"/>
                  <a:cs typeface="Segoe UI Semibold" panose="020B0702040204020203" pitchFamily="34" charset="0"/>
                </a:rPr>
                <a:t>Contoso, Ltd.</a:t>
              </a:r>
            </a:p>
          </p:txBody>
        </p:sp>
      </p:grpSp>
      <p:sp>
        <p:nvSpPr>
          <p:cNvPr id="15" name="Windows Store"/>
          <p:cNvSpPr>
            <a:spLocks noEditPoints="1"/>
          </p:cNvSpPr>
          <p:nvPr/>
        </p:nvSpPr>
        <p:spPr bwMode="auto">
          <a:xfrm>
            <a:off x="4032954" y="455923"/>
            <a:ext cx="4370568" cy="516209"/>
          </a:xfrm>
          <a:custGeom>
            <a:avLst/>
            <a:gdLst>
              <a:gd name="T0" fmla="*/ 1388 w 1395"/>
              <a:gd name="T1" fmla="*/ 136 h 162"/>
              <a:gd name="T2" fmla="*/ 1316 w 1395"/>
              <a:gd name="T3" fmla="*/ 65 h 162"/>
              <a:gd name="T4" fmla="*/ 1395 w 1395"/>
              <a:gd name="T5" fmla="*/ 110 h 162"/>
              <a:gd name="T6" fmla="*/ 1320 w 1395"/>
              <a:gd name="T7" fmla="*/ 96 h 162"/>
              <a:gd name="T8" fmla="*/ 822 w 1395"/>
              <a:gd name="T9" fmla="*/ 99 h 162"/>
              <a:gd name="T10" fmla="*/ 802 w 1395"/>
              <a:gd name="T11" fmla="*/ 73 h 162"/>
              <a:gd name="T12" fmla="*/ 848 w 1395"/>
              <a:gd name="T13" fmla="*/ 54 h 162"/>
              <a:gd name="T14" fmla="*/ 783 w 1395"/>
              <a:gd name="T15" fmla="*/ 81 h 162"/>
              <a:gd name="T16" fmla="*/ 820 w 1395"/>
              <a:gd name="T17" fmla="*/ 116 h 162"/>
              <a:gd name="T18" fmla="*/ 782 w 1395"/>
              <a:gd name="T19" fmla="*/ 137 h 162"/>
              <a:gd name="T20" fmla="*/ 849 w 1395"/>
              <a:gd name="T21" fmla="*/ 145 h 162"/>
              <a:gd name="T22" fmla="*/ 729 w 1395"/>
              <a:gd name="T23" fmla="*/ 143 h 162"/>
              <a:gd name="T24" fmla="*/ 665 w 1395"/>
              <a:gd name="T25" fmla="*/ 133 h 162"/>
              <a:gd name="T26" fmla="*/ 620 w 1395"/>
              <a:gd name="T27" fmla="*/ 52 h 162"/>
              <a:gd name="T28" fmla="*/ 696 w 1395"/>
              <a:gd name="T29" fmla="*/ 73 h 162"/>
              <a:gd name="T30" fmla="*/ 752 w 1395"/>
              <a:gd name="T31" fmla="*/ 52 h 162"/>
              <a:gd name="T32" fmla="*/ 1197 w 1395"/>
              <a:gd name="T33" fmla="*/ 147 h 162"/>
              <a:gd name="T34" fmla="*/ 1160 w 1395"/>
              <a:gd name="T35" fmla="*/ 49 h 162"/>
              <a:gd name="T36" fmla="*/ 1134 w 1395"/>
              <a:gd name="T37" fmla="*/ 75 h 162"/>
              <a:gd name="T38" fmla="*/ 1194 w 1395"/>
              <a:gd name="T39" fmla="*/ 106 h 162"/>
              <a:gd name="T40" fmla="*/ 1030 w 1395"/>
              <a:gd name="T41" fmla="*/ 67 h 162"/>
              <a:gd name="T42" fmla="*/ 1092 w 1395"/>
              <a:gd name="T43" fmla="*/ 144 h 162"/>
              <a:gd name="T44" fmla="*/ 1092 w 1395"/>
              <a:gd name="T45" fmla="*/ 67 h 162"/>
              <a:gd name="T46" fmla="*/ 595 w 1395"/>
              <a:gd name="T47" fmla="*/ 64 h 162"/>
              <a:gd name="T48" fmla="*/ 503 w 1395"/>
              <a:gd name="T49" fmla="*/ 107 h 162"/>
              <a:gd name="T50" fmla="*/ 581 w 1395"/>
              <a:gd name="T51" fmla="*/ 75 h 162"/>
              <a:gd name="T52" fmla="*/ 556 w 1395"/>
              <a:gd name="T53" fmla="*/ 148 h 162"/>
              <a:gd name="T54" fmla="*/ 983 w 1395"/>
              <a:gd name="T55" fmla="*/ 77 h 162"/>
              <a:gd name="T56" fmla="*/ 953 w 1395"/>
              <a:gd name="T57" fmla="*/ 34 h 162"/>
              <a:gd name="T58" fmla="*/ 1016 w 1395"/>
              <a:gd name="T59" fmla="*/ 12 h 162"/>
              <a:gd name="T60" fmla="*/ 933 w 1395"/>
              <a:gd name="T61" fmla="*/ 47 h 162"/>
              <a:gd name="T62" fmla="*/ 983 w 1395"/>
              <a:gd name="T63" fmla="*/ 97 h 162"/>
              <a:gd name="T64" fmla="*/ 972 w 1395"/>
              <a:gd name="T65" fmla="*/ 147 h 162"/>
              <a:gd name="T66" fmla="*/ 932 w 1395"/>
              <a:gd name="T67" fmla="*/ 154 h 162"/>
              <a:gd name="T68" fmla="*/ 990 w 1395"/>
              <a:gd name="T69" fmla="*/ 160 h 162"/>
              <a:gd name="T70" fmla="*/ 1011 w 1395"/>
              <a:gd name="T71" fmla="*/ 95 h 162"/>
              <a:gd name="T72" fmla="*/ 213 w 1395"/>
              <a:gd name="T73" fmla="*/ 160 h 162"/>
              <a:gd name="T74" fmla="*/ 1256 w 1395"/>
              <a:gd name="T75" fmla="*/ 52 h 162"/>
              <a:gd name="T76" fmla="*/ 1263 w 1395"/>
              <a:gd name="T77" fmla="*/ 76 h 162"/>
              <a:gd name="T78" fmla="*/ 1267 w 1395"/>
              <a:gd name="T79" fmla="*/ 56 h 162"/>
              <a:gd name="T80" fmla="*/ 106 w 1395"/>
              <a:gd name="T81" fmla="*/ 9 h 162"/>
              <a:gd name="T82" fmla="*/ 51 w 1395"/>
              <a:gd name="T83" fmla="*/ 125 h 162"/>
              <a:gd name="T84" fmla="*/ 94 w 1395"/>
              <a:gd name="T85" fmla="*/ 49 h 162"/>
              <a:gd name="T86" fmla="*/ 151 w 1395"/>
              <a:gd name="T87" fmla="*/ 160 h 162"/>
              <a:gd name="T88" fmla="*/ 221 w 1395"/>
              <a:gd name="T89" fmla="*/ 2 h 162"/>
              <a:gd name="T90" fmla="*/ 229 w 1395"/>
              <a:gd name="T91" fmla="*/ 21 h 162"/>
              <a:gd name="T92" fmla="*/ 282 w 1395"/>
              <a:gd name="T93" fmla="*/ 70 h 162"/>
              <a:gd name="T94" fmla="*/ 282 w 1395"/>
              <a:gd name="T95" fmla="*/ 160 h 162"/>
              <a:gd name="T96" fmla="*/ 336 w 1395"/>
              <a:gd name="T97" fmla="*/ 160 h 162"/>
              <a:gd name="T98" fmla="*/ 459 w 1395"/>
              <a:gd name="T99" fmla="*/ 0 h 162"/>
              <a:gd name="T100" fmla="*/ 458 w 1395"/>
              <a:gd name="T101" fmla="*/ 142 h 162"/>
              <a:gd name="T102" fmla="*/ 426 w 1395"/>
              <a:gd name="T103" fmla="*/ 49 h 162"/>
              <a:gd name="T104" fmla="*/ 459 w 1395"/>
              <a:gd name="T105" fmla="*/ 95 h 162"/>
              <a:gd name="T106" fmla="*/ 404 w 1395"/>
              <a:gd name="T107" fmla="*/ 137 h 162"/>
              <a:gd name="T108" fmla="*/ 459 w 1395"/>
              <a:gd name="T109" fmla="*/ 9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95" h="162">
                <a:moveTo>
                  <a:pt x="1395" y="110"/>
                </a:moveTo>
                <a:cubicBezTo>
                  <a:pt x="1320" y="110"/>
                  <a:pt x="1320" y="110"/>
                  <a:pt x="1320" y="110"/>
                </a:cubicBezTo>
                <a:cubicBezTo>
                  <a:pt x="1320" y="122"/>
                  <a:pt x="1323" y="132"/>
                  <a:pt x="1330" y="138"/>
                </a:cubicBezTo>
                <a:cubicBezTo>
                  <a:pt x="1336" y="145"/>
                  <a:pt x="1343" y="148"/>
                  <a:pt x="1354" y="148"/>
                </a:cubicBezTo>
                <a:cubicBezTo>
                  <a:pt x="1366" y="148"/>
                  <a:pt x="1378" y="144"/>
                  <a:pt x="1388" y="136"/>
                </a:cubicBezTo>
                <a:cubicBezTo>
                  <a:pt x="1388" y="152"/>
                  <a:pt x="1388" y="152"/>
                  <a:pt x="1388" y="152"/>
                </a:cubicBezTo>
                <a:cubicBezTo>
                  <a:pt x="1378" y="159"/>
                  <a:pt x="1366" y="162"/>
                  <a:pt x="1350" y="162"/>
                </a:cubicBezTo>
                <a:cubicBezTo>
                  <a:pt x="1336" y="162"/>
                  <a:pt x="1324" y="158"/>
                  <a:pt x="1315" y="148"/>
                </a:cubicBezTo>
                <a:cubicBezTo>
                  <a:pt x="1306" y="138"/>
                  <a:pt x="1302" y="124"/>
                  <a:pt x="1302" y="106"/>
                </a:cubicBezTo>
                <a:cubicBezTo>
                  <a:pt x="1302" y="90"/>
                  <a:pt x="1307" y="76"/>
                  <a:pt x="1316" y="65"/>
                </a:cubicBezTo>
                <a:cubicBezTo>
                  <a:pt x="1326" y="55"/>
                  <a:pt x="1338" y="49"/>
                  <a:pt x="1351" y="49"/>
                </a:cubicBezTo>
                <a:cubicBezTo>
                  <a:pt x="1365" y="49"/>
                  <a:pt x="1376" y="54"/>
                  <a:pt x="1384" y="63"/>
                </a:cubicBezTo>
                <a:cubicBezTo>
                  <a:pt x="1391" y="72"/>
                  <a:pt x="1395" y="85"/>
                  <a:pt x="1395" y="101"/>
                </a:cubicBezTo>
                <a:cubicBezTo>
                  <a:pt x="1395" y="110"/>
                  <a:pt x="1395" y="110"/>
                  <a:pt x="1395" y="110"/>
                </a:cubicBezTo>
                <a:cubicBezTo>
                  <a:pt x="1395" y="110"/>
                  <a:pt x="1395" y="110"/>
                  <a:pt x="1395" y="110"/>
                </a:cubicBezTo>
                <a:close/>
                <a:moveTo>
                  <a:pt x="1377" y="96"/>
                </a:moveTo>
                <a:cubicBezTo>
                  <a:pt x="1377" y="86"/>
                  <a:pt x="1375" y="78"/>
                  <a:pt x="1370" y="72"/>
                </a:cubicBezTo>
                <a:cubicBezTo>
                  <a:pt x="1366" y="67"/>
                  <a:pt x="1359" y="64"/>
                  <a:pt x="1350" y="64"/>
                </a:cubicBezTo>
                <a:cubicBezTo>
                  <a:pt x="1343" y="64"/>
                  <a:pt x="1336" y="67"/>
                  <a:pt x="1331" y="73"/>
                </a:cubicBezTo>
                <a:cubicBezTo>
                  <a:pt x="1325" y="79"/>
                  <a:pt x="1321" y="86"/>
                  <a:pt x="1320" y="96"/>
                </a:cubicBezTo>
                <a:cubicBezTo>
                  <a:pt x="1377" y="96"/>
                  <a:pt x="1377" y="96"/>
                  <a:pt x="1377" y="96"/>
                </a:cubicBezTo>
                <a:cubicBezTo>
                  <a:pt x="1377" y="96"/>
                  <a:pt x="1377" y="96"/>
                  <a:pt x="1377" y="96"/>
                </a:cubicBezTo>
                <a:close/>
                <a:moveTo>
                  <a:pt x="845" y="111"/>
                </a:moveTo>
                <a:cubicBezTo>
                  <a:pt x="842" y="109"/>
                  <a:pt x="839" y="107"/>
                  <a:pt x="835" y="105"/>
                </a:cubicBezTo>
                <a:cubicBezTo>
                  <a:pt x="831" y="103"/>
                  <a:pt x="827" y="101"/>
                  <a:pt x="822" y="99"/>
                </a:cubicBezTo>
                <a:cubicBezTo>
                  <a:pt x="819" y="98"/>
                  <a:pt x="815" y="96"/>
                  <a:pt x="812" y="95"/>
                </a:cubicBezTo>
                <a:cubicBezTo>
                  <a:pt x="811" y="94"/>
                  <a:pt x="808" y="93"/>
                  <a:pt x="806" y="91"/>
                </a:cubicBezTo>
                <a:cubicBezTo>
                  <a:pt x="804" y="90"/>
                  <a:pt x="803" y="88"/>
                  <a:pt x="802" y="86"/>
                </a:cubicBezTo>
                <a:cubicBezTo>
                  <a:pt x="801" y="84"/>
                  <a:pt x="800" y="82"/>
                  <a:pt x="800" y="79"/>
                </a:cubicBezTo>
                <a:cubicBezTo>
                  <a:pt x="800" y="77"/>
                  <a:pt x="801" y="75"/>
                  <a:pt x="802" y="73"/>
                </a:cubicBezTo>
                <a:cubicBezTo>
                  <a:pt x="803" y="71"/>
                  <a:pt x="804" y="70"/>
                  <a:pt x="806" y="68"/>
                </a:cubicBezTo>
                <a:cubicBezTo>
                  <a:pt x="808" y="67"/>
                  <a:pt x="810" y="66"/>
                  <a:pt x="812" y="65"/>
                </a:cubicBezTo>
                <a:cubicBezTo>
                  <a:pt x="814" y="64"/>
                  <a:pt x="817" y="64"/>
                  <a:pt x="821" y="64"/>
                </a:cubicBezTo>
                <a:cubicBezTo>
                  <a:pt x="831" y="64"/>
                  <a:pt x="840" y="67"/>
                  <a:pt x="848" y="72"/>
                </a:cubicBezTo>
                <a:cubicBezTo>
                  <a:pt x="848" y="54"/>
                  <a:pt x="848" y="54"/>
                  <a:pt x="848" y="54"/>
                </a:cubicBezTo>
                <a:cubicBezTo>
                  <a:pt x="841" y="51"/>
                  <a:pt x="832" y="49"/>
                  <a:pt x="823" y="49"/>
                </a:cubicBezTo>
                <a:cubicBezTo>
                  <a:pt x="818" y="49"/>
                  <a:pt x="813" y="50"/>
                  <a:pt x="809" y="51"/>
                </a:cubicBezTo>
                <a:cubicBezTo>
                  <a:pt x="804" y="53"/>
                  <a:pt x="799" y="55"/>
                  <a:pt x="795" y="57"/>
                </a:cubicBezTo>
                <a:cubicBezTo>
                  <a:pt x="791" y="60"/>
                  <a:pt x="788" y="63"/>
                  <a:pt x="786" y="67"/>
                </a:cubicBezTo>
                <a:cubicBezTo>
                  <a:pt x="784" y="71"/>
                  <a:pt x="783" y="76"/>
                  <a:pt x="783" y="81"/>
                </a:cubicBezTo>
                <a:cubicBezTo>
                  <a:pt x="783" y="85"/>
                  <a:pt x="783" y="88"/>
                  <a:pt x="784" y="91"/>
                </a:cubicBezTo>
                <a:cubicBezTo>
                  <a:pt x="786" y="95"/>
                  <a:pt x="788" y="97"/>
                  <a:pt x="790" y="100"/>
                </a:cubicBezTo>
                <a:cubicBezTo>
                  <a:pt x="792" y="102"/>
                  <a:pt x="795" y="104"/>
                  <a:pt x="799" y="106"/>
                </a:cubicBezTo>
                <a:cubicBezTo>
                  <a:pt x="803" y="108"/>
                  <a:pt x="807" y="110"/>
                  <a:pt x="812" y="112"/>
                </a:cubicBezTo>
                <a:cubicBezTo>
                  <a:pt x="814" y="113"/>
                  <a:pt x="817" y="115"/>
                  <a:pt x="820" y="116"/>
                </a:cubicBezTo>
                <a:cubicBezTo>
                  <a:pt x="823" y="117"/>
                  <a:pt x="826" y="119"/>
                  <a:pt x="828" y="120"/>
                </a:cubicBezTo>
                <a:cubicBezTo>
                  <a:pt x="830" y="122"/>
                  <a:pt x="832" y="123"/>
                  <a:pt x="833" y="125"/>
                </a:cubicBezTo>
                <a:cubicBezTo>
                  <a:pt x="835" y="127"/>
                  <a:pt x="835" y="130"/>
                  <a:pt x="835" y="133"/>
                </a:cubicBezTo>
                <a:cubicBezTo>
                  <a:pt x="835" y="143"/>
                  <a:pt x="828" y="148"/>
                  <a:pt x="812" y="148"/>
                </a:cubicBezTo>
                <a:cubicBezTo>
                  <a:pt x="802" y="148"/>
                  <a:pt x="792" y="144"/>
                  <a:pt x="782" y="137"/>
                </a:cubicBezTo>
                <a:cubicBezTo>
                  <a:pt x="782" y="156"/>
                  <a:pt x="782" y="156"/>
                  <a:pt x="782" y="156"/>
                </a:cubicBezTo>
                <a:cubicBezTo>
                  <a:pt x="791" y="160"/>
                  <a:pt x="800" y="162"/>
                  <a:pt x="811" y="162"/>
                </a:cubicBezTo>
                <a:cubicBezTo>
                  <a:pt x="816" y="162"/>
                  <a:pt x="821" y="162"/>
                  <a:pt x="826" y="161"/>
                </a:cubicBezTo>
                <a:cubicBezTo>
                  <a:pt x="832" y="159"/>
                  <a:pt x="836" y="157"/>
                  <a:pt x="840" y="155"/>
                </a:cubicBezTo>
                <a:cubicBezTo>
                  <a:pt x="844" y="152"/>
                  <a:pt x="847" y="149"/>
                  <a:pt x="849" y="145"/>
                </a:cubicBezTo>
                <a:cubicBezTo>
                  <a:pt x="852" y="141"/>
                  <a:pt x="853" y="136"/>
                  <a:pt x="853" y="131"/>
                </a:cubicBezTo>
                <a:cubicBezTo>
                  <a:pt x="853" y="127"/>
                  <a:pt x="852" y="123"/>
                  <a:pt x="851" y="120"/>
                </a:cubicBezTo>
                <a:cubicBezTo>
                  <a:pt x="849" y="117"/>
                  <a:pt x="847" y="114"/>
                  <a:pt x="845" y="111"/>
                </a:cubicBezTo>
                <a:close/>
                <a:moveTo>
                  <a:pt x="731" y="133"/>
                </a:moveTo>
                <a:cubicBezTo>
                  <a:pt x="730" y="137"/>
                  <a:pt x="729" y="140"/>
                  <a:pt x="729" y="143"/>
                </a:cubicBezTo>
                <a:cubicBezTo>
                  <a:pt x="728" y="143"/>
                  <a:pt x="728" y="143"/>
                  <a:pt x="728" y="143"/>
                </a:cubicBezTo>
                <a:cubicBezTo>
                  <a:pt x="728" y="139"/>
                  <a:pt x="727" y="136"/>
                  <a:pt x="727" y="133"/>
                </a:cubicBezTo>
                <a:cubicBezTo>
                  <a:pt x="704" y="52"/>
                  <a:pt x="704" y="52"/>
                  <a:pt x="704" y="52"/>
                </a:cubicBezTo>
                <a:cubicBezTo>
                  <a:pt x="689" y="52"/>
                  <a:pt x="689" y="52"/>
                  <a:pt x="689" y="52"/>
                </a:cubicBezTo>
                <a:cubicBezTo>
                  <a:pt x="665" y="133"/>
                  <a:pt x="665" y="133"/>
                  <a:pt x="665" y="133"/>
                </a:cubicBezTo>
                <a:cubicBezTo>
                  <a:pt x="664" y="136"/>
                  <a:pt x="663" y="140"/>
                  <a:pt x="663" y="143"/>
                </a:cubicBezTo>
                <a:cubicBezTo>
                  <a:pt x="662" y="143"/>
                  <a:pt x="662" y="143"/>
                  <a:pt x="662" y="143"/>
                </a:cubicBezTo>
                <a:cubicBezTo>
                  <a:pt x="662" y="139"/>
                  <a:pt x="661" y="136"/>
                  <a:pt x="660" y="133"/>
                </a:cubicBezTo>
                <a:cubicBezTo>
                  <a:pt x="638" y="52"/>
                  <a:pt x="638" y="52"/>
                  <a:pt x="638" y="52"/>
                </a:cubicBezTo>
                <a:cubicBezTo>
                  <a:pt x="620" y="52"/>
                  <a:pt x="620" y="52"/>
                  <a:pt x="620" y="52"/>
                </a:cubicBezTo>
                <a:cubicBezTo>
                  <a:pt x="653" y="160"/>
                  <a:pt x="653" y="160"/>
                  <a:pt x="653" y="160"/>
                </a:cubicBezTo>
                <a:cubicBezTo>
                  <a:pt x="670" y="160"/>
                  <a:pt x="670" y="160"/>
                  <a:pt x="670" y="160"/>
                </a:cubicBezTo>
                <a:cubicBezTo>
                  <a:pt x="693" y="82"/>
                  <a:pt x="693" y="82"/>
                  <a:pt x="693" y="82"/>
                </a:cubicBezTo>
                <a:cubicBezTo>
                  <a:pt x="694" y="78"/>
                  <a:pt x="695" y="75"/>
                  <a:pt x="695" y="73"/>
                </a:cubicBezTo>
                <a:cubicBezTo>
                  <a:pt x="696" y="73"/>
                  <a:pt x="696" y="73"/>
                  <a:pt x="696" y="73"/>
                </a:cubicBezTo>
                <a:cubicBezTo>
                  <a:pt x="696" y="76"/>
                  <a:pt x="697" y="80"/>
                  <a:pt x="697" y="83"/>
                </a:cubicBezTo>
                <a:cubicBezTo>
                  <a:pt x="720" y="160"/>
                  <a:pt x="720" y="160"/>
                  <a:pt x="720" y="160"/>
                </a:cubicBezTo>
                <a:cubicBezTo>
                  <a:pt x="738" y="160"/>
                  <a:pt x="738" y="160"/>
                  <a:pt x="738" y="160"/>
                </a:cubicBezTo>
                <a:cubicBezTo>
                  <a:pt x="769" y="52"/>
                  <a:pt x="769" y="52"/>
                  <a:pt x="769" y="52"/>
                </a:cubicBezTo>
                <a:cubicBezTo>
                  <a:pt x="752" y="52"/>
                  <a:pt x="752" y="52"/>
                  <a:pt x="752" y="52"/>
                </a:cubicBezTo>
                <a:cubicBezTo>
                  <a:pt x="731" y="133"/>
                  <a:pt x="731" y="133"/>
                  <a:pt x="731" y="133"/>
                </a:cubicBezTo>
                <a:cubicBezTo>
                  <a:pt x="731" y="133"/>
                  <a:pt x="731" y="133"/>
                  <a:pt x="731" y="133"/>
                </a:cubicBezTo>
                <a:close/>
                <a:moveTo>
                  <a:pt x="1198" y="64"/>
                </a:moveTo>
                <a:cubicBezTo>
                  <a:pt x="1207" y="74"/>
                  <a:pt x="1211" y="88"/>
                  <a:pt x="1211" y="106"/>
                </a:cubicBezTo>
                <a:cubicBezTo>
                  <a:pt x="1211" y="123"/>
                  <a:pt x="1207" y="137"/>
                  <a:pt x="1197" y="147"/>
                </a:cubicBezTo>
                <a:cubicBezTo>
                  <a:pt x="1187" y="157"/>
                  <a:pt x="1174" y="162"/>
                  <a:pt x="1158" y="162"/>
                </a:cubicBezTo>
                <a:cubicBezTo>
                  <a:pt x="1143" y="162"/>
                  <a:pt x="1130" y="157"/>
                  <a:pt x="1121" y="147"/>
                </a:cubicBezTo>
                <a:cubicBezTo>
                  <a:pt x="1111" y="137"/>
                  <a:pt x="1106" y="124"/>
                  <a:pt x="1106" y="107"/>
                </a:cubicBezTo>
                <a:cubicBezTo>
                  <a:pt x="1106" y="89"/>
                  <a:pt x="1111" y="75"/>
                  <a:pt x="1121" y="65"/>
                </a:cubicBezTo>
                <a:cubicBezTo>
                  <a:pt x="1131" y="55"/>
                  <a:pt x="1144" y="49"/>
                  <a:pt x="1160" y="49"/>
                </a:cubicBezTo>
                <a:cubicBezTo>
                  <a:pt x="1176" y="49"/>
                  <a:pt x="1189" y="54"/>
                  <a:pt x="1198" y="64"/>
                </a:cubicBezTo>
                <a:close/>
                <a:moveTo>
                  <a:pt x="1194" y="106"/>
                </a:moveTo>
                <a:cubicBezTo>
                  <a:pt x="1194" y="93"/>
                  <a:pt x="1191" y="82"/>
                  <a:pt x="1185" y="75"/>
                </a:cubicBezTo>
                <a:cubicBezTo>
                  <a:pt x="1179" y="68"/>
                  <a:pt x="1170" y="64"/>
                  <a:pt x="1159" y="64"/>
                </a:cubicBezTo>
                <a:cubicBezTo>
                  <a:pt x="1148" y="64"/>
                  <a:pt x="1140" y="68"/>
                  <a:pt x="1134" y="75"/>
                </a:cubicBezTo>
                <a:cubicBezTo>
                  <a:pt x="1127" y="83"/>
                  <a:pt x="1124" y="93"/>
                  <a:pt x="1124" y="107"/>
                </a:cubicBezTo>
                <a:cubicBezTo>
                  <a:pt x="1124" y="119"/>
                  <a:pt x="1127" y="129"/>
                  <a:pt x="1134" y="137"/>
                </a:cubicBezTo>
                <a:cubicBezTo>
                  <a:pt x="1140" y="144"/>
                  <a:pt x="1148" y="148"/>
                  <a:pt x="1159" y="148"/>
                </a:cubicBezTo>
                <a:cubicBezTo>
                  <a:pt x="1170" y="148"/>
                  <a:pt x="1179" y="144"/>
                  <a:pt x="1185" y="137"/>
                </a:cubicBezTo>
                <a:cubicBezTo>
                  <a:pt x="1191" y="130"/>
                  <a:pt x="1194" y="120"/>
                  <a:pt x="1194" y="106"/>
                </a:cubicBezTo>
                <a:close/>
                <a:moveTo>
                  <a:pt x="1066" y="20"/>
                </a:moveTo>
                <a:cubicBezTo>
                  <a:pt x="1049" y="26"/>
                  <a:pt x="1049" y="26"/>
                  <a:pt x="1049" y="26"/>
                </a:cubicBezTo>
                <a:cubicBezTo>
                  <a:pt x="1049" y="52"/>
                  <a:pt x="1049" y="52"/>
                  <a:pt x="1049" y="52"/>
                </a:cubicBezTo>
                <a:cubicBezTo>
                  <a:pt x="1030" y="52"/>
                  <a:pt x="1030" y="52"/>
                  <a:pt x="1030" y="52"/>
                </a:cubicBezTo>
                <a:cubicBezTo>
                  <a:pt x="1030" y="67"/>
                  <a:pt x="1030" y="67"/>
                  <a:pt x="1030" y="67"/>
                </a:cubicBezTo>
                <a:cubicBezTo>
                  <a:pt x="1049" y="67"/>
                  <a:pt x="1049" y="67"/>
                  <a:pt x="1049" y="67"/>
                </a:cubicBezTo>
                <a:cubicBezTo>
                  <a:pt x="1049" y="131"/>
                  <a:pt x="1049" y="131"/>
                  <a:pt x="1049" y="131"/>
                </a:cubicBezTo>
                <a:cubicBezTo>
                  <a:pt x="1049" y="152"/>
                  <a:pt x="1058" y="162"/>
                  <a:pt x="1077" y="162"/>
                </a:cubicBezTo>
                <a:cubicBezTo>
                  <a:pt x="1083" y="162"/>
                  <a:pt x="1088" y="161"/>
                  <a:pt x="1092" y="159"/>
                </a:cubicBezTo>
                <a:cubicBezTo>
                  <a:pt x="1092" y="144"/>
                  <a:pt x="1092" y="144"/>
                  <a:pt x="1092" y="144"/>
                </a:cubicBezTo>
                <a:cubicBezTo>
                  <a:pt x="1089" y="147"/>
                  <a:pt x="1085" y="148"/>
                  <a:pt x="1081" y="148"/>
                </a:cubicBezTo>
                <a:cubicBezTo>
                  <a:pt x="1076" y="148"/>
                  <a:pt x="1072" y="146"/>
                  <a:pt x="1070" y="143"/>
                </a:cubicBezTo>
                <a:cubicBezTo>
                  <a:pt x="1067" y="140"/>
                  <a:pt x="1066" y="135"/>
                  <a:pt x="1066" y="128"/>
                </a:cubicBezTo>
                <a:cubicBezTo>
                  <a:pt x="1066" y="67"/>
                  <a:pt x="1066" y="67"/>
                  <a:pt x="1066" y="67"/>
                </a:cubicBezTo>
                <a:cubicBezTo>
                  <a:pt x="1092" y="67"/>
                  <a:pt x="1092" y="67"/>
                  <a:pt x="1092" y="67"/>
                </a:cubicBezTo>
                <a:cubicBezTo>
                  <a:pt x="1092" y="52"/>
                  <a:pt x="1092" y="52"/>
                  <a:pt x="1092" y="52"/>
                </a:cubicBezTo>
                <a:cubicBezTo>
                  <a:pt x="1066" y="52"/>
                  <a:pt x="1066" y="52"/>
                  <a:pt x="1066" y="52"/>
                </a:cubicBezTo>
                <a:cubicBezTo>
                  <a:pt x="1066" y="20"/>
                  <a:pt x="1066" y="20"/>
                  <a:pt x="1066" y="20"/>
                </a:cubicBezTo>
                <a:cubicBezTo>
                  <a:pt x="1066" y="20"/>
                  <a:pt x="1066" y="20"/>
                  <a:pt x="1066" y="20"/>
                </a:cubicBezTo>
                <a:close/>
                <a:moveTo>
                  <a:pt x="595" y="64"/>
                </a:moveTo>
                <a:cubicBezTo>
                  <a:pt x="604" y="74"/>
                  <a:pt x="608" y="88"/>
                  <a:pt x="608" y="106"/>
                </a:cubicBezTo>
                <a:cubicBezTo>
                  <a:pt x="608" y="123"/>
                  <a:pt x="603" y="137"/>
                  <a:pt x="594" y="147"/>
                </a:cubicBezTo>
                <a:cubicBezTo>
                  <a:pt x="584" y="157"/>
                  <a:pt x="571" y="162"/>
                  <a:pt x="554" y="162"/>
                </a:cubicBezTo>
                <a:cubicBezTo>
                  <a:pt x="539" y="162"/>
                  <a:pt x="527" y="157"/>
                  <a:pt x="517" y="147"/>
                </a:cubicBezTo>
                <a:cubicBezTo>
                  <a:pt x="508" y="137"/>
                  <a:pt x="503" y="124"/>
                  <a:pt x="503" y="107"/>
                </a:cubicBezTo>
                <a:cubicBezTo>
                  <a:pt x="503" y="89"/>
                  <a:pt x="508" y="75"/>
                  <a:pt x="518" y="65"/>
                </a:cubicBezTo>
                <a:cubicBezTo>
                  <a:pt x="528" y="55"/>
                  <a:pt x="541" y="49"/>
                  <a:pt x="557" y="49"/>
                </a:cubicBezTo>
                <a:cubicBezTo>
                  <a:pt x="573" y="49"/>
                  <a:pt x="586" y="54"/>
                  <a:pt x="595" y="64"/>
                </a:cubicBezTo>
                <a:close/>
                <a:moveTo>
                  <a:pt x="590" y="106"/>
                </a:moveTo>
                <a:cubicBezTo>
                  <a:pt x="590" y="93"/>
                  <a:pt x="587" y="82"/>
                  <a:pt x="581" y="75"/>
                </a:cubicBezTo>
                <a:cubicBezTo>
                  <a:pt x="575" y="68"/>
                  <a:pt x="567" y="64"/>
                  <a:pt x="556" y="64"/>
                </a:cubicBezTo>
                <a:cubicBezTo>
                  <a:pt x="546" y="64"/>
                  <a:pt x="537" y="68"/>
                  <a:pt x="530" y="75"/>
                </a:cubicBezTo>
                <a:cubicBezTo>
                  <a:pt x="524" y="83"/>
                  <a:pt x="521" y="93"/>
                  <a:pt x="521" y="107"/>
                </a:cubicBezTo>
                <a:cubicBezTo>
                  <a:pt x="521" y="119"/>
                  <a:pt x="524" y="129"/>
                  <a:pt x="530" y="137"/>
                </a:cubicBezTo>
                <a:cubicBezTo>
                  <a:pt x="537" y="144"/>
                  <a:pt x="546" y="148"/>
                  <a:pt x="556" y="148"/>
                </a:cubicBezTo>
                <a:cubicBezTo>
                  <a:pt x="567" y="148"/>
                  <a:pt x="575" y="144"/>
                  <a:pt x="581" y="137"/>
                </a:cubicBezTo>
                <a:cubicBezTo>
                  <a:pt x="587" y="130"/>
                  <a:pt x="590" y="120"/>
                  <a:pt x="590" y="106"/>
                </a:cubicBezTo>
                <a:close/>
                <a:moveTo>
                  <a:pt x="1011" y="95"/>
                </a:moveTo>
                <a:cubicBezTo>
                  <a:pt x="1007" y="91"/>
                  <a:pt x="1003" y="88"/>
                  <a:pt x="998" y="85"/>
                </a:cubicBezTo>
                <a:cubicBezTo>
                  <a:pt x="994" y="82"/>
                  <a:pt x="988" y="79"/>
                  <a:pt x="983" y="77"/>
                </a:cubicBezTo>
                <a:cubicBezTo>
                  <a:pt x="978" y="74"/>
                  <a:pt x="973" y="72"/>
                  <a:pt x="969" y="69"/>
                </a:cubicBezTo>
                <a:cubicBezTo>
                  <a:pt x="965" y="67"/>
                  <a:pt x="962" y="65"/>
                  <a:pt x="959" y="63"/>
                </a:cubicBezTo>
                <a:cubicBezTo>
                  <a:pt x="956" y="60"/>
                  <a:pt x="954" y="58"/>
                  <a:pt x="952" y="55"/>
                </a:cubicBezTo>
                <a:cubicBezTo>
                  <a:pt x="951" y="52"/>
                  <a:pt x="950" y="49"/>
                  <a:pt x="950" y="45"/>
                </a:cubicBezTo>
                <a:cubicBezTo>
                  <a:pt x="950" y="41"/>
                  <a:pt x="951" y="37"/>
                  <a:pt x="953" y="34"/>
                </a:cubicBezTo>
                <a:cubicBezTo>
                  <a:pt x="955" y="32"/>
                  <a:pt x="957" y="29"/>
                  <a:pt x="960" y="27"/>
                </a:cubicBezTo>
                <a:cubicBezTo>
                  <a:pt x="963" y="26"/>
                  <a:pt x="967" y="24"/>
                  <a:pt x="971" y="23"/>
                </a:cubicBezTo>
                <a:cubicBezTo>
                  <a:pt x="975" y="23"/>
                  <a:pt x="978" y="22"/>
                  <a:pt x="982" y="22"/>
                </a:cubicBezTo>
                <a:cubicBezTo>
                  <a:pt x="996" y="22"/>
                  <a:pt x="1008" y="25"/>
                  <a:pt x="1016" y="31"/>
                </a:cubicBezTo>
                <a:cubicBezTo>
                  <a:pt x="1016" y="12"/>
                  <a:pt x="1016" y="12"/>
                  <a:pt x="1016" y="12"/>
                </a:cubicBezTo>
                <a:cubicBezTo>
                  <a:pt x="1010" y="8"/>
                  <a:pt x="999" y="6"/>
                  <a:pt x="984" y="6"/>
                </a:cubicBezTo>
                <a:cubicBezTo>
                  <a:pt x="978" y="6"/>
                  <a:pt x="971" y="7"/>
                  <a:pt x="965" y="9"/>
                </a:cubicBezTo>
                <a:cubicBezTo>
                  <a:pt x="959" y="10"/>
                  <a:pt x="953" y="13"/>
                  <a:pt x="948" y="16"/>
                </a:cubicBezTo>
                <a:cubicBezTo>
                  <a:pt x="944" y="19"/>
                  <a:pt x="940" y="23"/>
                  <a:pt x="937" y="29"/>
                </a:cubicBezTo>
                <a:cubicBezTo>
                  <a:pt x="934" y="34"/>
                  <a:pt x="933" y="40"/>
                  <a:pt x="933" y="47"/>
                </a:cubicBezTo>
                <a:cubicBezTo>
                  <a:pt x="933" y="52"/>
                  <a:pt x="934" y="57"/>
                  <a:pt x="936" y="61"/>
                </a:cubicBezTo>
                <a:cubicBezTo>
                  <a:pt x="937" y="65"/>
                  <a:pt x="940" y="69"/>
                  <a:pt x="943" y="73"/>
                </a:cubicBezTo>
                <a:cubicBezTo>
                  <a:pt x="946" y="76"/>
                  <a:pt x="950" y="79"/>
                  <a:pt x="954" y="82"/>
                </a:cubicBezTo>
                <a:cubicBezTo>
                  <a:pt x="959" y="84"/>
                  <a:pt x="964" y="87"/>
                  <a:pt x="969" y="90"/>
                </a:cubicBezTo>
                <a:cubicBezTo>
                  <a:pt x="974" y="92"/>
                  <a:pt x="979" y="95"/>
                  <a:pt x="983" y="97"/>
                </a:cubicBezTo>
                <a:cubicBezTo>
                  <a:pt x="987" y="99"/>
                  <a:pt x="991" y="102"/>
                  <a:pt x="994" y="104"/>
                </a:cubicBezTo>
                <a:cubicBezTo>
                  <a:pt x="998" y="107"/>
                  <a:pt x="1000" y="109"/>
                  <a:pt x="1002" y="112"/>
                </a:cubicBezTo>
                <a:cubicBezTo>
                  <a:pt x="1004" y="115"/>
                  <a:pt x="1005" y="119"/>
                  <a:pt x="1005" y="123"/>
                </a:cubicBezTo>
                <a:cubicBezTo>
                  <a:pt x="1005" y="131"/>
                  <a:pt x="1002" y="136"/>
                  <a:pt x="996" y="140"/>
                </a:cubicBezTo>
                <a:cubicBezTo>
                  <a:pt x="991" y="145"/>
                  <a:pt x="983" y="147"/>
                  <a:pt x="972" y="147"/>
                </a:cubicBezTo>
                <a:cubicBezTo>
                  <a:pt x="969" y="147"/>
                  <a:pt x="965" y="146"/>
                  <a:pt x="962" y="146"/>
                </a:cubicBezTo>
                <a:cubicBezTo>
                  <a:pt x="958" y="145"/>
                  <a:pt x="954" y="144"/>
                  <a:pt x="951" y="143"/>
                </a:cubicBezTo>
                <a:cubicBezTo>
                  <a:pt x="947" y="142"/>
                  <a:pt x="944" y="140"/>
                  <a:pt x="941" y="139"/>
                </a:cubicBezTo>
                <a:cubicBezTo>
                  <a:pt x="938" y="137"/>
                  <a:pt x="935" y="135"/>
                  <a:pt x="932" y="133"/>
                </a:cubicBezTo>
                <a:cubicBezTo>
                  <a:pt x="932" y="154"/>
                  <a:pt x="932" y="154"/>
                  <a:pt x="932" y="154"/>
                </a:cubicBezTo>
                <a:cubicBezTo>
                  <a:pt x="934" y="155"/>
                  <a:pt x="937" y="156"/>
                  <a:pt x="940" y="157"/>
                </a:cubicBezTo>
                <a:cubicBezTo>
                  <a:pt x="944" y="159"/>
                  <a:pt x="946" y="159"/>
                  <a:pt x="950" y="160"/>
                </a:cubicBezTo>
                <a:cubicBezTo>
                  <a:pt x="953" y="161"/>
                  <a:pt x="957" y="162"/>
                  <a:pt x="960" y="162"/>
                </a:cubicBezTo>
                <a:cubicBezTo>
                  <a:pt x="964" y="162"/>
                  <a:pt x="967" y="162"/>
                  <a:pt x="969" y="162"/>
                </a:cubicBezTo>
                <a:cubicBezTo>
                  <a:pt x="976" y="162"/>
                  <a:pt x="983" y="162"/>
                  <a:pt x="990" y="160"/>
                </a:cubicBezTo>
                <a:cubicBezTo>
                  <a:pt x="996" y="159"/>
                  <a:pt x="1002" y="157"/>
                  <a:pt x="1007" y="153"/>
                </a:cubicBezTo>
                <a:cubicBezTo>
                  <a:pt x="1011" y="150"/>
                  <a:pt x="1015" y="146"/>
                  <a:pt x="1018" y="141"/>
                </a:cubicBezTo>
                <a:cubicBezTo>
                  <a:pt x="1021" y="136"/>
                  <a:pt x="1022" y="129"/>
                  <a:pt x="1022" y="122"/>
                </a:cubicBezTo>
                <a:cubicBezTo>
                  <a:pt x="1022" y="116"/>
                  <a:pt x="1021" y="111"/>
                  <a:pt x="1019" y="107"/>
                </a:cubicBezTo>
                <a:cubicBezTo>
                  <a:pt x="1017" y="102"/>
                  <a:pt x="1014" y="98"/>
                  <a:pt x="1011" y="95"/>
                </a:cubicBezTo>
                <a:close/>
                <a:moveTo>
                  <a:pt x="213" y="160"/>
                </a:moveTo>
                <a:cubicBezTo>
                  <a:pt x="230" y="160"/>
                  <a:pt x="230" y="160"/>
                  <a:pt x="230" y="160"/>
                </a:cubicBezTo>
                <a:cubicBezTo>
                  <a:pt x="230" y="52"/>
                  <a:pt x="230" y="52"/>
                  <a:pt x="230" y="52"/>
                </a:cubicBezTo>
                <a:cubicBezTo>
                  <a:pt x="213" y="52"/>
                  <a:pt x="213" y="52"/>
                  <a:pt x="213" y="52"/>
                </a:cubicBezTo>
                <a:cubicBezTo>
                  <a:pt x="213" y="160"/>
                  <a:pt x="213" y="160"/>
                  <a:pt x="213" y="160"/>
                </a:cubicBezTo>
                <a:cubicBezTo>
                  <a:pt x="213" y="160"/>
                  <a:pt x="213" y="160"/>
                  <a:pt x="213" y="160"/>
                </a:cubicBezTo>
                <a:close/>
                <a:moveTo>
                  <a:pt x="1267" y="56"/>
                </a:moveTo>
                <a:cubicBezTo>
                  <a:pt x="1262" y="61"/>
                  <a:pt x="1259" y="67"/>
                  <a:pt x="1256" y="74"/>
                </a:cubicBezTo>
                <a:cubicBezTo>
                  <a:pt x="1256" y="74"/>
                  <a:pt x="1256" y="74"/>
                  <a:pt x="1256" y="74"/>
                </a:cubicBezTo>
                <a:cubicBezTo>
                  <a:pt x="1256" y="52"/>
                  <a:pt x="1256" y="52"/>
                  <a:pt x="1256" y="52"/>
                </a:cubicBezTo>
                <a:cubicBezTo>
                  <a:pt x="1238" y="52"/>
                  <a:pt x="1238" y="52"/>
                  <a:pt x="1238" y="52"/>
                </a:cubicBezTo>
                <a:cubicBezTo>
                  <a:pt x="1238" y="160"/>
                  <a:pt x="1238" y="160"/>
                  <a:pt x="1238" y="160"/>
                </a:cubicBezTo>
                <a:cubicBezTo>
                  <a:pt x="1256" y="160"/>
                  <a:pt x="1256" y="160"/>
                  <a:pt x="1256" y="160"/>
                </a:cubicBezTo>
                <a:cubicBezTo>
                  <a:pt x="1256" y="105"/>
                  <a:pt x="1256" y="105"/>
                  <a:pt x="1256" y="105"/>
                </a:cubicBezTo>
                <a:cubicBezTo>
                  <a:pt x="1256" y="93"/>
                  <a:pt x="1258" y="83"/>
                  <a:pt x="1263" y="76"/>
                </a:cubicBezTo>
                <a:cubicBezTo>
                  <a:pt x="1268" y="69"/>
                  <a:pt x="1274" y="66"/>
                  <a:pt x="1281" y="66"/>
                </a:cubicBezTo>
                <a:cubicBezTo>
                  <a:pt x="1286" y="66"/>
                  <a:pt x="1291" y="67"/>
                  <a:pt x="1294" y="69"/>
                </a:cubicBezTo>
                <a:cubicBezTo>
                  <a:pt x="1294" y="52"/>
                  <a:pt x="1294" y="52"/>
                  <a:pt x="1294" y="52"/>
                </a:cubicBezTo>
                <a:cubicBezTo>
                  <a:pt x="1291" y="51"/>
                  <a:pt x="1288" y="50"/>
                  <a:pt x="1283" y="50"/>
                </a:cubicBezTo>
                <a:cubicBezTo>
                  <a:pt x="1277" y="50"/>
                  <a:pt x="1272" y="52"/>
                  <a:pt x="1267" y="56"/>
                </a:cubicBezTo>
                <a:close/>
                <a:moveTo>
                  <a:pt x="144" y="125"/>
                </a:moveTo>
                <a:cubicBezTo>
                  <a:pt x="143" y="131"/>
                  <a:pt x="142" y="136"/>
                  <a:pt x="141" y="140"/>
                </a:cubicBezTo>
                <a:cubicBezTo>
                  <a:pt x="141" y="140"/>
                  <a:pt x="141" y="140"/>
                  <a:pt x="141" y="140"/>
                </a:cubicBezTo>
                <a:cubicBezTo>
                  <a:pt x="140" y="134"/>
                  <a:pt x="140" y="130"/>
                  <a:pt x="138" y="126"/>
                </a:cubicBezTo>
                <a:cubicBezTo>
                  <a:pt x="106" y="9"/>
                  <a:pt x="106" y="9"/>
                  <a:pt x="106" y="9"/>
                </a:cubicBezTo>
                <a:cubicBezTo>
                  <a:pt x="89" y="9"/>
                  <a:pt x="89" y="9"/>
                  <a:pt x="89" y="9"/>
                </a:cubicBezTo>
                <a:cubicBezTo>
                  <a:pt x="57" y="125"/>
                  <a:pt x="57" y="125"/>
                  <a:pt x="57" y="125"/>
                </a:cubicBezTo>
                <a:cubicBezTo>
                  <a:pt x="55" y="131"/>
                  <a:pt x="54" y="136"/>
                  <a:pt x="54" y="140"/>
                </a:cubicBezTo>
                <a:cubicBezTo>
                  <a:pt x="53" y="140"/>
                  <a:pt x="53" y="140"/>
                  <a:pt x="53" y="140"/>
                </a:cubicBezTo>
                <a:cubicBezTo>
                  <a:pt x="53" y="135"/>
                  <a:pt x="52" y="130"/>
                  <a:pt x="51" y="125"/>
                </a:cubicBezTo>
                <a:cubicBezTo>
                  <a:pt x="18" y="9"/>
                  <a:pt x="18" y="9"/>
                  <a:pt x="18" y="9"/>
                </a:cubicBezTo>
                <a:cubicBezTo>
                  <a:pt x="0" y="9"/>
                  <a:pt x="0" y="9"/>
                  <a:pt x="0" y="9"/>
                </a:cubicBezTo>
                <a:cubicBezTo>
                  <a:pt x="43" y="160"/>
                  <a:pt x="43" y="160"/>
                  <a:pt x="43" y="160"/>
                </a:cubicBezTo>
                <a:cubicBezTo>
                  <a:pt x="64" y="160"/>
                  <a:pt x="64" y="160"/>
                  <a:pt x="64" y="160"/>
                </a:cubicBezTo>
                <a:cubicBezTo>
                  <a:pt x="94" y="49"/>
                  <a:pt x="94" y="49"/>
                  <a:pt x="94" y="49"/>
                </a:cubicBezTo>
                <a:cubicBezTo>
                  <a:pt x="96" y="44"/>
                  <a:pt x="96" y="39"/>
                  <a:pt x="97" y="34"/>
                </a:cubicBezTo>
                <a:cubicBezTo>
                  <a:pt x="97" y="34"/>
                  <a:pt x="97" y="34"/>
                  <a:pt x="97" y="34"/>
                </a:cubicBezTo>
                <a:cubicBezTo>
                  <a:pt x="98" y="40"/>
                  <a:pt x="98" y="45"/>
                  <a:pt x="100" y="49"/>
                </a:cubicBezTo>
                <a:cubicBezTo>
                  <a:pt x="131" y="160"/>
                  <a:pt x="131" y="160"/>
                  <a:pt x="131" y="160"/>
                </a:cubicBezTo>
                <a:cubicBezTo>
                  <a:pt x="151" y="160"/>
                  <a:pt x="151" y="160"/>
                  <a:pt x="151" y="160"/>
                </a:cubicBezTo>
                <a:cubicBezTo>
                  <a:pt x="193" y="9"/>
                  <a:pt x="193" y="9"/>
                  <a:pt x="193" y="9"/>
                </a:cubicBezTo>
                <a:cubicBezTo>
                  <a:pt x="174" y="9"/>
                  <a:pt x="174" y="9"/>
                  <a:pt x="174" y="9"/>
                </a:cubicBezTo>
                <a:cubicBezTo>
                  <a:pt x="144" y="125"/>
                  <a:pt x="144" y="125"/>
                  <a:pt x="144" y="125"/>
                </a:cubicBezTo>
                <a:cubicBezTo>
                  <a:pt x="144" y="125"/>
                  <a:pt x="144" y="125"/>
                  <a:pt x="144" y="125"/>
                </a:cubicBezTo>
                <a:close/>
                <a:moveTo>
                  <a:pt x="221" y="2"/>
                </a:moveTo>
                <a:cubicBezTo>
                  <a:pt x="218" y="2"/>
                  <a:pt x="215" y="3"/>
                  <a:pt x="214" y="5"/>
                </a:cubicBezTo>
                <a:cubicBezTo>
                  <a:pt x="212" y="7"/>
                  <a:pt x="211" y="10"/>
                  <a:pt x="211" y="13"/>
                </a:cubicBezTo>
                <a:cubicBezTo>
                  <a:pt x="211" y="17"/>
                  <a:pt x="212" y="19"/>
                  <a:pt x="214" y="21"/>
                </a:cubicBezTo>
                <a:cubicBezTo>
                  <a:pt x="215" y="23"/>
                  <a:pt x="218" y="25"/>
                  <a:pt x="221" y="25"/>
                </a:cubicBezTo>
                <a:cubicBezTo>
                  <a:pt x="224" y="25"/>
                  <a:pt x="227" y="23"/>
                  <a:pt x="229" y="21"/>
                </a:cubicBezTo>
                <a:cubicBezTo>
                  <a:pt x="231" y="19"/>
                  <a:pt x="233" y="16"/>
                  <a:pt x="233" y="13"/>
                </a:cubicBezTo>
                <a:cubicBezTo>
                  <a:pt x="233" y="10"/>
                  <a:pt x="231" y="7"/>
                  <a:pt x="229" y="5"/>
                </a:cubicBezTo>
                <a:cubicBezTo>
                  <a:pt x="227" y="3"/>
                  <a:pt x="224" y="2"/>
                  <a:pt x="221" y="2"/>
                </a:cubicBezTo>
                <a:close/>
                <a:moveTo>
                  <a:pt x="317" y="49"/>
                </a:moveTo>
                <a:cubicBezTo>
                  <a:pt x="301" y="49"/>
                  <a:pt x="289" y="56"/>
                  <a:pt x="282" y="70"/>
                </a:cubicBezTo>
                <a:cubicBezTo>
                  <a:pt x="282" y="70"/>
                  <a:pt x="282" y="70"/>
                  <a:pt x="282" y="70"/>
                </a:cubicBezTo>
                <a:cubicBezTo>
                  <a:pt x="282" y="52"/>
                  <a:pt x="282" y="52"/>
                  <a:pt x="282" y="52"/>
                </a:cubicBezTo>
                <a:cubicBezTo>
                  <a:pt x="265" y="52"/>
                  <a:pt x="265" y="52"/>
                  <a:pt x="265" y="52"/>
                </a:cubicBezTo>
                <a:cubicBezTo>
                  <a:pt x="265" y="160"/>
                  <a:pt x="265" y="160"/>
                  <a:pt x="265" y="160"/>
                </a:cubicBezTo>
                <a:cubicBezTo>
                  <a:pt x="282" y="160"/>
                  <a:pt x="282" y="160"/>
                  <a:pt x="282" y="160"/>
                </a:cubicBezTo>
                <a:cubicBezTo>
                  <a:pt x="282" y="98"/>
                  <a:pt x="282" y="98"/>
                  <a:pt x="282" y="98"/>
                </a:cubicBezTo>
                <a:cubicBezTo>
                  <a:pt x="282" y="88"/>
                  <a:pt x="284" y="80"/>
                  <a:pt x="289" y="74"/>
                </a:cubicBezTo>
                <a:cubicBezTo>
                  <a:pt x="295" y="67"/>
                  <a:pt x="302" y="64"/>
                  <a:pt x="311" y="64"/>
                </a:cubicBezTo>
                <a:cubicBezTo>
                  <a:pt x="328" y="64"/>
                  <a:pt x="336" y="75"/>
                  <a:pt x="336" y="98"/>
                </a:cubicBezTo>
                <a:cubicBezTo>
                  <a:pt x="336" y="160"/>
                  <a:pt x="336" y="160"/>
                  <a:pt x="336" y="160"/>
                </a:cubicBezTo>
                <a:cubicBezTo>
                  <a:pt x="352" y="160"/>
                  <a:pt x="352" y="160"/>
                  <a:pt x="352" y="160"/>
                </a:cubicBezTo>
                <a:cubicBezTo>
                  <a:pt x="352" y="94"/>
                  <a:pt x="352" y="94"/>
                  <a:pt x="352" y="94"/>
                </a:cubicBezTo>
                <a:cubicBezTo>
                  <a:pt x="352" y="80"/>
                  <a:pt x="349" y="68"/>
                  <a:pt x="344" y="61"/>
                </a:cubicBezTo>
                <a:cubicBezTo>
                  <a:pt x="338" y="53"/>
                  <a:pt x="329" y="49"/>
                  <a:pt x="317" y="49"/>
                </a:cubicBezTo>
                <a:close/>
                <a:moveTo>
                  <a:pt x="459" y="0"/>
                </a:moveTo>
                <a:cubicBezTo>
                  <a:pt x="476" y="0"/>
                  <a:pt x="476" y="0"/>
                  <a:pt x="476" y="0"/>
                </a:cubicBezTo>
                <a:cubicBezTo>
                  <a:pt x="476" y="160"/>
                  <a:pt x="476" y="160"/>
                  <a:pt x="476" y="160"/>
                </a:cubicBezTo>
                <a:cubicBezTo>
                  <a:pt x="459" y="160"/>
                  <a:pt x="459" y="160"/>
                  <a:pt x="459" y="160"/>
                </a:cubicBezTo>
                <a:cubicBezTo>
                  <a:pt x="459" y="142"/>
                  <a:pt x="459" y="142"/>
                  <a:pt x="459" y="142"/>
                </a:cubicBezTo>
                <a:cubicBezTo>
                  <a:pt x="458" y="142"/>
                  <a:pt x="458" y="142"/>
                  <a:pt x="458" y="142"/>
                </a:cubicBezTo>
                <a:cubicBezTo>
                  <a:pt x="450" y="156"/>
                  <a:pt x="438" y="162"/>
                  <a:pt x="421" y="162"/>
                </a:cubicBezTo>
                <a:cubicBezTo>
                  <a:pt x="409" y="162"/>
                  <a:pt x="398" y="158"/>
                  <a:pt x="390" y="148"/>
                </a:cubicBezTo>
                <a:cubicBezTo>
                  <a:pt x="382" y="138"/>
                  <a:pt x="378" y="125"/>
                  <a:pt x="378" y="108"/>
                </a:cubicBezTo>
                <a:cubicBezTo>
                  <a:pt x="378" y="91"/>
                  <a:pt x="382" y="76"/>
                  <a:pt x="391" y="66"/>
                </a:cubicBezTo>
                <a:cubicBezTo>
                  <a:pt x="400" y="55"/>
                  <a:pt x="412" y="49"/>
                  <a:pt x="426" y="49"/>
                </a:cubicBezTo>
                <a:cubicBezTo>
                  <a:pt x="441" y="49"/>
                  <a:pt x="452" y="55"/>
                  <a:pt x="458" y="67"/>
                </a:cubicBezTo>
                <a:cubicBezTo>
                  <a:pt x="459" y="67"/>
                  <a:pt x="459" y="67"/>
                  <a:pt x="459" y="67"/>
                </a:cubicBezTo>
                <a:cubicBezTo>
                  <a:pt x="459" y="0"/>
                  <a:pt x="459" y="0"/>
                  <a:pt x="459" y="0"/>
                </a:cubicBezTo>
                <a:cubicBezTo>
                  <a:pt x="459" y="0"/>
                  <a:pt x="459" y="0"/>
                  <a:pt x="459" y="0"/>
                </a:cubicBezTo>
                <a:close/>
                <a:moveTo>
                  <a:pt x="459" y="95"/>
                </a:moveTo>
                <a:cubicBezTo>
                  <a:pt x="459" y="86"/>
                  <a:pt x="456" y="79"/>
                  <a:pt x="450" y="73"/>
                </a:cubicBezTo>
                <a:cubicBezTo>
                  <a:pt x="444" y="67"/>
                  <a:pt x="437" y="64"/>
                  <a:pt x="428" y="64"/>
                </a:cubicBezTo>
                <a:cubicBezTo>
                  <a:pt x="418" y="64"/>
                  <a:pt x="410" y="68"/>
                  <a:pt x="404" y="76"/>
                </a:cubicBezTo>
                <a:cubicBezTo>
                  <a:pt x="398" y="83"/>
                  <a:pt x="395" y="94"/>
                  <a:pt x="395" y="108"/>
                </a:cubicBezTo>
                <a:cubicBezTo>
                  <a:pt x="395" y="120"/>
                  <a:pt x="398" y="130"/>
                  <a:pt x="404" y="137"/>
                </a:cubicBezTo>
                <a:cubicBezTo>
                  <a:pt x="410" y="144"/>
                  <a:pt x="417" y="148"/>
                  <a:pt x="426" y="148"/>
                </a:cubicBezTo>
                <a:cubicBezTo>
                  <a:pt x="436" y="148"/>
                  <a:pt x="444" y="144"/>
                  <a:pt x="450" y="137"/>
                </a:cubicBezTo>
                <a:cubicBezTo>
                  <a:pt x="456" y="131"/>
                  <a:pt x="459" y="122"/>
                  <a:pt x="459" y="111"/>
                </a:cubicBezTo>
                <a:cubicBezTo>
                  <a:pt x="459" y="95"/>
                  <a:pt x="459" y="95"/>
                  <a:pt x="459" y="95"/>
                </a:cubicBezTo>
                <a:cubicBezTo>
                  <a:pt x="459" y="95"/>
                  <a:pt x="459" y="95"/>
                  <a:pt x="459"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sp>
        <p:nvSpPr>
          <p:cNvPr id="7" name="TextBox 6"/>
          <p:cNvSpPr txBox="1"/>
          <p:nvPr/>
        </p:nvSpPr>
        <p:spPr>
          <a:xfrm>
            <a:off x="7870637" y="2018113"/>
            <a:ext cx="3846967" cy="960220"/>
          </a:xfrm>
          <a:prstGeom prst="rect">
            <a:avLst/>
          </a:prstGeom>
          <a:noFill/>
        </p:spPr>
        <p:txBody>
          <a:bodyPr wrap="square" lIns="182854" tIns="146283" rIns="182854" bIns="146283" rtlCol="0">
            <a:spAutoFit/>
          </a:bodyPr>
          <a:lstStyle/>
          <a:p>
            <a:pPr defTabSz="932619">
              <a:lnSpc>
                <a:spcPct val="90000"/>
              </a:lnSpc>
              <a:spcAft>
                <a:spcPts val="600"/>
              </a:spcAft>
            </a:pPr>
            <a:r>
              <a:rPr lang="en-US" sz="2400" dirty="0">
                <a:solidFill>
                  <a:srgbClr val="FFFFFF"/>
                </a:solidFill>
              </a:rPr>
              <a:t>8x increase in purchases through carrier billing  </a:t>
            </a:r>
          </a:p>
        </p:txBody>
      </p:sp>
      <p:sp>
        <p:nvSpPr>
          <p:cNvPr id="13" name="TextBox 12"/>
          <p:cNvSpPr txBox="1"/>
          <p:nvPr/>
        </p:nvSpPr>
        <p:spPr>
          <a:xfrm>
            <a:off x="7870664" y="4467153"/>
            <a:ext cx="4275973" cy="960220"/>
          </a:xfrm>
          <a:prstGeom prst="rect">
            <a:avLst/>
          </a:prstGeom>
          <a:noFill/>
        </p:spPr>
        <p:txBody>
          <a:bodyPr wrap="square" lIns="182854" tIns="146283" rIns="182854" bIns="146283" rtlCol="0">
            <a:spAutoFit/>
          </a:bodyPr>
          <a:lstStyle/>
          <a:p>
            <a:pPr defTabSz="932619">
              <a:lnSpc>
                <a:spcPct val="90000"/>
              </a:lnSpc>
              <a:spcAft>
                <a:spcPts val="600"/>
              </a:spcAft>
            </a:pPr>
            <a:r>
              <a:rPr lang="en-US" sz="2400" dirty="0">
                <a:solidFill>
                  <a:srgbClr val="FFFFFF"/>
                </a:solidFill>
              </a:rPr>
              <a:t>Updated ad SDK with video ads and install tracking</a:t>
            </a:r>
          </a:p>
        </p:txBody>
      </p:sp>
      <p:sp>
        <p:nvSpPr>
          <p:cNvPr id="16" name="TextBox 15"/>
          <p:cNvSpPr txBox="1"/>
          <p:nvPr/>
        </p:nvSpPr>
        <p:spPr>
          <a:xfrm>
            <a:off x="7870664" y="3056027"/>
            <a:ext cx="3846967" cy="627822"/>
          </a:xfrm>
          <a:prstGeom prst="rect">
            <a:avLst/>
          </a:prstGeom>
          <a:noFill/>
        </p:spPr>
        <p:txBody>
          <a:bodyPr wrap="square" lIns="182854" tIns="146283" rIns="182854" bIns="146283" rtlCol="0">
            <a:spAutoFit/>
          </a:bodyPr>
          <a:lstStyle/>
          <a:p>
            <a:pPr defTabSz="932619">
              <a:lnSpc>
                <a:spcPct val="90000"/>
              </a:lnSpc>
              <a:spcAft>
                <a:spcPts val="600"/>
              </a:spcAft>
            </a:pPr>
            <a:r>
              <a:rPr lang="en-US" sz="2400" dirty="0">
                <a:solidFill>
                  <a:srgbClr val="FFFFFF"/>
                </a:solidFill>
              </a:rPr>
              <a:t>Subscriptions</a:t>
            </a:r>
          </a:p>
        </p:txBody>
      </p:sp>
      <p:sp>
        <p:nvSpPr>
          <p:cNvPr id="12" name="TextBox 11"/>
          <p:cNvSpPr txBox="1"/>
          <p:nvPr/>
        </p:nvSpPr>
        <p:spPr>
          <a:xfrm>
            <a:off x="7870664" y="3761591"/>
            <a:ext cx="3846967" cy="627822"/>
          </a:xfrm>
          <a:prstGeom prst="rect">
            <a:avLst/>
          </a:prstGeom>
          <a:noFill/>
        </p:spPr>
        <p:txBody>
          <a:bodyPr wrap="square" lIns="182854" tIns="146283" rIns="182854" bIns="146283" rtlCol="0">
            <a:spAutoFit/>
          </a:bodyPr>
          <a:lstStyle/>
          <a:p>
            <a:pPr defTabSz="932619">
              <a:lnSpc>
                <a:spcPct val="90000"/>
              </a:lnSpc>
              <a:spcAft>
                <a:spcPts val="600"/>
              </a:spcAft>
            </a:pPr>
            <a:r>
              <a:rPr lang="en-US" sz="2400" dirty="0">
                <a:solidFill>
                  <a:srgbClr val="FFFFFF"/>
                </a:solidFill>
              </a:rPr>
              <a:t>Affiliate referrals</a:t>
            </a:r>
          </a:p>
        </p:txBody>
      </p:sp>
    </p:spTree>
    <p:extLst>
      <p:ext uri="{BB962C8B-B14F-4D97-AF65-F5344CB8AC3E}">
        <p14:creationId xmlns:p14="http://schemas.microsoft.com/office/powerpoint/2010/main" val="2772280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11"/>
                                        </p:tgtEl>
                                      </p:cBhvr>
                                      <p:by x="85000" y="85000"/>
                                    </p:animScale>
                                  </p:childTnLst>
                                </p:cTn>
                              </p:par>
                              <p:par>
                                <p:cTn id="7" presetID="35" presetClass="path" presetSubtype="0" accel="50000" decel="50000" fill="hold" nodeType="withEffect">
                                  <p:stCondLst>
                                    <p:cond delay="0"/>
                                  </p:stCondLst>
                                  <p:childTnLst>
                                    <p:animMotion origin="layout" path="M 0 1.24376E-6 L -0.16518 1.24376E-6 " pathEditMode="relative" rAng="0" ptsTypes="AA">
                                      <p:cBhvr>
                                        <p:cTn id="8" dur="1000" fill="hold"/>
                                        <p:tgtEl>
                                          <p:spTgt spid="11"/>
                                        </p:tgtEl>
                                        <p:attrNameLst>
                                          <p:attrName>ppt_x</p:attrName>
                                          <p:attrName>ppt_y</p:attrName>
                                        </p:attrNameLst>
                                      </p:cBhvr>
                                      <p:rCtr x="-8259" y="0"/>
                                    </p:animMotion>
                                  </p:childTnLst>
                                </p:cTn>
                              </p:par>
                              <p:par>
                                <p:cTn id="9" presetID="10" presetClass="entr" presetSubtype="0" fill="hold" grpId="0" nodeType="withEffect">
                                  <p:stCondLst>
                                    <p:cond delay="7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par>
                                <p:cTn id="12" presetID="63" presetClass="path" presetSubtype="0" decel="100000" fill="hold" grpId="1" nodeType="withEffect">
                                  <p:stCondLst>
                                    <p:cond delay="500"/>
                                  </p:stCondLst>
                                  <p:childTnLst>
                                    <p:animMotion origin="layout" path="M -2.54532E-6 -3.16387E-6 L -0.0979 0.00046 " pathEditMode="relative" rAng="0" ptsTypes="AA">
                                      <p:cBhvr>
                                        <p:cTn id="13" dur="750" spd="-100000" fill="hold"/>
                                        <p:tgtEl>
                                          <p:spTgt spid="7"/>
                                        </p:tgtEl>
                                        <p:attrNameLst>
                                          <p:attrName>ppt_x</p:attrName>
                                          <p:attrName>ppt_y</p:attrName>
                                        </p:attrNameLst>
                                      </p:cBhvr>
                                      <p:rCtr x="-4902" y="23"/>
                                    </p:animMotion>
                                  </p:childTnLst>
                                </p:cTn>
                              </p:par>
                              <p:par>
                                <p:cTn id="14" presetID="10" presetClass="entr" presetSubtype="0" fill="hold" grpId="0" nodeType="withEffect">
                                  <p:stCondLst>
                                    <p:cond delay="7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250"/>
                                        <p:tgtEl>
                                          <p:spTgt spid="13"/>
                                        </p:tgtEl>
                                      </p:cBhvr>
                                    </p:animEffect>
                                  </p:childTnLst>
                                </p:cTn>
                              </p:par>
                              <p:par>
                                <p:cTn id="17" presetID="63" presetClass="path" presetSubtype="0" decel="100000" fill="hold" grpId="1" nodeType="withEffect">
                                  <p:stCondLst>
                                    <p:cond delay="500"/>
                                  </p:stCondLst>
                                  <p:childTnLst>
                                    <p:animMotion origin="layout" path="M 4.87873E-6 5.22015E-7 L -0.09791 0.00045 " pathEditMode="relative" rAng="0" ptsTypes="AA">
                                      <p:cBhvr>
                                        <p:cTn id="18" dur="750" spd="-100000" fill="hold"/>
                                        <p:tgtEl>
                                          <p:spTgt spid="13"/>
                                        </p:tgtEl>
                                        <p:attrNameLst>
                                          <p:attrName>ppt_x</p:attrName>
                                          <p:attrName>ppt_y</p:attrName>
                                        </p:attrNameLst>
                                      </p:cBhvr>
                                      <p:rCtr x="-4902" y="23"/>
                                    </p:animMotion>
                                  </p:childTnLst>
                                </p:cTn>
                              </p:par>
                              <p:par>
                                <p:cTn id="19" presetID="10" presetClass="entr" presetSubtype="0" fill="hold" grpId="0" nodeType="withEffect">
                                  <p:stCondLst>
                                    <p:cond delay="75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250"/>
                                        <p:tgtEl>
                                          <p:spTgt spid="16"/>
                                        </p:tgtEl>
                                      </p:cBhvr>
                                    </p:animEffect>
                                  </p:childTnLst>
                                </p:cTn>
                              </p:par>
                              <p:par>
                                <p:cTn id="22" presetID="63" presetClass="path" presetSubtype="0" decel="100000" fill="hold" grpId="1" nodeType="withEffect">
                                  <p:stCondLst>
                                    <p:cond delay="500"/>
                                  </p:stCondLst>
                                  <p:childTnLst>
                                    <p:animMotion origin="layout" path="M -2.54532E-6 -1.10758E-6 L -0.0979 0.00046 " pathEditMode="relative" rAng="0" ptsTypes="AA">
                                      <p:cBhvr>
                                        <p:cTn id="23" dur="750" spd="-100000" fill="hold"/>
                                        <p:tgtEl>
                                          <p:spTgt spid="16"/>
                                        </p:tgtEl>
                                        <p:attrNameLst>
                                          <p:attrName>ppt_x</p:attrName>
                                          <p:attrName>ppt_y</p:attrName>
                                        </p:attrNameLst>
                                      </p:cBhvr>
                                      <p:rCtr x="-4902" y="23"/>
                                    </p:animMotion>
                                  </p:childTnLst>
                                </p:cTn>
                              </p:par>
                              <p:par>
                                <p:cTn id="24" presetID="10" presetClass="entr" presetSubtype="0" fill="hold" grpId="0" nodeType="withEffect">
                                  <p:stCondLst>
                                    <p:cond delay="75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250"/>
                                        <p:tgtEl>
                                          <p:spTgt spid="12"/>
                                        </p:tgtEl>
                                      </p:cBhvr>
                                    </p:animEffect>
                                  </p:childTnLst>
                                </p:cTn>
                              </p:par>
                              <p:par>
                                <p:cTn id="27" presetID="63" presetClass="path" presetSubtype="0" decel="100000" fill="hold" grpId="1" nodeType="withEffect">
                                  <p:stCondLst>
                                    <p:cond delay="500"/>
                                  </p:stCondLst>
                                  <p:childTnLst>
                                    <p:animMotion origin="layout" path="M -2.54532E-6 -1.10758E-6 L -0.0979 0.00046 " pathEditMode="relative" rAng="0" ptsTypes="AA">
                                      <p:cBhvr>
                                        <p:cTn id="28" dur="750" spd="-100000" fill="hold"/>
                                        <p:tgtEl>
                                          <p:spTgt spid="12"/>
                                        </p:tgtEl>
                                        <p:attrNameLst>
                                          <p:attrName>ppt_x</p:attrName>
                                          <p:attrName>ppt_y</p:attrName>
                                        </p:attrNameLst>
                                      </p:cBhvr>
                                      <p:rCtr x="-4902"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3" grpId="0"/>
      <p:bldP spid="13" grpId="1"/>
      <p:bldP spid="16" grpId="0"/>
      <p:bldP spid="16" grpId="1"/>
      <p:bldP spid="12" grpId="0"/>
      <p:bldP spid="1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6526822" y="231205"/>
            <a:ext cx="4028936" cy="1045950"/>
          </a:xfrm>
          <a:prstGeom prst="rect">
            <a:avLst/>
          </a:prstGeom>
          <a:noFill/>
        </p:spPr>
        <p:txBody>
          <a:bodyPr wrap="none" lIns="182854" tIns="146283" rIns="182854" bIns="146283" rtlCol="0">
            <a:spAutoFit/>
          </a:bodyPr>
          <a:lstStyle/>
          <a:p>
            <a:pPr defTabSz="932619">
              <a:lnSpc>
                <a:spcPct val="90000"/>
              </a:lnSpc>
              <a:spcAft>
                <a:spcPts val="600"/>
              </a:spcAft>
            </a:pPr>
            <a:r>
              <a:rPr lang="en-US" sz="5419" dirty="0">
                <a:gradFill>
                  <a:gsLst>
                    <a:gs pos="2917">
                      <a:srgbClr val="FFFFFF"/>
                    </a:gs>
                    <a:gs pos="30000">
                      <a:srgbClr val="FFFFFF"/>
                    </a:gs>
                  </a:gsLst>
                  <a:lin ang="5400000" scaled="0"/>
                </a:gradFill>
              </a:rPr>
              <a:t>for Business</a:t>
            </a:r>
          </a:p>
        </p:txBody>
      </p:sp>
      <p:sp>
        <p:nvSpPr>
          <p:cNvPr id="58" name="Windows Store"/>
          <p:cNvSpPr>
            <a:spLocks noEditPoints="1"/>
          </p:cNvSpPr>
          <p:nvPr/>
        </p:nvSpPr>
        <p:spPr bwMode="auto">
          <a:xfrm>
            <a:off x="4032954" y="455923"/>
            <a:ext cx="4370568" cy="516209"/>
          </a:xfrm>
          <a:custGeom>
            <a:avLst/>
            <a:gdLst>
              <a:gd name="T0" fmla="*/ 1388 w 1395"/>
              <a:gd name="T1" fmla="*/ 136 h 162"/>
              <a:gd name="T2" fmla="*/ 1316 w 1395"/>
              <a:gd name="T3" fmla="*/ 65 h 162"/>
              <a:gd name="T4" fmla="*/ 1395 w 1395"/>
              <a:gd name="T5" fmla="*/ 110 h 162"/>
              <a:gd name="T6" fmla="*/ 1320 w 1395"/>
              <a:gd name="T7" fmla="*/ 96 h 162"/>
              <a:gd name="T8" fmla="*/ 822 w 1395"/>
              <a:gd name="T9" fmla="*/ 99 h 162"/>
              <a:gd name="T10" fmla="*/ 802 w 1395"/>
              <a:gd name="T11" fmla="*/ 73 h 162"/>
              <a:gd name="T12" fmla="*/ 848 w 1395"/>
              <a:gd name="T13" fmla="*/ 54 h 162"/>
              <a:gd name="T14" fmla="*/ 783 w 1395"/>
              <a:gd name="T15" fmla="*/ 81 h 162"/>
              <a:gd name="T16" fmla="*/ 820 w 1395"/>
              <a:gd name="T17" fmla="*/ 116 h 162"/>
              <a:gd name="T18" fmla="*/ 782 w 1395"/>
              <a:gd name="T19" fmla="*/ 137 h 162"/>
              <a:gd name="T20" fmla="*/ 849 w 1395"/>
              <a:gd name="T21" fmla="*/ 145 h 162"/>
              <a:gd name="T22" fmla="*/ 729 w 1395"/>
              <a:gd name="T23" fmla="*/ 143 h 162"/>
              <a:gd name="T24" fmla="*/ 665 w 1395"/>
              <a:gd name="T25" fmla="*/ 133 h 162"/>
              <a:gd name="T26" fmla="*/ 620 w 1395"/>
              <a:gd name="T27" fmla="*/ 52 h 162"/>
              <a:gd name="T28" fmla="*/ 696 w 1395"/>
              <a:gd name="T29" fmla="*/ 73 h 162"/>
              <a:gd name="T30" fmla="*/ 752 w 1395"/>
              <a:gd name="T31" fmla="*/ 52 h 162"/>
              <a:gd name="T32" fmla="*/ 1197 w 1395"/>
              <a:gd name="T33" fmla="*/ 147 h 162"/>
              <a:gd name="T34" fmla="*/ 1160 w 1395"/>
              <a:gd name="T35" fmla="*/ 49 h 162"/>
              <a:gd name="T36" fmla="*/ 1134 w 1395"/>
              <a:gd name="T37" fmla="*/ 75 h 162"/>
              <a:gd name="T38" fmla="*/ 1194 w 1395"/>
              <a:gd name="T39" fmla="*/ 106 h 162"/>
              <a:gd name="T40" fmla="*/ 1030 w 1395"/>
              <a:gd name="T41" fmla="*/ 67 h 162"/>
              <a:gd name="T42" fmla="*/ 1092 w 1395"/>
              <a:gd name="T43" fmla="*/ 144 h 162"/>
              <a:gd name="T44" fmla="*/ 1092 w 1395"/>
              <a:gd name="T45" fmla="*/ 67 h 162"/>
              <a:gd name="T46" fmla="*/ 595 w 1395"/>
              <a:gd name="T47" fmla="*/ 64 h 162"/>
              <a:gd name="T48" fmla="*/ 503 w 1395"/>
              <a:gd name="T49" fmla="*/ 107 h 162"/>
              <a:gd name="T50" fmla="*/ 581 w 1395"/>
              <a:gd name="T51" fmla="*/ 75 h 162"/>
              <a:gd name="T52" fmla="*/ 556 w 1395"/>
              <a:gd name="T53" fmla="*/ 148 h 162"/>
              <a:gd name="T54" fmla="*/ 983 w 1395"/>
              <a:gd name="T55" fmla="*/ 77 h 162"/>
              <a:gd name="T56" fmla="*/ 953 w 1395"/>
              <a:gd name="T57" fmla="*/ 34 h 162"/>
              <a:gd name="T58" fmla="*/ 1016 w 1395"/>
              <a:gd name="T59" fmla="*/ 12 h 162"/>
              <a:gd name="T60" fmla="*/ 933 w 1395"/>
              <a:gd name="T61" fmla="*/ 47 h 162"/>
              <a:gd name="T62" fmla="*/ 983 w 1395"/>
              <a:gd name="T63" fmla="*/ 97 h 162"/>
              <a:gd name="T64" fmla="*/ 972 w 1395"/>
              <a:gd name="T65" fmla="*/ 147 h 162"/>
              <a:gd name="T66" fmla="*/ 932 w 1395"/>
              <a:gd name="T67" fmla="*/ 154 h 162"/>
              <a:gd name="T68" fmla="*/ 990 w 1395"/>
              <a:gd name="T69" fmla="*/ 160 h 162"/>
              <a:gd name="T70" fmla="*/ 1011 w 1395"/>
              <a:gd name="T71" fmla="*/ 95 h 162"/>
              <a:gd name="T72" fmla="*/ 213 w 1395"/>
              <a:gd name="T73" fmla="*/ 160 h 162"/>
              <a:gd name="T74" fmla="*/ 1256 w 1395"/>
              <a:gd name="T75" fmla="*/ 52 h 162"/>
              <a:gd name="T76" fmla="*/ 1263 w 1395"/>
              <a:gd name="T77" fmla="*/ 76 h 162"/>
              <a:gd name="T78" fmla="*/ 1267 w 1395"/>
              <a:gd name="T79" fmla="*/ 56 h 162"/>
              <a:gd name="T80" fmla="*/ 106 w 1395"/>
              <a:gd name="T81" fmla="*/ 9 h 162"/>
              <a:gd name="T82" fmla="*/ 51 w 1395"/>
              <a:gd name="T83" fmla="*/ 125 h 162"/>
              <a:gd name="T84" fmla="*/ 94 w 1395"/>
              <a:gd name="T85" fmla="*/ 49 h 162"/>
              <a:gd name="T86" fmla="*/ 151 w 1395"/>
              <a:gd name="T87" fmla="*/ 160 h 162"/>
              <a:gd name="T88" fmla="*/ 221 w 1395"/>
              <a:gd name="T89" fmla="*/ 2 h 162"/>
              <a:gd name="T90" fmla="*/ 229 w 1395"/>
              <a:gd name="T91" fmla="*/ 21 h 162"/>
              <a:gd name="T92" fmla="*/ 282 w 1395"/>
              <a:gd name="T93" fmla="*/ 70 h 162"/>
              <a:gd name="T94" fmla="*/ 282 w 1395"/>
              <a:gd name="T95" fmla="*/ 160 h 162"/>
              <a:gd name="T96" fmla="*/ 336 w 1395"/>
              <a:gd name="T97" fmla="*/ 160 h 162"/>
              <a:gd name="T98" fmla="*/ 459 w 1395"/>
              <a:gd name="T99" fmla="*/ 0 h 162"/>
              <a:gd name="T100" fmla="*/ 458 w 1395"/>
              <a:gd name="T101" fmla="*/ 142 h 162"/>
              <a:gd name="T102" fmla="*/ 426 w 1395"/>
              <a:gd name="T103" fmla="*/ 49 h 162"/>
              <a:gd name="T104" fmla="*/ 459 w 1395"/>
              <a:gd name="T105" fmla="*/ 95 h 162"/>
              <a:gd name="T106" fmla="*/ 404 w 1395"/>
              <a:gd name="T107" fmla="*/ 137 h 162"/>
              <a:gd name="T108" fmla="*/ 459 w 1395"/>
              <a:gd name="T109" fmla="*/ 9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95" h="162">
                <a:moveTo>
                  <a:pt x="1395" y="110"/>
                </a:moveTo>
                <a:cubicBezTo>
                  <a:pt x="1320" y="110"/>
                  <a:pt x="1320" y="110"/>
                  <a:pt x="1320" y="110"/>
                </a:cubicBezTo>
                <a:cubicBezTo>
                  <a:pt x="1320" y="122"/>
                  <a:pt x="1323" y="132"/>
                  <a:pt x="1330" y="138"/>
                </a:cubicBezTo>
                <a:cubicBezTo>
                  <a:pt x="1336" y="145"/>
                  <a:pt x="1343" y="148"/>
                  <a:pt x="1354" y="148"/>
                </a:cubicBezTo>
                <a:cubicBezTo>
                  <a:pt x="1366" y="148"/>
                  <a:pt x="1378" y="144"/>
                  <a:pt x="1388" y="136"/>
                </a:cubicBezTo>
                <a:cubicBezTo>
                  <a:pt x="1388" y="152"/>
                  <a:pt x="1388" y="152"/>
                  <a:pt x="1388" y="152"/>
                </a:cubicBezTo>
                <a:cubicBezTo>
                  <a:pt x="1378" y="159"/>
                  <a:pt x="1366" y="162"/>
                  <a:pt x="1350" y="162"/>
                </a:cubicBezTo>
                <a:cubicBezTo>
                  <a:pt x="1336" y="162"/>
                  <a:pt x="1324" y="158"/>
                  <a:pt x="1315" y="148"/>
                </a:cubicBezTo>
                <a:cubicBezTo>
                  <a:pt x="1306" y="138"/>
                  <a:pt x="1302" y="124"/>
                  <a:pt x="1302" y="106"/>
                </a:cubicBezTo>
                <a:cubicBezTo>
                  <a:pt x="1302" y="90"/>
                  <a:pt x="1307" y="76"/>
                  <a:pt x="1316" y="65"/>
                </a:cubicBezTo>
                <a:cubicBezTo>
                  <a:pt x="1326" y="55"/>
                  <a:pt x="1338" y="49"/>
                  <a:pt x="1351" y="49"/>
                </a:cubicBezTo>
                <a:cubicBezTo>
                  <a:pt x="1365" y="49"/>
                  <a:pt x="1376" y="54"/>
                  <a:pt x="1384" y="63"/>
                </a:cubicBezTo>
                <a:cubicBezTo>
                  <a:pt x="1391" y="72"/>
                  <a:pt x="1395" y="85"/>
                  <a:pt x="1395" y="101"/>
                </a:cubicBezTo>
                <a:cubicBezTo>
                  <a:pt x="1395" y="110"/>
                  <a:pt x="1395" y="110"/>
                  <a:pt x="1395" y="110"/>
                </a:cubicBezTo>
                <a:cubicBezTo>
                  <a:pt x="1395" y="110"/>
                  <a:pt x="1395" y="110"/>
                  <a:pt x="1395" y="110"/>
                </a:cubicBezTo>
                <a:close/>
                <a:moveTo>
                  <a:pt x="1377" y="96"/>
                </a:moveTo>
                <a:cubicBezTo>
                  <a:pt x="1377" y="86"/>
                  <a:pt x="1375" y="78"/>
                  <a:pt x="1370" y="72"/>
                </a:cubicBezTo>
                <a:cubicBezTo>
                  <a:pt x="1366" y="67"/>
                  <a:pt x="1359" y="64"/>
                  <a:pt x="1350" y="64"/>
                </a:cubicBezTo>
                <a:cubicBezTo>
                  <a:pt x="1343" y="64"/>
                  <a:pt x="1336" y="67"/>
                  <a:pt x="1331" y="73"/>
                </a:cubicBezTo>
                <a:cubicBezTo>
                  <a:pt x="1325" y="79"/>
                  <a:pt x="1321" y="86"/>
                  <a:pt x="1320" y="96"/>
                </a:cubicBezTo>
                <a:cubicBezTo>
                  <a:pt x="1377" y="96"/>
                  <a:pt x="1377" y="96"/>
                  <a:pt x="1377" y="96"/>
                </a:cubicBezTo>
                <a:cubicBezTo>
                  <a:pt x="1377" y="96"/>
                  <a:pt x="1377" y="96"/>
                  <a:pt x="1377" y="96"/>
                </a:cubicBezTo>
                <a:close/>
                <a:moveTo>
                  <a:pt x="845" y="111"/>
                </a:moveTo>
                <a:cubicBezTo>
                  <a:pt x="842" y="109"/>
                  <a:pt x="839" y="107"/>
                  <a:pt x="835" y="105"/>
                </a:cubicBezTo>
                <a:cubicBezTo>
                  <a:pt x="831" y="103"/>
                  <a:pt x="827" y="101"/>
                  <a:pt x="822" y="99"/>
                </a:cubicBezTo>
                <a:cubicBezTo>
                  <a:pt x="819" y="98"/>
                  <a:pt x="815" y="96"/>
                  <a:pt x="812" y="95"/>
                </a:cubicBezTo>
                <a:cubicBezTo>
                  <a:pt x="811" y="94"/>
                  <a:pt x="808" y="93"/>
                  <a:pt x="806" y="91"/>
                </a:cubicBezTo>
                <a:cubicBezTo>
                  <a:pt x="804" y="90"/>
                  <a:pt x="803" y="88"/>
                  <a:pt x="802" y="86"/>
                </a:cubicBezTo>
                <a:cubicBezTo>
                  <a:pt x="801" y="84"/>
                  <a:pt x="800" y="82"/>
                  <a:pt x="800" y="79"/>
                </a:cubicBezTo>
                <a:cubicBezTo>
                  <a:pt x="800" y="77"/>
                  <a:pt x="801" y="75"/>
                  <a:pt x="802" y="73"/>
                </a:cubicBezTo>
                <a:cubicBezTo>
                  <a:pt x="803" y="71"/>
                  <a:pt x="804" y="70"/>
                  <a:pt x="806" y="68"/>
                </a:cubicBezTo>
                <a:cubicBezTo>
                  <a:pt x="808" y="67"/>
                  <a:pt x="810" y="66"/>
                  <a:pt x="812" y="65"/>
                </a:cubicBezTo>
                <a:cubicBezTo>
                  <a:pt x="814" y="64"/>
                  <a:pt x="817" y="64"/>
                  <a:pt x="821" y="64"/>
                </a:cubicBezTo>
                <a:cubicBezTo>
                  <a:pt x="831" y="64"/>
                  <a:pt x="840" y="67"/>
                  <a:pt x="848" y="72"/>
                </a:cubicBezTo>
                <a:cubicBezTo>
                  <a:pt x="848" y="54"/>
                  <a:pt x="848" y="54"/>
                  <a:pt x="848" y="54"/>
                </a:cubicBezTo>
                <a:cubicBezTo>
                  <a:pt x="841" y="51"/>
                  <a:pt x="832" y="49"/>
                  <a:pt x="823" y="49"/>
                </a:cubicBezTo>
                <a:cubicBezTo>
                  <a:pt x="818" y="49"/>
                  <a:pt x="813" y="50"/>
                  <a:pt x="809" y="51"/>
                </a:cubicBezTo>
                <a:cubicBezTo>
                  <a:pt x="804" y="53"/>
                  <a:pt x="799" y="55"/>
                  <a:pt x="795" y="57"/>
                </a:cubicBezTo>
                <a:cubicBezTo>
                  <a:pt x="791" y="60"/>
                  <a:pt x="788" y="63"/>
                  <a:pt x="786" y="67"/>
                </a:cubicBezTo>
                <a:cubicBezTo>
                  <a:pt x="784" y="71"/>
                  <a:pt x="783" y="76"/>
                  <a:pt x="783" y="81"/>
                </a:cubicBezTo>
                <a:cubicBezTo>
                  <a:pt x="783" y="85"/>
                  <a:pt x="783" y="88"/>
                  <a:pt x="784" y="91"/>
                </a:cubicBezTo>
                <a:cubicBezTo>
                  <a:pt x="786" y="95"/>
                  <a:pt x="788" y="97"/>
                  <a:pt x="790" y="100"/>
                </a:cubicBezTo>
                <a:cubicBezTo>
                  <a:pt x="792" y="102"/>
                  <a:pt x="795" y="104"/>
                  <a:pt x="799" y="106"/>
                </a:cubicBezTo>
                <a:cubicBezTo>
                  <a:pt x="803" y="108"/>
                  <a:pt x="807" y="110"/>
                  <a:pt x="812" y="112"/>
                </a:cubicBezTo>
                <a:cubicBezTo>
                  <a:pt x="814" y="113"/>
                  <a:pt x="817" y="115"/>
                  <a:pt x="820" y="116"/>
                </a:cubicBezTo>
                <a:cubicBezTo>
                  <a:pt x="823" y="117"/>
                  <a:pt x="826" y="119"/>
                  <a:pt x="828" y="120"/>
                </a:cubicBezTo>
                <a:cubicBezTo>
                  <a:pt x="830" y="122"/>
                  <a:pt x="832" y="123"/>
                  <a:pt x="833" y="125"/>
                </a:cubicBezTo>
                <a:cubicBezTo>
                  <a:pt x="835" y="127"/>
                  <a:pt x="835" y="130"/>
                  <a:pt x="835" y="133"/>
                </a:cubicBezTo>
                <a:cubicBezTo>
                  <a:pt x="835" y="143"/>
                  <a:pt x="828" y="148"/>
                  <a:pt x="812" y="148"/>
                </a:cubicBezTo>
                <a:cubicBezTo>
                  <a:pt x="802" y="148"/>
                  <a:pt x="792" y="144"/>
                  <a:pt x="782" y="137"/>
                </a:cubicBezTo>
                <a:cubicBezTo>
                  <a:pt x="782" y="156"/>
                  <a:pt x="782" y="156"/>
                  <a:pt x="782" y="156"/>
                </a:cubicBezTo>
                <a:cubicBezTo>
                  <a:pt x="791" y="160"/>
                  <a:pt x="800" y="162"/>
                  <a:pt x="811" y="162"/>
                </a:cubicBezTo>
                <a:cubicBezTo>
                  <a:pt x="816" y="162"/>
                  <a:pt x="821" y="162"/>
                  <a:pt x="826" y="161"/>
                </a:cubicBezTo>
                <a:cubicBezTo>
                  <a:pt x="832" y="159"/>
                  <a:pt x="836" y="157"/>
                  <a:pt x="840" y="155"/>
                </a:cubicBezTo>
                <a:cubicBezTo>
                  <a:pt x="844" y="152"/>
                  <a:pt x="847" y="149"/>
                  <a:pt x="849" y="145"/>
                </a:cubicBezTo>
                <a:cubicBezTo>
                  <a:pt x="852" y="141"/>
                  <a:pt x="853" y="136"/>
                  <a:pt x="853" y="131"/>
                </a:cubicBezTo>
                <a:cubicBezTo>
                  <a:pt x="853" y="127"/>
                  <a:pt x="852" y="123"/>
                  <a:pt x="851" y="120"/>
                </a:cubicBezTo>
                <a:cubicBezTo>
                  <a:pt x="849" y="117"/>
                  <a:pt x="847" y="114"/>
                  <a:pt x="845" y="111"/>
                </a:cubicBezTo>
                <a:close/>
                <a:moveTo>
                  <a:pt x="731" y="133"/>
                </a:moveTo>
                <a:cubicBezTo>
                  <a:pt x="730" y="137"/>
                  <a:pt x="729" y="140"/>
                  <a:pt x="729" y="143"/>
                </a:cubicBezTo>
                <a:cubicBezTo>
                  <a:pt x="728" y="143"/>
                  <a:pt x="728" y="143"/>
                  <a:pt x="728" y="143"/>
                </a:cubicBezTo>
                <a:cubicBezTo>
                  <a:pt x="728" y="139"/>
                  <a:pt x="727" y="136"/>
                  <a:pt x="727" y="133"/>
                </a:cubicBezTo>
                <a:cubicBezTo>
                  <a:pt x="704" y="52"/>
                  <a:pt x="704" y="52"/>
                  <a:pt x="704" y="52"/>
                </a:cubicBezTo>
                <a:cubicBezTo>
                  <a:pt x="689" y="52"/>
                  <a:pt x="689" y="52"/>
                  <a:pt x="689" y="52"/>
                </a:cubicBezTo>
                <a:cubicBezTo>
                  <a:pt x="665" y="133"/>
                  <a:pt x="665" y="133"/>
                  <a:pt x="665" y="133"/>
                </a:cubicBezTo>
                <a:cubicBezTo>
                  <a:pt x="664" y="136"/>
                  <a:pt x="663" y="140"/>
                  <a:pt x="663" y="143"/>
                </a:cubicBezTo>
                <a:cubicBezTo>
                  <a:pt x="662" y="143"/>
                  <a:pt x="662" y="143"/>
                  <a:pt x="662" y="143"/>
                </a:cubicBezTo>
                <a:cubicBezTo>
                  <a:pt x="662" y="139"/>
                  <a:pt x="661" y="136"/>
                  <a:pt x="660" y="133"/>
                </a:cubicBezTo>
                <a:cubicBezTo>
                  <a:pt x="638" y="52"/>
                  <a:pt x="638" y="52"/>
                  <a:pt x="638" y="52"/>
                </a:cubicBezTo>
                <a:cubicBezTo>
                  <a:pt x="620" y="52"/>
                  <a:pt x="620" y="52"/>
                  <a:pt x="620" y="52"/>
                </a:cubicBezTo>
                <a:cubicBezTo>
                  <a:pt x="653" y="160"/>
                  <a:pt x="653" y="160"/>
                  <a:pt x="653" y="160"/>
                </a:cubicBezTo>
                <a:cubicBezTo>
                  <a:pt x="670" y="160"/>
                  <a:pt x="670" y="160"/>
                  <a:pt x="670" y="160"/>
                </a:cubicBezTo>
                <a:cubicBezTo>
                  <a:pt x="693" y="82"/>
                  <a:pt x="693" y="82"/>
                  <a:pt x="693" y="82"/>
                </a:cubicBezTo>
                <a:cubicBezTo>
                  <a:pt x="694" y="78"/>
                  <a:pt x="695" y="75"/>
                  <a:pt x="695" y="73"/>
                </a:cubicBezTo>
                <a:cubicBezTo>
                  <a:pt x="696" y="73"/>
                  <a:pt x="696" y="73"/>
                  <a:pt x="696" y="73"/>
                </a:cubicBezTo>
                <a:cubicBezTo>
                  <a:pt x="696" y="76"/>
                  <a:pt x="697" y="80"/>
                  <a:pt x="697" y="83"/>
                </a:cubicBezTo>
                <a:cubicBezTo>
                  <a:pt x="720" y="160"/>
                  <a:pt x="720" y="160"/>
                  <a:pt x="720" y="160"/>
                </a:cubicBezTo>
                <a:cubicBezTo>
                  <a:pt x="738" y="160"/>
                  <a:pt x="738" y="160"/>
                  <a:pt x="738" y="160"/>
                </a:cubicBezTo>
                <a:cubicBezTo>
                  <a:pt x="769" y="52"/>
                  <a:pt x="769" y="52"/>
                  <a:pt x="769" y="52"/>
                </a:cubicBezTo>
                <a:cubicBezTo>
                  <a:pt x="752" y="52"/>
                  <a:pt x="752" y="52"/>
                  <a:pt x="752" y="52"/>
                </a:cubicBezTo>
                <a:cubicBezTo>
                  <a:pt x="731" y="133"/>
                  <a:pt x="731" y="133"/>
                  <a:pt x="731" y="133"/>
                </a:cubicBezTo>
                <a:cubicBezTo>
                  <a:pt x="731" y="133"/>
                  <a:pt x="731" y="133"/>
                  <a:pt x="731" y="133"/>
                </a:cubicBezTo>
                <a:close/>
                <a:moveTo>
                  <a:pt x="1198" y="64"/>
                </a:moveTo>
                <a:cubicBezTo>
                  <a:pt x="1207" y="74"/>
                  <a:pt x="1211" y="88"/>
                  <a:pt x="1211" y="106"/>
                </a:cubicBezTo>
                <a:cubicBezTo>
                  <a:pt x="1211" y="123"/>
                  <a:pt x="1207" y="137"/>
                  <a:pt x="1197" y="147"/>
                </a:cubicBezTo>
                <a:cubicBezTo>
                  <a:pt x="1187" y="157"/>
                  <a:pt x="1174" y="162"/>
                  <a:pt x="1158" y="162"/>
                </a:cubicBezTo>
                <a:cubicBezTo>
                  <a:pt x="1143" y="162"/>
                  <a:pt x="1130" y="157"/>
                  <a:pt x="1121" y="147"/>
                </a:cubicBezTo>
                <a:cubicBezTo>
                  <a:pt x="1111" y="137"/>
                  <a:pt x="1106" y="124"/>
                  <a:pt x="1106" y="107"/>
                </a:cubicBezTo>
                <a:cubicBezTo>
                  <a:pt x="1106" y="89"/>
                  <a:pt x="1111" y="75"/>
                  <a:pt x="1121" y="65"/>
                </a:cubicBezTo>
                <a:cubicBezTo>
                  <a:pt x="1131" y="55"/>
                  <a:pt x="1144" y="49"/>
                  <a:pt x="1160" y="49"/>
                </a:cubicBezTo>
                <a:cubicBezTo>
                  <a:pt x="1176" y="49"/>
                  <a:pt x="1189" y="54"/>
                  <a:pt x="1198" y="64"/>
                </a:cubicBezTo>
                <a:close/>
                <a:moveTo>
                  <a:pt x="1194" y="106"/>
                </a:moveTo>
                <a:cubicBezTo>
                  <a:pt x="1194" y="93"/>
                  <a:pt x="1191" y="82"/>
                  <a:pt x="1185" y="75"/>
                </a:cubicBezTo>
                <a:cubicBezTo>
                  <a:pt x="1179" y="68"/>
                  <a:pt x="1170" y="64"/>
                  <a:pt x="1159" y="64"/>
                </a:cubicBezTo>
                <a:cubicBezTo>
                  <a:pt x="1148" y="64"/>
                  <a:pt x="1140" y="68"/>
                  <a:pt x="1134" y="75"/>
                </a:cubicBezTo>
                <a:cubicBezTo>
                  <a:pt x="1127" y="83"/>
                  <a:pt x="1124" y="93"/>
                  <a:pt x="1124" y="107"/>
                </a:cubicBezTo>
                <a:cubicBezTo>
                  <a:pt x="1124" y="119"/>
                  <a:pt x="1127" y="129"/>
                  <a:pt x="1134" y="137"/>
                </a:cubicBezTo>
                <a:cubicBezTo>
                  <a:pt x="1140" y="144"/>
                  <a:pt x="1148" y="148"/>
                  <a:pt x="1159" y="148"/>
                </a:cubicBezTo>
                <a:cubicBezTo>
                  <a:pt x="1170" y="148"/>
                  <a:pt x="1179" y="144"/>
                  <a:pt x="1185" y="137"/>
                </a:cubicBezTo>
                <a:cubicBezTo>
                  <a:pt x="1191" y="130"/>
                  <a:pt x="1194" y="120"/>
                  <a:pt x="1194" y="106"/>
                </a:cubicBezTo>
                <a:close/>
                <a:moveTo>
                  <a:pt x="1066" y="20"/>
                </a:moveTo>
                <a:cubicBezTo>
                  <a:pt x="1049" y="26"/>
                  <a:pt x="1049" y="26"/>
                  <a:pt x="1049" y="26"/>
                </a:cubicBezTo>
                <a:cubicBezTo>
                  <a:pt x="1049" y="52"/>
                  <a:pt x="1049" y="52"/>
                  <a:pt x="1049" y="52"/>
                </a:cubicBezTo>
                <a:cubicBezTo>
                  <a:pt x="1030" y="52"/>
                  <a:pt x="1030" y="52"/>
                  <a:pt x="1030" y="52"/>
                </a:cubicBezTo>
                <a:cubicBezTo>
                  <a:pt x="1030" y="67"/>
                  <a:pt x="1030" y="67"/>
                  <a:pt x="1030" y="67"/>
                </a:cubicBezTo>
                <a:cubicBezTo>
                  <a:pt x="1049" y="67"/>
                  <a:pt x="1049" y="67"/>
                  <a:pt x="1049" y="67"/>
                </a:cubicBezTo>
                <a:cubicBezTo>
                  <a:pt x="1049" y="131"/>
                  <a:pt x="1049" y="131"/>
                  <a:pt x="1049" y="131"/>
                </a:cubicBezTo>
                <a:cubicBezTo>
                  <a:pt x="1049" y="152"/>
                  <a:pt x="1058" y="162"/>
                  <a:pt x="1077" y="162"/>
                </a:cubicBezTo>
                <a:cubicBezTo>
                  <a:pt x="1083" y="162"/>
                  <a:pt x="1088" y="161"/>
                  <a:pt x="1092" y="159"/>
                </a:cubicBezTo>
                <a:cubicBezTo>
                  <a:pt x="1092" y="144"/>
                  <a:pt x="1092" y="144"/>
                  <a:pt x="1092" y="144"/>
                </a:cubicBezTo>
                <a:cubicBezTo>
                  <a:pt x="1089" y="147"/>
                  <a:pt x="1085" y="148"/>
                  <a:pt x="1081" y="148"/>
                </a:cubicBezTo>
                <a:cubicBezTo>
                  <a:pt x="1076" y="148"/>
                  <a:pt x="1072" y="146"/>
                  <a:pt x="1070" y="143"/>
                </a:cubicBezTo>
                <a:cubicBezTo>
                  <a:pt x="1067" y="140"/>
                  <a:pt x="1066" y="135"/>
                  <a:pt x="1066" y="128"/>
                </a:cubicBezTo>
                <a:cubicBezTo>
                  <a:pt x="1066" y="67"/>
                  <a:pt x="1066" y="67"/>
                  <a:pt x="1066" y="67"/>
                </a:cubicBezTo>
                <a:cubicBezTo>
                  <a:pt x="1092" y="67"/>
                  <a:pt x="1092" y="67"/>
                  <a:pt x="1092" y="67"/>
                </a:cubicBezTo>
                <a:cubicBezTo>
                  <a:pt x="1092" y="52"/>
                  <a:pt x="1092" y="52"/>
                  <a:pt x="1092" y="52"/>
                </a:cubicBezTo>
                <a:cubicBezTo>
                  <a:pt x="1066" y="52"/>
                  <a:pt x="1066" y="52"/>
                  <a:pt x="1066" y="52"/>
                </a:cubicBezTo>
                <a:cubicBezTo>
                  <a:pt x="1066" y="20"/>
                  <a:pt x="1066" y="20"/>
                  <a:pt x="1066" y="20"/>
                </a:cubicBezTo>
                <a:cubicBezTo>
                  <a:pt x="1066" y="20"/>
                  <a:pt x="1066" y="20"/>
                  <a:pt x="1066" y="20"/>
                </a:cubicBezTo>
                <a:close/>
                <a:moveTo>
                  <a:pt x="595" y="64"/>
                </a:moveTo>
                <a:cubicBezTo>
                  <a:pt x="604" y="74"/>
                  <a:pt x="608" y="88"/>
                  <a:pt x="608" y="106"/>
                </a:cubicBezTo>
                <a:cubicBezTo>
                  <a:pt x="608" y="123"/>
                  <a:pt x="603" y="137"/>
                  <a:pt x="594" y="147"/>
                </a:cubicBezTo>
                <a:cubicBezTo>
                  <a:pt x="584" y="157"/>
                  <a:pt x="571" y="162"/>
                  <a:pt x="554" y="162"/>
                </a:cubicBezTo>
                <a:cubicBezTo>
                  <a:pt x="539" y="162"/>
                  <a:pt x="527" y="157"/>
                  <a:pt x="517" y="147"/>
                </a:cubicBezTo>
                <a:cubicBezTo>
                  <a:pt x="508" y="137"/>
                  <a:pt x="503" y="124"/>
                  <a:pt x="503" y="107"/>
                </a:cubicBezTo>
                <a:cubicBezTo>
                  <a:pt x="503" y="89"/>
                  <a:pt x="508" y="75"/>
                  <a:pt x="518" y="65"/>
                </a:cubicBezTo>
                <a:cubicBezTo>
                  <a:pt x="528" y="55"/>
                  <a:pt x="541" y="49"/>
                  <a:pt x="557" y="49"/>
                </a:cubicBezTo>
                <a:cubicBezTo>
                  <a:pt x="573" y="49"/>
                  <a:pt x="586" y="54"/>
                  <a:pt x="595" y="64"/>
                </a:cubicBezTo>
                <a:close/>
                <a:moveTo>
                  <a:pt x="590" y="106"/>
                </a:moveTo>
                <a:cubicBezTo>
                  <a:pt x="590" y="93"/>
                  <a:pt x="587" y="82"/>
                  <a:pt x="581" y="75"/>
                </a:cubicBezTo>
                <a:cubicBezTo>
                  <a:pt x="575" y="68"/>
                  <a:pt x="567" y="64"/>
                  <a:pt x="556" y="64"/>
                </a:cubicBezTo>
                <a:cubicBezTo>
                  <a:pt x="546" y="64"/>
                  <a:pt x="537" y="68"/>
                  <a:pt x="530" y="75"/>
                </a:cubicBezTo>
                <a:cubicBezTo>
                  <a:pt x="524" y="83"/>
                  <a:pt x="521" y="93"/>
                  <a:pt x="521" y="107"/>
                </a:cubicBezTo>
                <a:cubicBezTo>
                  <a:pt x="521" y="119"/>
                  <a:pt x="524" y="129"/>
                  <a:pt x="530" y="137"/>
                </a:cubicBezTo>
                <a:cubicBezTo>
                  <a:pt x="537" y="144"/>
                  <a:pt x="546" y="148"/>
                  <a:pt x="556" y="148"/>
                </a:cubicBezTo>
                <a:cubicBezTo>
                  <a:pt x="567" y="148"/>
                  <a:pt x="575" y="144"/>
                  <a:pt x="581" y="137"/>
                </a:cubicBezTo>
                <a:cubicBezTo>
                  <a:pt x="587" y="130"/>
                  <a:pt x="590" y="120"/>
                  <a:pt x="590" y="106"/>
                </a:cubicBezTo>
                <a:close/>
                <a:moveTo>
                  <a:pt x="1011" y="95"/>
                </a:moveTo>
                <a:cubicBezTo>
                  <a:pt x="1007" y="91"/>
                  <a:pt x="1003" y="88"/>
                  <a:pt x="998" y="85"/>
                </a:cubicBezTo>
                <a:cubicBezTo>
                  <a:pt x="994" y="82"/>
                  <a:pt x="988" y="79"/>
                  <a:pt x="983" y="77"/>
                </a:cubicBezTo>
                <a:cubicBezTo>
                  <a:pt x="978" y="74"/>
                  <a:pt x="973" y="72"/>
                  <a:pt x="969" y="69"/>
                </a:cubicBezTo>
                <a:cubicBezTo>
                  <a:pt x="965" y="67"/>
                  <a:pt x="962" y="65"/>
                  <a:pt x="959" y="63"/>
                </a:cubicBezTo>
                <a:cubicBezTo>
                  <a:pt x="956" y="60"/>
                  <a:pt x="954" y="58"/>
                  <a:pt x="952" y="55"/>
                </a:cubicBezTo>
                <a:cubicBezTo>
                  <a:pt x="951" y="52"/>
                  <a:pt x="950" y="49"/>
                  <a:pt x="950" y="45"/>
                </a:cubicBezTo>
                <a:cubicBezTo>
                  <a:pt x="950" y="41"/>
                  <a:pt x="951" y="37"/>
                  <a:pt x="953" y="34"/>
                </a:cubicBezTo>
                <a:cubicBezTo>
                  <a:pt x="955" y="32"/>
                  <a:pt x="957" y="29"/>
                  <a:pt x="960" y="27"/>
                </a:cubicBezTo>
                <a:cubicBezTo>
                  <a:pt x="963" y="26"/>
                  <a:pt x="967" y="24"/>
                  <a:pt x="971" y="23"/>
                </a:cubicBezTo>
                <a:cubicBezTo>
                  <a:pt x="975" y="23"/>
                  <a:pt x="978" y="22"/>
                  <a:pt x="982" y="22"/>
                </a:cubicBezTo>
                <a:cubicBezTo>
                  <a:pt x="996" y="22"/>
                  <a:pt x="1008" y="25"/>
                  <a:pt x="1016" y="31"/>
                </a:cubicBezTo>
                <a:cubicBezTo>
                  <a:pt x="1016" y="12"/>
                  <a:pt x="1016" y="12"/>
                  <a:pt x="1016" y="12"/>
                </a:cubicBezTo>
                <a:cubicBezTo>
                  <a:pt x="1010" y="8"/>
                  <a:pt x="999" y="6"/>
                  <a:pt x="984" y="6"/>
                </a:cubicBezTo>
                <a:cubicBezTo>
                  <a:pt x="978" y="6"/>
                  <a:pt x="971" y="7"/>
                  <a:pt x="965" y="9"/>
                </a:cubicBezTo>
                <a:cubicBezTo>
                  <a:pt x="959" y="10"/>
                  <a:pt x="953" y="13"/>
                  <a:pt x="948" y="16"/>
                </a:cubicBezTo>
                <a:cubicBezTo>
                  <a:pt x="944" y="19"/>
                  <a:pt x="940" y="23"/>
                  <a:pt x="937" y="29"/>
                </a:cubicBezTo>
                <a:cubicBezTo>
                  <a:pt x="934" y="34"/>
                  <a:pt x="933" y="40"/>
                  <a:pt x="933" y="47"/>
                </a:cubicBezTo>
                <a:cubicBezTo>
                  <a:pt x="933" y="52"/>
                  <a:pt x="934" y="57"/>
                  <a:pt x="936" y="61"/>
                </a:cubicBezTo>
                <a:cubicBezTo>
                  <a:pt x="937" y="65"/>
                  <a:pt x="940" y="69"/>
                  <a:pt x="943" y="73"/>
                </a:cubicBezTo>
                <a:cubicBezTo>
                  <a:pt x="946" y="76"/>
                  <a:pt x="950" y="79"/>
                  <a:pt x="954" y="82"/>
                </a:cubicBezTo>
                <a:cubicBezTo>
                  <a:pt x="959" y="84"/>
                  <a:pt x="964" y="87"/>
                  <a:pt x="969" y="90"/>
                </a:cubicBezTo>
                <a:cubicBezTo>
                  <a:pt x="974" y="92"/>
                  <a:pt x="979" y="95"/>
                  <a:pt x="983" y="97"/>
                </a:cubicBezTo>
                <a:cubicBezTo>
                  <a:pt x="987" y="99"/>
                  <a:pt x="991" y="102"/>
                  <a:pt x="994" y="104"/>
                </a:cubicBezTo>
                <a:cubicBezTo>
                  <a:pt x="998" y="107"/>
                  <a:pt x="1000" y="109"/>
                  <a:pt x="1002" y="112"/>
                </a:cubicBezTo>
                <a:cubicBezTo>
                  <a:pt x="1004" y="115"/>
                  <a:pt x="1005" y="119"/>
                  <a:pt x="1005" y="123"/>
                </a:cubicBezTo>
                <a:cubicBezTo>
                  <a:pt x="1005" y="131"/>
                  <a:pt x="1002" y="136"/>
                  <a:pt x="996" y="140"/>
                </a:cubicBezTo>
                <a:cubicBezTo>
                  <a:pt x="991" y="145"/>
                  <a:pt x="983" y="147"/>
                  <a:pt x="972" y="147"/>
                </a:cubicBezTo>
                <a:cubicBezTo>
                  <a:pt x="969" y="147"/>
                  <a:pt x="965" y="146"/>
                  <a:pt x="962" y="146"/>
                </a:cubicBezTo>
                <a:cubicBezTo>
                  <a:pt x="958" y="145"/>
                  <a:pt x="954" y="144"/>
                  <a:pt x="951" y="143"/>
                </a:cubicBezTo>
                <a:cubicBezTo>
                  <a:pt x="947" y="142"/>
                  <a:pt x="944" y="140"/>
                  <a:pt x="941" y="139"/>
                </a:cubicBezTo>
                <a:cubicBezTo>
                  <a:pt x="938" y="137"/>
                  <a:pt x="935" y="135"/>
                  <a:pt x="932" y="133"/>
                </a:cubicBezTo>
                <a:cubicBezTo>
                  <a:pt x="932" y="154"/>
                  <a:pt x="932" y="154"/>
                  <a:pt x="932" y="154"/>
                </a:cubicBezTo>
                <a:cubicBezTo>
                  <a:pt x="934" y="155"/>
                  <a:pt x="937" y="156"/>
                  <a:pt x="940" y="157"/>
                </a:cubicBezTo>
                <a:cubicBezTo>
                  <a:pt x="944" y="159"/>
                  <a:pt x="946" y="159"/>
                  <a:pt x="950" y="160"/>
                </a:cubicBezTo>
                <a:cubicBezTo>
                  <a:pt x="953" y="161"/>
                  <a:pt x="957" y="162"/>
                  <a:pt x="960" y="162"/>
                </a:cubicBezTo>
                <a:cubicBezTo>
                  <a:pt x="964" y="162"/>
                  <a:pt x="967" y="162"/>
                  <a:pt x="969" y="162"/>
                </a:cubicBezTo>
                <a:cubicBezTo>
                  <a:pt x="976" y="162"/>
                  <a:pt x="983" y="162"/>
                  <a:pt x="990" y="160"/>
                </a:cubicBezTo>
                <a:cubicBezTo>
                  <a:pt x="996" y="159"/>
                  <a:pt x="1002" y="157"/>
                  <a:pt x="1007" y="153"/>
                </a:cubicBezTo>
                <a:cubicBezTo>
                  <a:pt x="1011" y="150"/>
                  <a:pt x="1015" y="146"/>
                  <a:pt x="1018" y="141"/>
                </a:cubicBezTo>
                <a:cubicBezTo>
                  <a:pt x="1021" y="136"/>
                  <a:pt x="1022" y="129"/>
                  <a:pt x="1022" y="122"/>
                </a:cubicBezTo>
                <a:cubicBezTo>
                  <a:pt x="1022" y="116"/>
                  <a:pt x="1021" y="111"/>
                  <a:pt x="1019" y="107"/>
                </a:cubicBezTo>
                <a:cubicBezTo>
                  <a:pt x="1017" y="102"/>
                  <a:pt x="1014" y="98"/>
                  <a:pt x="1011" y="95"/>
                </a:cubicBezTo>
                <a:close/>
                <a:moveTo>
                  <a:pt x="213" y="160"/>
                </a:moveTo>
                <a:cubicBezTo>
                  <a:pt x="230" y="160"/>
                  <a:pt x="230" y="160"/>
                  <a:pt x="230" y="160"/>
                </a:cubicBezTo>
                <a:cubicBezTo>
                  <a:pt x="230" y="52"/>
                  <a:pt x="230" y="52"/>
                  <a:pt x="230" y="52"/>
                </a:cubicBezTo>
                <a:cubicBezTo>
                  <a:pt x="213" y="52"/>
                  <a:pt x="213" y="52"/>
                  <a:pt x="213" y="52"/>
                </a:cubicBezTo>
                <a:cubicBezTo>
                  <a:pt x="213" y="160"/>
                  <a:pt x="213" y="160"/>
                  <a:pt x="213" y="160"/>
                </a:cubicBezTo>
                <a:cubicBezTo>
                  <a:pt x="213" y="160"/>
                  <a:pt x="213" y="160"/>
                  <a:pt x="213" y="160"/>
                </a:cubicBezTo>
                <a:close/>
                <a:moveTo>
                  <a:pt x="1267" y="56"/>
                </a:moveTo>
                <a:cubicBezTo>
                  <a:pt x="1262" y="61"/>
                  <a:pt x="1259" y="67"/>
                  <a:pt x="1256" y="74"/>
                </a:cubicBezTo>
                <a:cubicBezTo>
                  <a:pt x="1256" y="74"/>
                  <a:pt x="1256" y="74"/>
                  <a:pt x="1256" y="74"/>
                </a:cubicBezTo>
                <a:cubicBezTo>
                  <a:pt x="1256" y="52"/>
                  <a:pt x="1256" y="52"/>
                  <a:pt x="1256" y="52"/>
                </a:cubicBezTo>
                <a:cubicBezTo>
                  <a:pt x="1238" y="52"/>
                  <a:pt x="1238" y="52"/>
                  <a:pt x="1238" y="52"/>
                </a:cubicBezTo>
                <a:cubicBezTo>
                  <a:pt x="1238" y="160"/>
                  <a:pt x="1238" y="160"/>
                  <a:pt x="1238" y="160"/>
                </a:cubicBezTo>
                <a:cubicBezTo>
                  <a:pt x="1256" y="160"/>
                  <a:pt x="1256" y="160"/>
                  <a:pt x="1256" y="160"/>
                </a:cubicBezTo>
                <a:cubicBezTo>
                  <a:pt x="1256" y="105"/>
                  <a:pt x="1256" y="105"/>
                  <a:pt x="1256" y="105"/>
                </a:cubicBezTo>
                <a:cubicBezTo>
                  <a:pt x="1256" y="93"/>
                  <a:pt x="1258" y="83"/>
                  <a:pt x="1263" y="76"/>
                </a:cubicBezTo>
                <a:cubicBezTo>
                  <a:pt x="1268" y="69"/>
                  <a:pt x="1274" y="66"/>
                  <a:pt x="1281" y="66"/>
                </a:cubicBezTo>
                <a:cubicBezTo>
                  <a:pt x="1286" y="66"/>
                  <a:pt x="1291" y="67"/>
                  <a:pt x="1294" y="69"/>
                </a:cubicBezTo>
                <a:cubicBezTo>
                  <a:pt x="1294" y="52"/>
                  <a:pt x="1294" y="52"/>
                  <a:pt x="1294" y="52"/>
                </a:cubicBezTo>
                <a:cubicBezTo>
                  <a:pt x="1291" y="51"/>
                  <a:pt x="1288" y="50"/>
                  <a:pt x="1283" y="50"/>
                </a:cubicBezTo>
                <a:cubicBezTo>
                  <a:pt x="1277" y="50"/>
                  <a:pt x="1272" y="52"/>
                  <a:pt x="1267" y="56"/>
                </a:cubicBezTo>
                <a:close/>
                <a:moveTo>
                  <a:pt x="144" y="125"/>
                </a:moveTo>
                <a:cubicBezTo>
                  <a:pt x="143" y="131"/>
                  <a:pt x="142" y="136"/>
                  <a:pt x="141" y="140"/>
                </a:cubicBezTo>
                <a:cubicBezTo>
                  <a:pt x="141" y="140"/>
                  <a:pt x="141" y="140"/>
                  <a:pt x="141" y="140"/>
                </a:cubicBezTo>
                <a:cubicBezTo>
                  <a:pt x="140" y="134"/>
                  <a:pt x="140" y="130"/>
                  <a:pt x="138" y="126"/>
                </a:cubicBezTo>
                <a:cubicBezTo>
                  <a:pt x="106" y="9"/>
                  <a:pt x="106" y="9"/>
                  <a:pt x="106" y="9"/>
                </a:cubicBezTo>
                <a:cubicBezTo>
                  <a:pt x="89" y="9"/>
                  <a:pt x="89" y="9"/>
                  <a:pt x="89" y="9"/>
                </a:cubicBezTo>
                <a:cubicBezTo>
                  <a:pt x="57" y="125"/>
                  <a:pt x="57" y="125"/>
                  <a:pt x="57" y="125"/>
                </a:cubicBezTo>
                <a:cubicBezTo>
                  <a:pt x="55" y="131"/>
                  <a:pt x="54" y="136"/>
                  <a:pt x="54" y="140"/>
                </a:cubicBezTo>
                <a:cubicBezTo>
                  <a:pt x="53" y="140"/>
                  <a:pt x="53" y="140"/>
                  <a:pt x="53" y="140"/>
                </a:cubicBezTo>
                <a:cubicBezTo>
                  <a:pt x="53" y="135"/>
                  <a:pt x="52" y="130"/>
                  <a:pt x="51" y="125"/>
                </a:cubicBezTo>
                <a:cubicBezTo>
                  <a:pt x="18" y="9"/>
                  <a:pt x="18" y="9"/>
                  <a:pt x="18" y="9"/>
                </a:cubicBezTo>
                <a:cubicBezTo>
                  <a:pt x="0" y="9"/>
                  <a:pt x="0" y="9"/>
                  <a:pt x="0" y="9"/>
                </a:cubicBezTo>
                <a:cubicBezTo>
                  <a:pt x="43" y="160"/>
                  <a:pt x="43" y="160"/>
                  <a:pt x="43" y="160"/>
                </a:cubicBezTo>
                <a:cubicBezTo>
                  <a:pt x="64" y="160"/>
                  <a:pt x="64" y="160"/>
                  <a:pt x="64" y="160"/>
                </a:cubicBezTo>
                <a:cubicBezTo>
                  <a:pt x="94" y="49"/>
                  <a:pt x="94" y="49"/>
                  <a:pt x="94" y="49"/>
                </a:cubicBezTo>
                <a:cubicBezTo>
                  <a:pt x="96" y="44"/>
                  <a:pt x="96" y="39"/>
                  <a:pt x="97" y="34"/>
                </a:cubicBezTo>
                <a:cubicBezTo>
                  <a:pt x="97" y="34"/>
                  <a:pt x="97" y="34"/>
                  <a:pt x="97" y="34"/>
                </a:cubicBezTo>
                <a:cubicBezTo>
                  <a:pt x="98" y="40"/>
                  <a:pt x="98" y="45"/>
                  <a:pt x="100" y="49"/>
                </a:cubicBezTo>
                <a:cubicBezTo>
                  <a:pt x="131" y="160"/>
                  <a:pt x="131" y="160"/>
                  <a:pt x="131" y="160"/>
                </a:cubicBezTo>
                <a:cubicBezTo>
                  <a:pt x="151" y="160"/>
                  <a:pt x="151" y="160"/>
                  <a:pt x="151" y="160"/>
                </a:cubicBezTo>
                <a:cubicBezTo>
                  <a:pt x="193" y="9"/>
                  <a:pt x="193" y="9"/>
                  <a:pt x="193" y="9"/>
                </a:cubicBezTo>
                <a:cubicBezTo>
                  <a:pt x="174" y="9"/>
                  <a:pt x="174" y="9"/>
                  <a:pt x="174" y="9"/>
                </a:cubicBezTo>
                <a:cubicBezTo>
                  <a:pt x="144" y="125"/>
                  <a:pt x="144" y="125"/>
                  <a:pt x="144" y="125"/>
                </a:cubicBezTo>
                <a:cubicBezTo>
                  <a:pt x="144" y="125"/>
                  <a:pt x="144" y="125"/>
                  <a:pt x="144" y="125"/>
                </a:cubicBezTo>
                <a:close/>
                <a:moveTo>
                  <a:pt x="221" y="2"/>
                </a:moveTo>
                <a:cubicBezTo>
                  <a:pt x="218" y="2"/>
                  <a:pt x="215" y="3"/>
                  <a:pt x="214" y="5"/>
                </a:cubicBezTo>
                <a:cubicBezTo>
                  <a:pt x="212" y="7"/>
                  <a:pt x="211" y="10"/>
                  <a:pt x="211" y="13"/>
                </a:cubicBezTo>
                <a:cubicBezTo>
                  <a:pt x="211" y="17"/>
                  <a:pt x="212" y="19"/>
                  <a:pt x="214" y="21"/>
                </a:cubicBezTo>
                <a:cubicBezTo>
                  <a:pt x="215" y="23"/>
                  <a:pt x="218" y="25"/>
                  <a:pt x="221" y="25"/>
                </a:cubicBezTo>
                <a:cubicBezTo>
                  <a:pt x="224" y="25"/>
                  <a:pt x="227" y="23"/>
                  <a:pt x="229" y="21"/>
                </a:cubicBezTo>
                <a:cubicBezTo>
                  <a:pt x="231" y="19"/>
                  <a:pt x="233" y="16"/>
                  <a:pt x="233" y="13"/>
                </a:cubicBezTo>
                <a:cubicBezTo>
                  <a:pt x="233" y="10"/>
                  <a:pt x="231" y="7"/>
                  <a:pt x="229" y="5"/>
                </a:cubicBezTo>
                <a:cubicBezTo>
                  <a:pt x="227" y="3"/>
                  <a:pt x="224" y="2"/>
                  <a:pt x="221" y="2"/>
                </a:cubicBezTo>
                <a:close/>
                <a:moveTo>
                  <a:pt x="317" y="49"/>
                </a:moveTo>
                <a:cubicBezTo>
                  <a:pt x="301" y="49"/>
                  <a:pt x="289" y="56"/>
                  <a:pt x="282" y="70"/>
                </a:cubicBezTo>
                <a:cubicBezTo>
                  <a:pt x="282" y="70"/>
                  <a:pt x="282" y="70"/>
                  <a:pt x="282" y="70"/>
                </a:cubicBezTo>
                <a:cubicBezTo>
                  <a:pt x="282" y="52"/>
                  <a:pt x="282" y="52"/>
                  <a:pt x="282" y="52"/>
                </a:cubicBezTo>
                <a:cubicBezTo>
                  <a:pt x="265" y="52"/>
                  <a:pt x="265" y="52"/>
                  <a:pt x="265" y="52"/>
                </a:cubicBezTo>
                <a:cubicBezTo>
                  <a:pt x="265" y="160"/>
                  <a:pt x="265" y="160"/>
                  <a:pt x="265" y="160"/>
                </a:cubicBezTo>
                <a:cubicBezTo>
                  <a:pt x="282" y="160"/>
                  <a:pt x="282" y="160"/>
                  <a:pt x="282" y="160"/>
                </a:cubicBezTo>
                <a:cubicBezTo>
                  <a:pt x="282" y="98"/>
                  <a:pt x="282" y="98"/>
                  <a:pt x="282" y="98"/>
                </a:cubicBezTo>
                <a:cubicBezTo>
                  <a:pt x="282" y="88"/>
                  <a:pt x="284" y="80"/>
                  <a:pt x="289" y="74"/>
                </a:cubicBezTo>
                <a:cubicBezTo>
                  <a:pt x="295" y="67"/>
                  <a:pt x="302" y="64"/>
                  <a:pt x="311" y="64"/>
                </a:cubicBezTo>
                <a:cubicBezTo>
                  <a:pt x="328" y="64"/>
                  <a:pt x="336" y="75"/>
                  <a:pt x="336" y="98"/>
                </a:cubicBezTo>
                <a:cubicBezTo>
                  <a:pt x="336" y="160"/>
                  <a:pt x="336" y="160"/>
                  <a:pt x="336" y="160"/>
                </a:cubicBezTo>
                <a:cubicBezTo>
                  <a:pt x="352" y="160"/>
                  <a:pt x="352" y="160"/>
                  <a:pt x="352" y="160"/>
                </a:cubicBezTo>
                <a:cubicBezTo>
                  <a:pt x="352" y="94"/>
                  <a:pt x="352" y="94"/>
                  <a:pt x="352" y="94"/>
                </a:cubicBezTo>
                <a:cubicBezTo>
                  <a:pt x="352" y="80"/>
                  <a:pt x="349" y="68"/>
                  <a:pt x="344" y="61"/>
                </a:cubicBezTo>
                <a:cubicBezTo>
                  <a:pt x="338" y="53"/>
                  <a:pt x="329" y="49"/>
                  <a:pt x="317" y="49"/>
                </a:cubicBezTo>
                <a:close/>
                <a:moveTo>
                  <a:pt x="459" y="0"/>
                </a:moveTo>
                <a:cubicBezTo>
                  <a:pt x="476" y="0"/>
                  <a:pt x="476" y="0"/>
                  <a:pt x="476" y="0"/>
                </a:cubicBezTo>
                <a:cubicBezTo>
                  <a:pt x="476" y="160"/>
                  <a:pt x="476" y="160"/>
                  <a:pt x="476" y="160"/>
                </a:cubicBezTo>
                <a:cubicBezTo>
                  <a:pt x="459" y="160"/>
                  <a:pt x="459" y="160"/>
                  <a:pt x="459" y="160"/>
                </a:cubicBezTo>
                <a:cubicBezTo>
                  <a:pt x="459" y="142"/>
                  <a:pt x="459" y="142"/>
                  <a:pt x="459" y="142"/>
                </a:cubicBezTo>
                <a:cubicBezTo>
                  <a:pt x="458" y="142"/>
                  <a:pt x="458" y="142"/>
                  <a:pt x="458" y="142"/>
                </a:cubicBezTo>
                <a:cubicBezTo>
                  <a:pt x="450" y="156"/>
                  <a:pt x="438" y="162"/>
                  <a:pt x="421" y="162"/>
                </a:cubicBezTo>
                <a:cubicBezTo>
                  <a:pt x="409" y="162"/>
                  <a:pt x="398" y="158"/>
                  <a:pt x="390" y="148"/>
                </a:cubicBezTo>
                <a:cubicBezTo>
                  <a:pt x="382" y="138"/>
                  <a:pt x="378" y="125"/>
                  <a:pt x="378" y="108"/>
                </a:cubicBezTo>
                <a:cubicBezTo>
                  <a:pt x="378" y="91"/>
                  <a:pt x="382" y="76"/>
                  <a:pt x="391" y="66"/>
                </a:cubicBezTo>
                <a:cubicBezTo>
                  <a:pt x="400" y="55"/>
                  <a:pt x="412" y="49"/>
                  <a:pt x="426" y="49"/>
                </a:cubicBezTo>
                <a:cubicBezTo>
                  <a:pt x="441" y="49"/>
                  <a:pt x="452" y="55"/>
                  <a:pt x="458" y="67"/>
                </a:cubicBezTo>
                <a:cubicBezTo>
                  <a:pt x="459" y="67"/>
                  <a:pt x="459" y="67"/>
                  <a:pt x="459" y="67"/>
                </a:cubicBezTo>
                <a:cubicBezTo>
                  <a:pt x="459" y="0"/>
                  <a:pt x="459" y="0"/>
                  <a:pt x="459" y="0"/>
                </a:cubicBezTo>
                <a:cubicBezTo>
                  <a:pt x="459" y="0"/>
                  <a:pt x="459" y="0"/>
                  <a:pt x="459" y="0"/>
                </a:cubicBezTo>
                <a:close/>
                <a:moveTo>
                  <a:pt x="459" y="95"/>
                </a:moveTo>
                <a:cubicBezTo>
                  <a:pt x="459" y="86"/>
                  <a:pt x="456" y="79"/>
                  <a:pt x="450" y="73"/>
                </a:cubicBezTo>
                <a:cubicBezTo>
                  <a:pt x="444" y="67"/>
                  <a:pt x="437" y="64"/>
                  <a:pt x="428" y="64"/>
                </a:cubicBezTo>
                <a:cubicBezTo>
                  <a:pt x="418" y="64"/>
                  <a:pt x="410" y="68"/>
                  <a:pt x="404" y="76"/>
                </a:cubicBezTo>
                <a:cubicBezTo>
                  <a:pt x="398" y="83"/>
                  <a:pt x="395" y="94"/>
                  <a:pt x="395" y="108"/>
                </a:cubicBezTo>
                <a:cubicBezTo>
                  <a:pt x="395" y="120"/>
                  <a:pt x="398" y="130"/>
                  <a:pt x="404" y="137"/>
                </a:cubicBezTo>
                <a:cubicBezTo>
                  <a:pt x="410" y="144"/>
                  <a:pt x="417" y="148"/>
                  <a:pt x="426" y="148"/>
                </a:cubicBezTo>
                <a:cubicBezTo>
                  <a:pt x="436" y="148"/>
                  <a:pt x="444" y="144"/>
                  <a:pt x="450" y="137"/>
                </a:cubicBezTo>
                <a:cubicBezTo>
                  <a:pt x="456" y="131"/>
                  <a:pt x="459" y="122"/>
                  <a:pt x="459" y="111"/>
                </a:cubicBezTo>
                <a:cubicBezTo>
                  <a:pt x="459" y="95"/>
                  <a:pt x="459" y="95"/>
                  <a:pt x="459" y="95"/>
                </a:cubicBezTo>
                <a:cubicBezTo>
                  <a:pt x="459" y="95"/>
                  <a:pt x="459" y="95"/>
                  <a:pt x="459"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grpSp>
        <p:nvGrpSpPr>
          <p:cNvPr id="3" name="Group 2" hidden="1"/>
          <p:cNvGrpSpPr/>
          <p:nvPr/>
        </p:nvGrpSpPr>
        <p:grpSpPr>
          <a:xfrm>
            <a:off x="2130647" y="260887"/>
            <a:ext cx="8412308" cy="1045950"/>
            <a:chOff x="3531696" y="1276861"/>
            <a:chExt cx="8413502" cy="1046098"/>
          </a:xfrm>
        </p:grpSpPr>
        <p:sp>
          <p:nvSpPr>
            <p:cNvPr id="56" name="TextBox 55"/>
            <p:cNvSpPr txBox="1"/>
            <p:nvPr/>
          </p:nvSpPr>
          <p:spPr>
            <a:xfrm>
              <a:off x="7915690" y="1276861"/>
              <a:ext cx="4029508" cy="1046098"/>
            </a:xfrm>
            <a:prstGeom prst="rect">
              <a:avLst/>
            </a:prstGeom>
            <a:noFill/>
          </p:spPr>
          <p:txBody>
            <a:bodyPr wrap="none" lIns="182854" tIns="146283" rIns="182854" bIns="146283" rtlCol="0">
              <a:spAutoFit/>
            </a:bodyPr>
            <a:lstStyle/>
            <a:p>
              <a:pPr defTabSz="932619">
                <a:lnSpc>
                  <a:spcPct val="90000"/>
                </a:lnSpc>
                <a:spcAft>
                  <a:spcPts val="600"/>
                </a:spcAft>
              </a:pPr>
              <a:r>
                <a:rPr lang="en-US" sz="5419" dirty="0">
                  <a:gradFill>
                    <a:gsLst>
                      <a:gs pos="2917">
                        <a:srgbClr val="FFFFFF"/>
                      </a:gs>
                      <a:gs pos="30000">
                        <a:srgbClr val="FFFFFF"/>
                      </a:gs>
                    </a:gsLst>
                    <a:lin ang="5400000" scaled="0"/>
                  </a:gradFill>
                </a:rPr>
                <a:t>for Business</a:t>
              </a:r>
            </a:p>
          </p:txBody>
        </p:sp>
        <p:sp>
          <p:nvSpPr>
            <p:cNvPr id="59" name="Windows Store"/>
            <p:cNvSpPr>
              <a:spLocks noEditPoints="1"/>
            </p:cNvSpPr>
            <p:nvPr/>
          </p:nvSpPr>
          <p:spPr bwMode="auto">
            <a:xfrm>
              <a:off x="3531696" y="1508562"/>
              <a:ext cx="4371188" cy="516282"/>
            </a:xfrm>
            <a:custGeom>
              <a:avLst/>
              <a:gdLst>
                <a:gd name="T0" fmla="*/ 1388 w 1395"/>
                <a:gd name="T1" fmla="*/ 136 h 162"/>
                <a:gd name="T2" fmla="*/ 1316 w 1395"/>
                <a:gd name="T3" fmla="*/ 65 h 162"/>
                <a:gd name="T4" fmla="*/ 1395 w 1395"/>
                <a:gd name="T5" fmla="*/ 110 h 162"/>
                <a:gd name="T6" fmla="*/ 1320 w 1395"/>
                <a:gd name="T7" fmla="*/ 96 h 162"/>
                <a:gd name="T8" fmla="*/ 822 w 1395"/>
                <a:gd name="T9" fmla="*/ 99 h 162"/>
                <a:gd name="T10" fmla="*/ 802 w 1395"/>
                <a:gd name="T11" fmla="*/ 73 h 162"/>
                <a:gd name="T12" fmla="*/ 848 w 1395"/>
                <a:gd name="T13" fmla="*/ 54 h 162"/>
                <a:gd name="T14" fmla="*/ 783 w 1395"/>
                <a:gd name="T15" fmla="*/ 81 h 162"/>
                <a:gd name="T16" fmla="*/ 820 w 1395"/>
                <a:gd name="T17" fmla="*/ 116 h 162"/>
                <a:gd name="T18" fmla="*/ 782 w 1395"/>
                <a:gd name="T19" fmla="*/ 137 h 162"/>
                <a:gd name="T20" fmla="*/ 849 w 1395"/>
                <a:gd name="T21" fmla="*/ 145 h 162"/>
                <a:gd name="T22" fmla="*/ 729 w 1395"/>
                <a:gd name="T23" fmla="*/ 143 h 162"/>
                <a:gd name="T24" fmla="*/ 665 w 1395"/>
                <a:gd name="T25" fmla="*/ 133 h 162"/>
                <a:gd name="T26" fmla="*/ 620 w 1395"/>
                <a:gd name="T27" fmla="*/ 52 h 162"/>
                <a:gd name="T28" fmla="*/ 696 w 1395"/>
                <a:gd name="T29" fmla="*/ 73 h 162"/>
                <a:gd name="T30" fmla="*/ 752 w 1395"/>
                <a:gd name="T31" fmla="*/ 52 h 162"/>
                <a:gd name="T32" fmla="*/ 1197 w 1395"/>
                <a:gd name="T33" fmla="*/ 147 h 162"/>
                <a:gd name="T34" fmla="*/ 1160 w 1395"/>
                <a:gd name="T35" fmla="*/ 49 h 162"/>
                <a:gd name="T36" fmla="*/ 1134 w 1395"/>
                <a:gd name="T37" fmla="*/ 75 h 162"/>
                <a:gd name="T38" fmla="*/ 1194 w 1395"/>
                <a:gd name="T39" fmla="*/ 106 h 162"/>
                <a:gd name="T40" fmla="*/ 1030 w 1395"/>
                <a:gd name="T41" fmla="*/ 67 h 162"/>
                <a:gd name="T42" fmla="*/ 1092 w 1395"/>
                <a:gd name="T43" fmla="*/ 144 h 162"/>
                <a:gd name="T44" fmla="*/ 1092 w 1395"/>
                <a:gd name="T45" fmla="*/ 67 h 162"/>
                <a:gd name="T46" fmla="*/ 595 w 1395"/>
                <a:gd name="T47" fmla="*/ 64 h 162"/>
                <a:gd name="T48" fmla="*/ 503 w 1395"/>
                <a:gd name="T49" fmla="*/ 107 h 162"/>
                <a:gd name="T50" fmla="*/ 581 w 1395"/>
                <a:gd name="T51" fmla="*/ 75 h 162"/>
                <a:gd name="T52" fmla="*/ 556 w 1395"/>
                <a:gd name="T53" fmla="*/ 148 h 162"/>
                <a:gd name="T54" fmla="*/ 983 w 1395"/>
                <a:gd name="T55" fmla="*/ 77 h 162"/>
                <a:gd name="T56" fmla="*/ 953 w 1395"/>
                <a:gd name="T57" fmla="*/ 34 h 162"/>
                <a:gd name="T58" fmla="*/ 1016 w 1395"/>
                <a:gd name="T59" fmla="*/ 12 h 162"/>
                <a:gd name="T60" fmla="*/ 933 w 1395"/>
                <a:gd name="T61" fmla="*/ 47 h 162"/>
                <a:gd name="T62" fmla="*/ 983 w 1395"/>
                <a:gd name="T63" fmla="*/ 97 h 162"/>
                <a:gd name="T64" fmla="*/ 972 w 1395"/>
                <a:gd name="T65" fmla="*/ 147 h 162"/>
                <a:gd name="T66" fmla="*/ 932 w 1395"/>
                <a:gd name="T67" fmla="*/ 154 h 162"/>
                <a:gd name="T68" fmla="*/ 990 w 1395"/>
                <a:gd name="T69" fmla="*/ 160 h 162"/>
                <a:gd name="T70" fmla="*/ 1011 w 1395"/>
                <a:gd name="T71" fmla="*/ 95 h 162"/>
                <a:gd name="T72" fmla="*/ 213 w 1395"/>
                <a:gd name="T73" fmla="*/ 160 h 162"/>
                <a:gd name="T74" fmla="*/ 1256 w 1395"/>
                <a:gd name="T75" fmla="*/ 52 h 162"/>
                <a:gd name="T76" fmla="*/ 1263 w 1395"/>
                <a:gd name="T77" fmla="*/ 76 h 162"/>
                <a:gd name="T78" fmla="*/ 1267 w 1395"/>
                <a:gd name="T79" fmla="*/ 56 h 162"/>
                <a:gd name="T80" fmla="*/ 106 w 1395"/>
                <a:gd name="T81" fmla="*/ 9 h 162"/>
                <a:gd name="T82" fmla="*/ 51 w 1395"/>
                <a:gd name="T83" fmla="*/ 125 h 162"/>
                <a:gd name="T84" fmla="*/ 94 w 1395"/>
                <a:gd name="T85" fmla="*/ 49 h 162"/>
                <a:gd name="T86" fmla="*/ 151 w 1395"/>
                <a:gd name="T87" fmla="*/ 160 h 162"/>
                <a:gd name="T88" fmla="*/ 221 w 1395"/>
                <a:gd name="T89" fmla="*/ 2 h 162"/>
                <a:gd name="T90" fmla="*/ 229 w 1395"/>
                <a:gd name="T91" fmla="*/ 21 h 162"/>
                <a:gd name="T92" fmla="*/ 282 w 1395"/>
                <a:gd name="T93" fmla="*/ 70 h 162"/>
                <a:gd name="T94" fmla="*/ 282 w 1395"/>
                <a:gd name="T95" fmla="*/ 160 h 162"/>
                <a:gd name="T96" fmla="*/ 336 w 1395"/>
                <a:gd name="T97" fmla="*/ 160 h 162"/>
                <a:gd name="T98" fmla="*/ 459 w 1395"/>
                <a:gd name="T99" fmla="*/ 0 h 162"/>
                <a:gd name="T100" fmla="*/ 458 w 1395"/>
                <a:gd name="T101" fmla="*/ 142 h 162"/>
                <a:gd name="T102" fmla="*/ 426 w 1395"/>
                <a:gd name="T103" fmla="*/ 49 h 162"/>
                <a:gd name="T104" fmla="*/ 459 w 1395"/>
                <a:gd name="T105" fmla="*/ 95 h 162"/>
                <a:gd name="T106" fmla="*/ 404 w 1395"/>
                <a:gd name="T107" fmla="*/ 137 h 162"/>
                <a:gd name="T108" fmla="*/ 459 w 1395"/>
                <a:gd name="T109" fmla="*/ 9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95" h="162">
                  <a:moveTo>
                    <a:pt x="1395" y="110"/>
                  </a:moveTo>
                  <a:cubicBezTo>
                    <a:pt x="1320" y="110"/>
                    <a:pt x="1320" y="110"/>
                    <a:pt x="1320" y="110"/>
                  </a:cubicBezTo>
                  <a:cubicBezTo>
                    <a:pt x="1320" y="122"/>
                    <a:pt x="1323" y="132"/>
                    <a:pt x="1330" y="138"/>
                  </a:cubicBezTo>
                  <a:cubicBezTo>
                    <a:pt x="1336" y="145"/>
                    <a:pt x="1343" y="148"/>
                    <a:pt x="1354" y="148"/>
                  </a:cubicBezTo>
                  <a:cubicBezTo>
                    <a:pt x="1366" y="148"/>
                    <a:pt x="1378" y="144"/>
                    <a:pt x="1388" y="136"/>
                  </a:cubicBezTo>
                  <a:cubicBezTo>
                    <a:pt x="1388" y="152"/>
                    <a:pt x="1388" y="152"/>
                    <a:pt x="1388" y="152"/>
                  </a:cubicBezTo>
                  <a:cubicBezTo>
                    <a:pt x="1378" y="159"/>
                    <a:pt x="1366" y="162"/>
                    <a:pt x="1350" y="162"/>
                  </a:cubicBezTo>
                  <a:cubicBezTo>
                    <a:pt x="1336" y="162"/>
                    <a:pt x="1324" y="158"/>
                    <a:pt x="1315" y="148"/>
                  </a:cubicBezTo>
                  <a:cubicBezTo>
                    <a:pt x="1306" y="138"/>
                    <a:pt x="1302" y="124"/>
                    <a:pt x="1302" y="106"/>
                  </a:cubicBezTo>
                  <a:cubicBezTo>
                    <a:pt x="1302" y="90"/>
                    <a:pt x="1307" y="76"/>
                    <a:pt x="1316" y="65"/>
                  </a:cubicBezTo>
                  <a:cubicBezTo>
                    <a:pt x="1326" y="55"/>
                    <a:pt x="1338" y="49"/>
                    <a:pt x="1351" y="49"/>
                  </a:cubicBezTo>
                  <a:cubicBezTo>
                    <a:pt x="1365" y="49"/>
                    <a:pt x="1376" y="54"/>
                    <a:pt x="1384" y="63"/>
                  </a:cubicBezTo>
                  <a:cubicBezTo>
                    <a:pt x="1391" y="72"/>
                    <a:pt x="1395" y="85"/>
                    <a:pt x="1395" y="101"/>
                  </a:cubicBezTo>
                  <a:cubicBezTo>
                    <a:pt x="1395" y="110"/>
                    <a:pt x="1395" y="110"/>
                    <a:pt x="1395" y="110"/>
                  </a:cubicBezTo>
                  <a:cubicBezTo>
                    <a:pt x="1395" y="110"/>
                    <a:pt x="1395" y="110"/>
                    <a:pt x="1395" y="110"/>
                  </a:cubicBezTo>
                  <a:close/>
                  <a:moveTo>
                    <a:pt x="1377" y="96"/>
                  </a:moveTo>
                  <a:cubicBezTo>
                    <a:pt x="1377" y="86"/>
                    <a:pt x="1375" y="78"/>
                    <a:pt x="1370" y="72"/>
                  </a:cubicBezTo>
                  <a:cubicBezTo>
                    <a:pt x="1366" y="67"/>
                    <a:pt x="1359" y="64"/>
                    <a:pt x="1350" y="64"/>
                  </a:cubicBezTo>
                  <a:cubicBezTo>
                    <a:pt x="1343" y="64"/>
                    <a:pt x="1336" y="67"/>
                    <a:pt x="1331" y="73"/>
                  </a:cubicBezTo>
                  <a:cubicBezTo>
                    <a:pt x="1325" y="79"/>
                    <a:pt x="1321" y="86"/>
                    <a:pt x="1320" y="96"/>
                  </a:cubicBezTo>
                  <a:cubicBezTo>
                    <a:pt x="1377" y="96"/>
                    <a:pt x="1377" y="96"/>
                    <a:pt x="1377" y="96"/>
                  </a:cubicBezTo>
                  <a:cubicBezTo>
                    <a:pt x="1377" y="96"/>
                    <a:pt x="1377" y="96"/>
                    <a:pt x="1377" y="96"/>
                  </a:cubicBezTo>
                  <a:close/>
                  <a:moveTo>
                    <a:pt x="845" y="111"/>
                  </a:moveTo>
                  <a:cubicBezTo>
                    <a:pt x="842" y="109"/>
                    <a:pt x="839" y="107"/>
                    <a:pt x="835" y="105"/>
                  </a:cubicBezTo>
                  <a:cubicBezTo>
                    <a:pt x="831" y="103"/>
                    <a:pt x="827" y="101"/>
                    <a:pt x="822" y="99"/>
                  </a:cubicBezTo>
                  <a:cubicBezTo>
                    <a:pt x="819" y="98"/>
                    <a:pt x="815" y="96"/>
                    <a:pt x="812" y="95"/>
                  </a:cubicBezTo>
                  <a:cubicBezTo>
                    <a:pt x="811" y="94"/>
                    <a:pt x="808" y="93"/>
                    <a:pt x="806" y="91"/>
                  </a:cubicBezTo>
                  <a:cubicBezTo>
                    <a:pt x="804" y="90"/>
                    <a:pt x="803" y="88"/>
                    <a:pt x="802" y="86"/>
                  </a:cubicBezTo>
                  <a:cubicBezTo>
                    <a:pt x="801" y="84"/>
                    <a:pt x="800" y="82"/>
                    <a:pt x="800" y="79"/>
                  </a:cubicBezTo>
                  <a:cubicBezTo>
                    <a:pt x="800" y="77"/>
                    <a:pt x="801" y="75"/>
                    <a:pt x="802" y="73"/>
                  </a:cubicBezTo>
                  <a:cubicBezTo>
                    <a:pt x="803" y="71"/>
                    <a:pt x="804" y="70"/>
                    <a:pt x="806" y="68"/>
                  </a:cubicBezTo>
                  <a:cubicBezTo>
                    <a:pt x="808" y="67"/>
                    <a:pt x="810" y="66"/>
                    <a:pt x="812" y="65"/>
                  </a:cubicBezTo>
                  <a:cubicBezTo>
                    <a:pt x="814" y="64"/>
                    <a:pt x="817" y="64"/>
                    <a:pt x="821" y="64"/>
                  </a:cubicBezTo>
                  <a:cubicBezTo>
                    <a:pt x="831" y="64"/>
                    <a:pt x="840" y="67"/>
                    <a:pt x="848" y="72"/>
                  </a:cubicBezTo>
                  <a:cubicBezTo>
                    <a:pt x="848" y="54"/>
                    <a:pt x="848" y="54"/>
                    <a:pt x="848" y="54"/>
                  </a:cubicBezTo>
                  <a:cubicBezTo>
                    <a:pt x="841" y="51"/>
                    <a:pt x="832" y="49"/>
                    <a:pt x="823" y="49"/>
                  </a:cubicBezTo>
                  <a:cubicBezTo>
                    <a:pt x="818" y="49"/>
                    <a:pt x="813" y="50"/>
                    <a:pt x="809" y="51"/>
                  </a:cubicBezTo>
                  <a:cubicBezTo>
                    <a:pt x="804" y="53"/>
                    <a:pt x="799" y="55"/>
                    <a:pt x="795" y="57"/>
                  </a:cubicBezTo>
                  <a:cubicBezTo>
                    <a:pt x="791" y="60"/>
                    <a:pt x="788" y="63"/>
                    <a:pt x="786" y="67"/>
                  </a:cubicBezTo>
                  <a:cubicBezTo>
                    <a:pt x="784" y="71"/>
                    <a:pt x="783" y="76"/>
                    <a:pt x="783" y="81"/>
                  </a:cubicBezTo>
                  <a:cubicBezTo>
                    <a:pt x="783" y="85"/>
                    <a:pt x="783" y="88"/>
                    <a:pt x="784" y="91"/>
                  </a:cubicBezTo>
                  <a:cubicBezTo>
                    <a:pt x="786" y="95"/>
                    <a:pt x="788" y="97"/>
                    <a:pt x="790" y="100"/>
                  </a:cubicBezTo>
                  <a:cubicBezTo>
                    <a:pt x="792" y="102"/>
                    <a:pt x="795" y="104"/>
                    <a:pt x="799" y="106"/>
                  </a:cubicBezTo>
                  <a:cubicBezTo>
                    <a:pt x="803" y="108"/>
                    <a:pt x="807" y="110"/>
                    <a:pt x="812" y="112"/>
                  </a:cubicBezTo>
                  <a:cubicBezTo>
                    <a:pt x="814" y="113"/>
                    <a:pt x="817" y="115"/>
                    <a:pt x="820" y="116"/>
                  </a:cubicBezTo>
                  <a:cubicBezTo>
                    <a:pt x="823" y="117"/>
                    <a:pt x="826" y="119"/>
                    <a:pt x="828" y="120"/>
                  </a:cubicBezTo>
                  <a:cubicBezTo>
                    <a:pt x="830" y="122"/>
                    <a:pt x="832" y="123"/>
                    <a:pt x="833" y="125"/>
                  </a:cubicBezTo>
                  <a:cubicBezTo>
                    <a:pt x="835" y="127"/>
                    <a:pt x="835" y="130"/>
                    <a:pt x="835" y="133"/>
                  </a:cubicBezTo>
                  <a:cubicBezTo>
                    <a:pt x="835" y="143"/>
                    <a:pt x="828" y="148"/>
                    <a:pt x="812" y="148"/>
                  </a:cubicBezTo>
                  <a:cubicBezTo>
                    <a:pt x="802" y="148"/>
                    <a:pt x="792" y="144"/>
                    <a:pt x="782" y="137"/>
                  </a:cubicBezTo>
                  <a:cubicBezTo>
                    <a:pt x="782" y="156"/>
                    <a:pt x="782" y="156"/>
                    <a:pt x="782" y="156"/>
                  </a:cubicBezTo>
                  <a:cubicBezTo>
                    <a:pt x="791" y="160"/>
                    <a:pt x="800" y="162"/>
                    <a:pt x="811" y="162"/>
                  </a:cubicBezTo>
                  <a:cubicBezTo>
                    <a:pt x="816" y="162"/>
                    <a:pt x="821" y="162"/>
                    <a:pt x="826" y="161"/>
                  </a:cubicBezTo>
                  <a:cubicBezTo>
                    <a:pt x="832" y="159"/>
                    <a:pt x="836" y="157"/>
                    <a:pt x="840" y="155"/>
                  </a:cubicBezTo>
                  <a:cubicBezTo>
                    <a:pt x="844" y="152"/>
                    <a:pt x="847" y="149"/>
                    <a:pt x="849" y="145"/>
                  </a:cubicBezTo>
                  <a:cubicBezTo>
                    <a:pt x="852" y="141"/>
                    <a:pt x="853" y="136"/>
                    <a:pt x="853" y="131"/>
                  </a:cubicBezTo>
                  <a:cubicBezTo>
                    <a:pt x="853" y="127"/>
                    <a:pt x="852" y="123"/>
                    <a:pt x="851" y="120"/>
                  </a:cubicBezTo>
                  <a:cubicBezTo>
                    <a:pt x="849" y="117"/>
                    <a:pt x="847" y="114"/>
                    <a:pt x="845" y="111"/>
                  </a:cubicBezTo>
                  <a:close/>
                  <a:moveTo>
                    <a:pt x="731" y="133"/>
                  </a:moveTo>
                  <a:cubicBezTo>
                    <a:pt x="730" y="137"/>
                    <a:pt x="729" y="140"/>
                    <a:pt x="729" y="143"/>
                  </a:cubicBezTo>
                  <a:cubicBezTo>
                    <a:pt x="728" y="143"/>
                    <a:pt x="728" y="143"/>
                    <a:pt x="728" y="143"/>
                  </a:cubicBezTo>
                  <a:cubicBezTo>
                    <a:pt x="728" y="139"/>
                    <a:pt x="727" y="136"/>
                    <a:pt x="727" y="133"/>
                  </a:cubicBezTo>
                  <a:cubicBezTo>
                    <a:pt x="704" y="52"/>
                    <a:pt x="704" y="52"/>
                    <a:pt x="704" y="52"/>
                  </a:cubicBezTo>
                  <a:cubicBezTo>
                    <a:pt x="689" y="52"/>
                    <a:pt x="689" y="52"/>
                    <a:pt x="689" y="52"/>
                  </a:cubicBezTo>
                  <a:cubicBezTo>
                    <a:pt x="665" y="133"/>
                    <a:pt x="665" y="133"/>
                    <a:pt x="665" y="133"/>
                  </a:cubicBezTo>
                  <a:cubicBezTo>
                    <a:pt x="664" y="136"/>
                    <a:pt x="663" y="140"/>
                    <a:pt x="663" y="143"/>
                  </a:cubicBezTo>
                  <a:cubicBezTo>
                    <a:pt x="662" y="143"/>
                    <a:pt x="662" y="143"/>
                    <a:pt x="662" y="143"/>
                  </a:cubicBezTo>
                  <a:cubicBezTo>
                    <a:pt x="662" y="139"/>
                    <a:pt x="661" y="136"/>
                    <a:pt x="660" y="133"/>
                  </a:cubicBezTo>
                  <a:cubicBezTo>
                    <a:pt x="638" y="52"/>
                    <a:pt x="638" y="52"/>
                    <a:pt x="638" y="52"/>
                  </a:cubicBezTo>
                  <a:cubicBezTo>
                    <a:pt x="620" y="52"/>
                    <a:pt x="620" y="52"/>
                    <a:pt x="620" y="52"/>
                  </a:cubicBezTo>
                  <a:cubicBezTo>
                    <a:pt x="653" y="160"/>
                    <a:pt x="653" y="160"/>
                    <a:pt x="653" y="160"/>
                  </a:cubicBezTo>
                  <a:cubicBezTo>
                    <a:pt x="670" y="160"/>
                    <a:pt x="670" y="160"/>
                    <a:pt x="670" y="160"/>
                  </a:cubicBezTo>
                  <a:cubicBezTo>
                    <a:pt x="693" y="82"/>
                    <a:pt x="693" y="82"/>
                    <a:pt x="693" y="82"/>
                  </a:cubicBezTo>
                  <a:cubicBezTo>
                    <a:pt x="694" y="78"/>
                    <a:pt x="695" y="75"/>
                    <a:pt x="695" y="73"/>
                  </a:cubicBezTo>
                  <a:cubicBezTo>
                    <a:pt x="696" y="73"/>
                    <a:pt x="696" y="73"/>
                    <a:pt x="696" y="73"/>
                  </a:cubicBezTo>
                  <a:cubicBezTo>
                    <a:pt x="696" y="76"/>
                    <a:pt x="697" y="80"/>
                    <a:pt x="697" y="83"/>
                  </a:cubicBezTo>
                  <a:cubicBezTo>
                    <a:pt x="720" y="160"/>
                    <a:pt x="720" y="160"/>
                    <a:pt x="720" y="160"/>
                  </a:cubicBezTo>
                  <a:cubicBezTo>
                    <a:pt x="738" y="160"/>
                    <a:pt x="738" y="160"/>
                    <a:pt x="738" y="160"/>
                  </a:cubicBezTo>
                  <a:cubicBezTo>
                    <a:pt x="769" y="52"/>
                    <a:pt x="769" y="52"/>
                    <a:pt x="769" y="52"/>
                  </a:cubicBezTo>
                  <a:cubicBezTo>
                    <a:pt x="752" y="52"/>
                    <a:pt x="752" y="52"/>
                    <a:pt x="752" y="52"/>
                  </a:cubicBezTo>
                  <a:cubicBezTo>
                    <a:pt x="731" y="133"/>
                    <a:pt x="731" y="133"/>
                    <a:pt x="731" y="133"/>
                  </a:cubicBezTo>
                  <a:cubicBezTo>
                    <a:pt x="731" y="133"/>
                    <a:pt x="731" y="133"/>
                    <a:pt x="731" y="133"/>
                  </a:cubicBezTo>
                  <a:close/>
                  <a:moveTo>
                    <a:pt x="1198" y="64"/>
                  </a:moveTo>
                  <a:cubicBezTo>
                    <a:pt x="1207" y="74"/>
                    <a:pt x="1211" y="88"/>
                    <a:pt x="1211" y="106"/>
                  </a:cubicBezTo>
                  <a:cubicBezTo>
                    <a:pt x="1211" y="123"/>
                    <a:pt x="1207" y="137"/>
                    <a:pt x="1197" y="147"/>
                  </a:cubicBezTo>
                  <a:cubicBezTo>
                    <a:pt x="1187" y="157"/>
                    <a:pt x="1174" y="162"/>
                    <a:pt x="1158" y="162"/>
                  </a:cubicBezTo>
                  <a:cubicBezTo>
                    <a:pt x="1143" y="162"/>
                    <a:pt x="1130" y="157"/>
                    <a:pt x="1121" y="147"/>
                  </a:cubicBezTo>
                  <a:cubicBezTo>
                    <a:pt x="1111" y="137"/>
                    <a:pt x="1106" y="124"/>
                    <a:pt x="1106" y="107"/>
                  </a:cubicBezTo>
                  <a:cubicBezTo>
                    <a:pt x="1106" y="89"/>
                    <a:pt x="1111" y="75"/>
                    <a:pt x="1121" y="65"/>
                  </a:cubicBezTo>
                  <a:cubicBezTo>
                    <a:pt x="1131" y="55"/>
                    <a:pt x="1144" y="49"/>
                    <a:pt x="1160" y="49"/>
                  </a:cubicBezTo>
                  <a:cubicBezTo>
                    <a:pt x="1176" y="49"/>
                    <a:pt x="1189" y="54"/>
                    <a:pt x="1198" y="64"/>
                  </a:cubicBezTo>
                  <a:close/>
                  <a:moveTo>
                    <a:pt x="1194" y="106"/>
                  </a:moveTo>
                  <a:cubicBezTo>
                    <a:pt x="1194" y="93"/>
                    <a:pt x="1191" y="82"/>
                    <a:pt x="1185" y="75"/>
                  </a:cubicBezTo>
                  <a:cubicBezTo>
                    <a:pt x="1179" y="68"/>
                    <a:pt x="1170" y="64"/>
                    <a:pt x="1159" y="64"/>
                  </a:cubicBezTo>
                  <a:cubicBezTo>
                    <a:pt x="1148" y="64"/>
                    <a:pt x="1140" y="68"/>
                    <a:pt x="1134" y="75"/>
                  </a:cubicBezTo>
                  <a:cubicBezTo>
                    <a:pt x="1127" y="83"/>
                    <a:pt x="1124" y="93"/>
                    <a:pt x="1124" y="107"/>
                  </a:cubicBezTo>
                  <a:cubicBezTo>
                    <a:pt x="1124" y="119"/>
                    <a:pt x="1127" y="129"/>
                    <a:pt x="1134" y="137"/>
                  </a:cubicBezTo>
                  <a:cubicBezTo>
                    <a:pt x="1140" y="144"/>
                    <a:pt x="1148" y="148"/>
                    <a:pt x="1159" y="148"/>
                  </a:cubicBezTo>
                  <a:cubicBezTo>
                    <a:pt x="1170" y="148"/>
                    <a:pt x="1179" y="144"/>
                    <a:pt x="1185" y="137"/>
                  </a:cubicBezTo>
                  <a:cubicBezTo>
                    <a:pt x="1191" y="130"/>
                    <a:pt x="1194" y="120"/>
                    <a:pt x="1194" y="106"/>
                  </a:cubicBezTo>
                  <a:close/>
                  <a:moveTo>
                    <a:pt x="1066" y="20"/>
                  </a:moveTo>
                  <a:cubicBezTo>
                    <a:pt x="1049" y="26"/>
                    <a:pt x="1049" y="26"/>
                    <a:pt x="1049" y="26"/>
                  </a:cubicBezTo>
                  <a:cubicBezTo>
                    <a:pt x="1049" y="52"/>
                    <a:pt x="1049" y="52"/>
                    <a:pt x="1049" y="52"/>
                  </a:cubicBezTo>
                  <a:cubicBezTo>
                    <a:pt x="1030" y="52"/>
                    <a:pt x="1030" y="52"/>
                    <a:pt x="1030" y="52"/>
                  </a:cubicBezTo>
                  <a:cubicBezTo>
                    <a:pt x="1030" y="67"/>
                    <a:pt x="1030" y="67"/>
                    <a:pt x="1030" y="67"/>
                  </a:cubicBezTo>
                  <a:cubicBezTo>
                    <a:pt x="1049" y="67"/>
                    <a:pt x="1049" y="67"/>
                    <a:pt x="1049" y="67"/>
                  </a:cubicBezTo>
                  <a:cubicBezTo>
                    <a:pt x="1049" y="131"/>
                    <a:pt x="1049" y="131"/>
                    <a:pt x="1049" y="131"/>
                  </a:cubicBezTo>
                  <a:cubicBezTo>
                    <a:pt x="1049" y="152"/>
                    <a:pt x="1058" y="162"/>
                    <a:pt x="1077" y="162"/>
                  </a:cubicBezTo>
                  <a:cubicBezTo>
                    <a:pt x="1083" y="162"/>
                    <a:pt x="1088" y="161"/>
                    <a:pt x="1092" y="159"/>
                  </a:cubicBezTo>
                  <a:cubicBezTo>
                    <a:pt x="1092" y="144"/>
                    <a:pt x="1092" y="144"/>
                    <a:pt x="1092" y="144"/>
                  </a:cubicBezTo>
                  <a:cubicBezTo>
                    <a:pt x="1089" y="147"/>
                    <a:pt x="1085" y="148"/>
                    <a:pt x="1081" y="148"/>
                  </a:cubicBezTo>
                  <a:cubicBezTo>
                    <a:pt x="1076" y="148"/>
                    <a:pt x="1072" y="146"/>
                    <a:pt x="1070" y="143"/>
                  </a:cubicBezTo>
                  <a:cubicBezTo>
                    <a:pt x="1067" y="140"/>
                    <a:pt x="1066" y="135"/>
                    <a:pt x="1066" y="128"/>
                  </a:cubicBezTo>
                  <a:cubicBezTo>
                    <a:pt x="1066" y="67"/>
                    <a:pt x="1066" y="67"/>
                    <a:pt x="1066" y="67"/>
                  </a:cubicBezTo>
                  <a:cubicBezTo>
                    <a:pt x="1092" y="67"/>
                    <a:pt x="1092" y="67"/>
                    <a:pt x="1092" y="67"/>
                  </a:cubicBezTo>
                  <a:cubicBezTo>
                    <a:pt x="1092" y="52"/>
                    <a:pt x="1092" y="52"/>
                    <a:pt x="1092" y="52"/>
                  </a:cubicBezTo>
                  <a:cubicBezTo>
                    <a:pt x="1066" y="52"/>
                    <a:pt x="1066" y="52"/>
                    <a:pt x="1066" y="52"/>
                  </a:cubicBezTo>
                  <a:cubicBezTo>
                    <a:pt x="1066" y="20"/>
                    <a:pt x="1066" y="20"/>
                    <a:pt x="1066" y="20"/>
                  </a:cubicBezTo>
                  <a:cubicBezTo>
                    <a:pt x="1066" y="20"/>
                    <a:pt x="1066" y="20"/>
                    <a:pt x="1066" y="20"/>
                  </a:cubicBezTo>
                  <a:close/>
                  <a:moveTo>
                    <a:pt x="595" y="64"/>
                  </a:moveTo>
                  <a:cubicBezTo>
                    <a:pt x="604" y="74"/>
                    <a:pt x="608" y="88"/>
                    <a:pt x="608" y="106"/>
                  </a:cubicBezTo>
                  <a:cubicBezTo>
                    <a:pt x="608" y="123"/>
                    <a:pt x="603" y="137"/>
                    <a:pt x="594" y="147"/>
                  </a:cubicBezTo>
                  <a:cubicBezTo>
                    <a:pt x="584" y="157"/>
                    <a:pt x="571" y="162"/>
                    <a:pt x="554" y="162"/>
                  </a:cubicBezTo>
                  <a:cubicBezTo>
                    <a:pt x="539" y="162"/>
                    <a:pt x="527" y="157"/>
                    <a:pt x="517" y="147"/>
                  </a:cubicBezTo>
                  <a:cubicBezTo>
                    <a:pt x="508" y="137"/>
                    <a:pt x="503" y="124"/>
                    <a:pt x="503" y="107"/>
                  </a:cubicBezTo>
                  <a:cubicBezTo>
                    <a:pt x="503" y="89"/>
                    <a:pt x="508" y="75"/>
                    <a:pt x="518" y="65"/>
                  </a:cubicBezTo>
                  <a:cubicBezTo>
                    <a:pt x="528" y="55"/>
                    <a:pt x="541" y="49"/>
                    <a:pt x="557" y="49"/>
                  </a:cubicBezTo>
                  <a:cubicBezTo>
                    <a:pt x="573" y="49"/>
                    <a:pt x="586" y="54"/>
                    <a:pt x="595" y="64"/>
                  </a:cubicBezTo>
                  <a:close/>
                  <a:moveTo>
                    <a:pt x="590" y="106"/>
                  </a:moveTo>
                  <a:cubicBezTo>
                    <a:pt x="590" y="93"/>
                    <a:pt x="587" y="82"/>
                    <a:pt x="581" y="75"/>
                  </a:cubicBezTo>
                  <a:cubicBezTo>
                    <a:pt x="575" y="68"/>
                    <a:pt x="567" y="64"/>
                    <a:pt x="556" y="64"/>
                  </a:cubicBezTo>
                  <a:cubicBezTo>
                    <a:pt x="546" y="64"/>
                    <a:pt x="537" y="68"/>
                    <a:pt x="530" y="75"/>
                  </a:cubicBezTo>
                  <a:cubicBezTo>
                    <a:pt x="524" y="83"/>
                    <a:pt x="521" y="93"/>
                    <a:pt x="521" y="107"/>
                  </a:cubicBezTo>
                  <a:cubicBezTo>
                    <a:pt x="521" y="119"/>
                    <a:pt x="524" y="129"/>
                    <a:pt x="530" y="137"/>
                  </a:cubicBezTo>
                  <a:cubicBezTo>
                    <a:pt x="537" y="144"/>
                    <a:pt x="546" y="148"/>
                    <a:pt x="556" y="148"/>
                  </a:cubicBezTo>
                  <a:cubicBezTo>
                    <a:pt x="567" y="148"/>
                    <a:pt x="575" y="144"/>
                    <a:pt x="581" y="137"/>
                  </a:cubicBezTo>
                  <a:cubicBezTo>
                    <a:pt x="587" y="130"/>
                    <a:pt x="590" y="120"/>
                    <a:pt x="590" y="106"/>
                  </a:cubicBezTo>
                  <a:close/>
                  <a:moveTo>
                    <a:pt x="1011" y="95"/>
                  </a:moveTo>
                  <a:cubicBezTo>
                    <a:pt x="1007" y="91"/>
                    <a:pt x="1003" y="88"/>
                    <a:pt x="998" y="85"/>
                  </a:cubicBezTo>
                  <a:cubicBezTo>
                    <a:pt x="994" y="82"/>
                    <a:pt x="988" y="79"/>
                    <a:pt x="983" y="77"/>
                  </a:cubicBezTo>
                  <a:cubicBezTo>
                    <a:pt x="978" y="74"/>
                    <a:pt x="973" y="72"/>
                    <a:pt x="969" y="69"/>
                  </a:cubicBezTo>
                  <a:cubicBezTo>
                    <a:pt x="965" y="67"/>
                    <a:pt x="962" y="65"/>
                    <a:pt x="959" y="63"/>
                  </a:cubicBezTo>
                  <a:cubicBezTo>
                    <a:pt x="956" y="60"/>
                    <a:pt x="954" y="58"/>
                    <a:pt x="952" y="55"/>
                  </a:cubicBezTo>
                  <a:cubicBezTo>
                    <a:pt x="951" y="52"/>
                    <a:pt x="950" y="49"/>
                    <a:pt x="950" y="45"/>
                  </a:cubicBezTo>
                  <a:cubicBezTo>
                    <a:pt x="950" y="41"/>
                    <a:pt x="951" y="37"/>
                    <a:pt x="953" y="34"/>
                  </a:cubicBezTo>
                  <a:cubicBezTo>
                    <a:pt x="955" y="32"/>
                    <a:pt x="957" y="29"/>
                    <a:pt x="960" y="27"/>
                  </a:cubicBezTo>
                  <a:cubicBezTo>
                    <a:pt x="963" y="26"/>
                    <a:pt x="967" y="24"/>
                    <a:pt x="971" y="23"/>
                  </a:cubicBezTo>
                  <a:cubicBezTo>
                    <a:pt x="975" y="23"/>
                    <a:pt x="978" y="22"/>
                    <a:pt x="982" y="22"/>
                  </a:cubicBezTo>
                  <a:cubicBezTo>
                    <a:pt x="996" y="22"/>
                    <a:pt x="1008" y="25"/>
                    <a:pt x="1016" y="31"/>
                  </a:cubicBezTo>
                  <a:cubicBezTo>
                    <a:pt x="1016" y="12"/>
                    <a:pt x="1016" y="12"/>
                    <a:pt x="1016" y="12"/>
                  </a:cubicBezTo>
                  <a:cubicBezTo>
                    <a:pt x="1010" y="8"/>
                    <a:pt x="999" y="6"/>
                    <a:pt x="984" y="6"/>
                  </a:cubicBezTo>
                  <a:cubicBezTo>
                    <a:pt x="978" y="6"/>
                    <a:pt x="971" y="7"/>
                    <a:pt x="965" y="9"/>
                  </a:cubicBezTo>
                  <a:cubicBezTo>
                    <a:pt x="959" y="10"/>
                    <a:pt x="953" y="13"/>
                    <a:pt x="948" y="16"/>
                  </a:cubicBezTo>
                  <a:cubicBezTo>
                    <a:pt x="944" y="19"/>
                    <a:pt x="940" y="23"/>
                    <a:pt x="937" y="29"/>
                  </a:cubicBezTo>
                  <a:cubicBezTo>
                    <a:pt x="934" y="34"/>
                    <a:pt x="933" y="40"/>
                    <a:pt x="933" y="47"/>
                  </a:cubicBezTo>
                  <a:cubicBezTo>
                    <a:pt x="933" y="52"/>
                    <a:pt x="934" y="57"/>
                    <a:pt x="936" y="61"/>
                  </a:cubicBezTo>
                  <a:cubicBezTo>
                    <a:pt x="937" y="65"/>
                    <a:pt x="940" y="69"/>
                    <a:pt x="943" y="73"/>
                  </a:cubicBezTo>
                  <a:cubicBezTo>
                    <a:pt x="946" y="76"/>
                    <a:pt x="950" y="79"/>
                    <a:pt x="954" y="82"/>
                  </a:cubicBezTo>
                  <a:cubicBezTo>
                    <a:pt x="959" y="84"/>
                    <a:pt x="964" y="87"/>
                    <a:pt x="969" y="90"/>
                  </a:cubicBezTo>
                  <a:cubicBezTo>
                    <a:pt x="974" y="92"/>
                    <a:pt x="979" y="95"/>
                    <a:pt x="983" y="97"/>
                  </a:cubicBezTo>
                  <a:cubicBezTo>
                    <a:pt x="987" y="99"/>
                    <a:pt x="991" y="102"/>
                    <a:pt x="994" y="104"/>
                  </a:cubicBezTo>
                  <a:cubicBezTo>
                    <a:pt x="998" y="107"/>
                    <a:pt x="1000" y="109"/>
                    <a:pt x="1002" y="112"/>
                  </a:cubicBezTo>
                  <a:cubicBezTo>
                    <a:pt x="1004" y="115"/>
                    <a:pt x="1005" y="119"/>
                    <a:pt x="1005" y="123"/>
                  </a:cubicBezTo>
                  <a:cubicBezTo>
                    <a:pt x="1005" y="131"/>
                    <a:pt x="1002" y="136"/>
                    <a:pt x="996" y="140"/>
                  </a:cubicBezTo>
                  <a:cubicBezTo>
                    <a:pt x="991" y="145"/>
                    <a:pt x="983" y="147"/>
                    <a:pt x="972" y="147"/>
                  </a:cubicBezTo>
                  <a:cubicBezTo>
                    <a:pt x="969" y="147"/>
                    <a:pt x="965" y="146"/>
                    <a:pt x="962" y="146"/>
                  </a:cubicBezTo>
                  <a:cubicBezTo>
                    <a:pt x="958" y="145"/>
                    <a:pt x="954" y="144"/>
                    <a:pt x="951" y="143"/>
                  </a:cubicBezTo>
                  <a:cubicBezTo>
                    <a:pt x="947" y="142"/>
                    <a:pt x="944" y="140"/>
                    <a:pt x="941" y="139"/>
                  </a:cubicBezTo>
                  <a:cubicBezTo>
                    <a:pt x="938" y="137"/>
                    <a:pt x="935" y="135"/>
                    <a:pt x="932" y="133"/>
                  </a:cubicBezTo>
                  <a:cubicBezTo>
                    <a:pt x="932" y="154"/>
                    <a:pt x="932" y="154"/>
                    <a:pt x="932" y="154"/>
                  </a:cubicBezTo>
                  <a:cubicBezTo>
                    <a:pt x="934" y="155"/>
                    <a:pt x="937" y="156"/>
                    <a:pt x="940" y="157"/>
                  </a:cubicBezTo>
                  <a:cubicBezTo>
                    <a:pt x="944" y="159"/>
                    <a:pt x="946" y="159"/>
                    <a:pt x="950" y="160"/>
                  </a:cubicBezTo>
                  <a:cubicBezTo>
                    <a:pt x="953" y="161"/>
                    <a:pt x="957" y="162"/>
                    <a:pt x="960" y="162"/>
                  </a:cubicBezTo>
                  <a:cubicBezTo>
                    <a:pt x="964" y="162"/>
                    <a:pt x="967" y="162"/>
                    <a:pt x="969" y="162"/>
                  </a:cubicBezTo>
                  <a:cubicBezTo>
                    <a:pt x="976" y="162"/>
                    <a:pt x="983" y="162"/>
                    <a:pt x="990" y="160"/>
                  </a:cubicBezTo>
                  <a:cubicBezTo>
                    <a:pt x="996" y="159"/>
                    <a:pt x="1002" y="157"/>
                    <a:pt x="1007" y="153"/>
                  </a:cubicBezTo>
                  <a:cubicBezTo>
                    <a:pt x="1011" y="150"/>
                    <a:pt x="1015" y="146"/>
                    <a:pt x="1018" y="141"/>
                  </a:cubicBezTo>
                  <a:cubicBezTo>
                    <a:pt x="1021" y="136"/>
                    <a:pt x="1022" y="129"/>
                    <a:pt x="1022" y="122"/>
                  </a:cubicBezTo>
                  <a:cubicBezTo>
                    <a:pt x="1022" y="116"/>
                    <a:pt x="1021" y="111"/>
                    <a:pt x="1019" y="107"/>
                  </a:cubicBezTo>
                  <a:cubicBezTo>
                    <a:pt x="1017" y="102"/>
                    <a:pt x="1014" y="98"/>
                    <a:pt x="1011" y="95"/>
                  </a:cubicBezTo>
                  <a:close/>
                  <a:moveTo>
                    <a:pt x="213" y="160"/>
                  </a:moveTo>
                  <a:cubicBezTo>
                    <a:pt x="230" y="160"/>
                    <a:pt x="230" y="160"/>
                    <a:pt x="230" y="160"/>
                  </a:cubicBezTo>
                  <a:cubicBezTo>
                    <a:pt x="230" y="52"/>
                    <a:pt x="230" y="52"/>
                    <a:pt x="230" y="52"/>
                  </a:cubicBezTo>
                  <a:cubicBezTo>
                    <a:pt x="213" y="52"/>
                    <a:pt x="213" y="52"/>
                    <a:pt x="213" y="52"/>
                  </a:cubicBezTo>
                  <a:cubicBezTo>
                    <a:pt x="213" y="160"/>
                    <a:pt x="213" y="160"/>
                    <a:pt x="213" y="160"/>
                  </a:cubicBezTo>
                  <a:cubicBezTo>
                    <a:pt x="213" y="160"/>
                    <a:pt x="213" y="160"/>
                    <a:pt x="213" y="160"/>
                  </a:cubicBezTo>
                  <a:close/>
                  <a:moveTo>
                    <a:pt x="1267" y="56"/>
                  </a:moveTo>
                  <a:cubicBezTo>
                    <a:pt x="1262" y="61"/>
                    <a:pt x="1259" y="67"/>
                    <a:pt x="1256" y="74"/>
                  </a:cubicBezTo>
                  <a:cubicBezTo>
                    <a:pt x="1256" y="74"/>
                    <a:pt x="1256" y="74"/>
                    <a:pt x="1256" y="74"/>
                  </a:cubicBezTo>
                  <a:cubicBezTo>
                    <a:pt x="1256" y="52"/>
                    <a:pt x="1256" y="52"/>
                    <a:pt x="1256" y="52"/>
                  </a:cubicBezTo>
                  <a:cubicBezTo>
                    <a:pt x="1238" y="52"/>
                    <a:pt x="1238" y="52"/>
                    <a:pt x="1238" y="52"/>
                  </a:cubicBezTo>
                  <a:cubicBezTo>
                    <a:pt x="1238" y="160"/>
                    <a:pt x="1238" y="160"/>
                    <a:pt x="1238" y="160"/>
                  </a:cubicBezTo>
                  <a:cubicBezTo>
                    <a:pt x="1256" y="160"/>
                    <a:pt x="1256" y="160"/>
                    <a:pt x="1256" y="160"/>
                  </a:cubicBezTo>
                  <a:cubicBezTo>
                    <a:pt x="1256" y="105"/>
                    <a:pt x="1256" y="105"/>
                    <a:pt x="1256" y="105"/>
                  </a:cubicBezTo>
                  <a:cubicBezTo>
                    <a:pt x="1256" y="93"/>
                    <a:pt x="1258" y="83"/>
                    <a:pt x="1263" y="76"/>
                  </a:cubicBezTo>
                  <a:cubicBezTo>
                    <a:pt x="1268" y="69"/>
                    <a:pt x="1274" y="66"/>
                    <a:pt x="1281" y="66"/>
                  </a:cubicBezTo>
                  <a:cubicBezTo>
                    <a:pt x="1286" y="66"/>
                    <a:pt x="1291" y="67"/>
                    <a:pt x="1294" y="69"/>
                  </a:cubicBezTo>
                  <a:cubicBezTo>
                    <a:pt x="1294" y="52"/>
                    <a:pt x="1294" y="52"/>
                    <a:pt x="1294" y="52"/>
                  </a:cubicBezTo>
                  <a:cubicBezTo>
                    <a:pt x="1291" y="51"/>
                    <a:pt x="1288" y="50"/>
                    <a:pt x="1283" y="50"/>
                  </a:cubicBezTo>
                  <a:cubicBezTo>
                    <a:pt x="1277" y="50"/>
                    <a:pt x="1272" y="52"/>
                    <a:pt x="1267" y="56"/>
                  </a:cubicBezTo>
                  <a:close/>
                  <a:moveTo>
                    <a:pt x="144" y="125"/>
                  </a:moveTo>
                  <a:cubicBezTo>
                    <a:pt x="143" y="131"/>
                    <a:pt x="142" y="136"/>
                    <a:pt x="141" y="140"/>
                  </a:cubicBezTo>
                  <a:cubicBezTo>
                    <a:pt x="141" y="140"/>
                    <a:pt x="141" y="140"/>
                    <a:pt x="141" y="140"/>
                  </a:cubicBezTo>
                  <a:cubicBezTo>
                    <a:pt x="140" y="134"/>
                    <a:pt x="140" y="130"/>
                    <a:pt x="138" y="126"/>
                  </a:cubicBezTo>
                  <a:cubicBezTo>
                    <a:pt x="106" y="9"/>
                    <a:pt x="106" y="9"/>
                    <a:pt x="106" y="9"/>
                  </a:cubicBezTo>
                  <a:cubicBezTo>
                    <a:pt x="89" y="9"/>
                    <a:pt x="89" y="9"/>
                    <a:pt x="89" y="9"/>
                  </a:cubicBezTo>
                  <a:cubicBezTo>
                    <a:pt x="57" y="125"/>
                    <a:pt x="57" y="125"/>
                    <a:pt x="57" y="125"/>
                  </a:cubicBezTo>
                  <a:cubicBezTo>
                    <a:pt x="55" y="131"/>
                    <a:pt x="54" y="136"/>
                    <a:pt x="54" y="140"/>
                  </a:cubicBezTo>
                  <a:cubicBezTo>
                    <a:pt x="53" y="140"/>
                    <a:pt x="53" y="140"/>
                    <a:pt x="53" y="140"/>
                  </a:cubicBezTo>
                  <a:cubicBezTo>
                    <a:pt x="53" y="135"/>
                    <a:pt x="52" y="130"/>
                    <a:pt x="51" y="125"/>
                  </a:cubicBezTo>
                  <a:cubicBezTo>
                    <a:pt x="18" y="9"/>
                    <a:pt x="18" y="9"/>
                    <a:pt x="18" y="9"/>
                  </a:cubicBezTo>
                  <a:cubicBezTo>
                    <a:pt x="0" y="9"/>
                    <a:pt x="0" y="9"/>
                    <a:pt x="0" y="9"/>
                  </a:cubicBezTo>
                  <a:cubicBezTo>
                    <a:pt x="43" y="160"/>
                    <a:pt x="43" y="160"/>
                    <a:pt x="43" y="160"/>
                  </a:cubicBezTo>
                  <a:cubicBezTo>
                    <a:pt x="64" y="160"/>
                    <a:pt x="64" y="160"/>
                    <a:pt x="64" y="160"/>
                  </a:cubicBezTo>
                  <a:cubicBezTo>
                    <a:pt x="94" y="49"/>
                    <a:pt x="94" y="49"/>
                    <a:pt x="94" y="49"/>
                  </a:cubicBezTo>
                  <a:cubicBezTo>
                    <a:pt x="96" y="44"/>
                    <a:pt x="96" y="39"/>
                    <a:pt x="97" y="34"/>
                  </a:cubicBezTo>
                  <a:cubicBezTo>
                    <a:pt x="97" y="34"/>
                    <a:pt x="97" y="34"/>
                    <a:pt x="97" y="34"/>
                  </a:cubicBezTo>
                  <a:cubicBezTo>
                    <a:pt x="98" y="40"/>
                    <a:pt x="98" y="45"/>
                    <a:pt x="100" y="49"/>
                  </a:cubicBezTo>
                  <a:cubicBezTo>
                    <a:pt x="131" y="160"/>
                    <a:pt x="131" y="160"/>
                    <a:pt x="131" y="160"/>
                  </a:cubicBezTo>
                  <a:cubicBezTo>
                    <a:pt x="151" y="160"/>
                    <a:pt x="151" y="160"/>
                    <a:pt x="151" y="160"/>
                  </a:cubicBezTo>
                  <a:cubicBezTo>
                    <a:pt x="193" y="9"/>
                    <a:pt x="193" y="9"/>
                    <a:pt x="193" y="9"/>
                  </a:cubicBezTo>
                  <a:cubicBezTo>
                    <a:pt x="174" y="9"/>
                    <a:pt x="174" y="9"/>
                    <a:pt x="174" y="9"/>
                  </a:cubicBezTo>
                  <a:cubicBezTo>
                    <a:pt x="144" y="125"/>
                    <a:pt x="144" y="125"/>
                    <a:pt x="144" y="125"/>
                  </a:cubicBezTo>
                  <a:cubicBezTo>
                    <a:pt x="144" y="125"/>
                    <a:pt x="144" y="125"/>
                    <a:pt x="144" y="125"/>
                  </a:cubicBezTo>
                  <a:close/>
                  <a:moveTo>
                    <a:pt x="221" y="2"/>
                  </a:moveTo>
                  <a:cubicBezTo>
                    <a:pt x="218" y="2"/>
                    <a:pt x="215" y="3"/>
                    <a:pt x="214" y="5"/>
                  </a:cubicBezTo>
                  <a:cubicBezTo>
                    <a:pt x="212" y="7"/>
                    <a:pt x="211" y="10"/>
                    <a:pt x="211" y="13"/>
                  </a:cubicBezTo>
                  <a:cubicBezTo>
                    <a:pt x="211" y="17"/>
                    <a:pt x="212" y="19"/>
                    <a:pt x="214" y="21"/>
                  </a:cubicBezTo>
                  <a:cubicBezTo>
                    <a:pt x="215" y="23"/>
                    <a:pt x="218" y="25"/>
                    <a:pt x="221" y="25"/>
                  </a:cubicBezTo>
                  <a:cubicBezTo>
                    <a:pt x="224" y="25"/>
                    <a:pt x="227" y="23"/>
                    <a:pt x="229" y="21"/>
                  </a:cubicBezTo>
                  <a:cubicBezTo>
                    <a:pt x="231" y="19"/>
                    <a:pt x="233" y="16"/>
                    <a:pt x="233" y="13"/>
                  </a:cubicBezTo>
                  <a:cubicBezTo>
                    <a:pt x="233" y="10"/>
                    <a:pt x="231" y="7"/>
                    <a:pt x="229" y="5"/>
                  </a:cubicBezTo>
                  <a:cubicBezTo>
                    <a:pt x="227" y="3"/>
                    <a:pt x="224" y="2"/>
                    <a:pt x="221" y="2"/>
                  </a:cubicBezTo>
                  <a:close/>
                  <a:moveTo>
                    <a:pt x="317" y="49"/>
                  </a:moveTo>
                  <a:cubicBezTo>
                    <a:pt x="301" y="49"/>
                    <a:pt x="289" y="56"/>
                    <a:pt x="282" y="70"/>
                  </a:cubicBezTo>
                  <a:cubicBezTo>
                    <a:pt x="282" y="70"/>
                    <a:pt x="282" y="70"/>
                    <a:pt x="282" y="70"/>
                  </a:cubicBezTo>
                  <a:cubicBezTo>
                    <a:pt x="282" y="52"/>
                    <a:pt x="282" y="52"/>
                    <a:pt x="282" y="52"/>
                  </a:cubicBezTo>
                  <a:cubicBezTo>
                    <a:pt x="265" y="52"/>
                    <a:pt x="265" y="52"/>
                    <a:pt x="265" y="52"/>
                  </a:cubicBezTo>
                  <a:cubicBezTo>
                    <a:pt x="265" y="160"/>
                    <a:pt x="265" y="160"/>
                    <a:pt x="265" y="160"/>
                  </a:cubicBezTo>
                  <a:cubicBezTo>
                    <a:pt x="282" y="160"/>
                    <a:pt x="282" y="160"/>
                    <a:pt x="282" y="160"/>
                  </a:cubicBezTo>
                  <a:cubicBezTo>
                    <a:pt x="282" y="98"/>
                    <a:pt x="282" y="98"/>
                    <a:pt x="282" y="98"/>
                  </a:cubicBezTo>
                  <a:cubicBezTo>
                    <a:pt x="282" y="88"/>
                    <a:pt x="284" y="80"/>
                    <a:pt x="289" y="74"/>
                  </a:cubicBezTo>
                  <a:cubicBezTo>
                    <a:pt x="295" y="67"/>
                    <a:pt x="302" y="64"/>
                    <a:pt x="311" y="64"/>
                  </a:cubicBezTo>
                  <a:cubicBezTo>
                    <a:pt x="328" y="64"/>
                    <a:pt x="336" y="75"/>
                    <a:pt x="336" y="98"/>
                  </a:cubicBezTo>
                  <a:cubicBezTo>
                    <a:pt x="336" y="160"/>
                    <a:pt x="336" y="160"/>
                    <a:pt x="336" y="160"/>
                  </a:cubicBezTo>
                  <a:cubicBezTo>
                    <a:pt x="352" y="160"/>
                    <a:pt x="352" y="160"/>
                    <a:pt x="352" y="160"/>
                  </a:cubicBezTo>
                  <a:cubicBezTo>
                    <a:pt x="352" y="94"/>
                    <a:pt x="352" y="94"/>
                    <a:pt x="352" y="94"/>
                  </a:cubicBezTo>
                  <a:cubicBezTo>
                    <a:pt x="352" y="80"/>
                    <a:pt x="349" y="68"/>
                    <a:pt x="344" y="61"/>
                  </a:cubicBezTo>
                  <a:cubicBezTo>
                    <a:pt x="338" y="53"/>
                    <a:pt x="329" y="49"/>
                    <a:pt x="317" y="49"/>
                  </a:cubicBezTo>
                  <a:close/>
                  <a:moveTo>
                    <a:pt x="459" y="0"/>
                  </a:moveTo>
                  <a:cubicBezTo>
                    <a:pt x="476" y="0"/>
                    <a:pt x="476" y="0"/>
                    <a:pt x="476" y="0"/>
                  </a:cubicBezTo>
                  <a:cubicBezTo>
                    <a:pt x="476" y="160"/>
                    <a:pt x="476" y="160"/>
                    <a:pt x="476" y="160"/>
                  </a:cubicBezTo>
                  <a:cubicBezTo>
                    <a:pt x="459" y="160"/>
                    <a:pt x="459" y="160"/>
                    <a:pt x="459" y="160"/>
                  </a:cubicBezTo>
                  <a:cubicBezTo>
                    <a:pt x="459" y="142"/>
                    <a:pt x="459" y="142"/>
                    <a:pt x="459" y="142"/>
                  </a:cubicBezTo>
                  <a:cubicBezTo>
                    <a:pt x="458" y="142"/>
                    <a:pt x="458" y="142"/>
                    <a:pt x="458" y="142"/>
                  </a:cubicBezTo>
                  <a:cubicBezTo>
                    <a:pt x="450" y="156"/>
                    <a:pt x="438" y="162"/>
                    <a:pt x="421" y="162"/>
                  </a:cubicBezTo>
                  <a:cubicBezTo>
                    <a:pt x="409" y="162"/>
                    <a:pt x="398" y="158"/>
                    <a:pt x="390" y="148"/>
                  </a:cubicBezTo>
                  <a:cubicBezTo>
                    <a:pt x="382" y="138"/>
                    <a:pt x="378" y="125"/>
                    <a:pt x="378" y="108"/>
                  </a:cubicBezTo>
                  <a:cubicBezTo>
                    <a:pt x="378" y="91"/>
                    <a:pt x="382" y="76"/>
                    <a:pt x="391" y="66"/>
                  </a:cubicBezTo>
                  <a:cubicBezTo>
                    <a:pt x="400" y="55"/>
                    <a:pt x="412" y="49"/>
                    <a:pt x="426" y="49"/>
                  </a:cubicBezTo>
                  <a:cubicBezTo>
                    <a:pt x="441" y="49"/>
                    <a:pt x="452" y="55"/>
                    <a:pt x="458" y="67"/>
                  </a:cubicBezTo>
                  <a:cubicBezTo>
                    <a:pt x="459" y="67"/>
                    <a:pt x="459" y="67"/>
                    <a:pt x="459" y="67"/>
                  </a:cubicBezTo>
                  <a:cubicBezTo>
                    <a:pt x="459" y="0"/>
                    <a:pt x="459" y="0"/>
                    <a:pt x="459" y="0"/>
                  </a:cubicBezTo>
                  <a:cubicBezTo>
                    <a:pt x="459" y="0"/>
                    <a:pt x="459" y="0"/>
                    <a:pt x="459" y="0"/>
                  </a:cubicBezTo>
                  <a:close/>
                  <a:moveTo>
                    <a:pt x="459" y="95"/>
                  </a:moveTo>
                  <a:cubicBezTo>
                    <a:pt x="459" y="86"/>
                    <a:pt x="456" y="79"/>
                    <a:pt x="450" y="73"/>
                  </a:cubicBezTo>
                  <a:cubicBezTo>
                    <a:pt x="444" y="67"/>
                    <a:pt x="437" y="64"/>
                    <a:pt x="428" y="64"/>
                  </a:cubicBezTo>
                  <a:cubicBezTo>
                    <a:pt x="418" y="64"/>
                    <a:pt x="410" y="68"/>
                    <a:pt x="404" y="76"/>
                  </a:cubicBezTo>
                  <a:cubicBezTo>
                    <a:pt x="398" y="83"/>
                    <a:pt x="395" y="94"/>
                    <a:pt x="395" y="108"/>
                  </a:cubicBezTo>
                  <a:cubicBezTo>
                    <a:pt x="395" y="120"/>
                    <a:pt x="398" y="130"/>
                    <a:pt x="404" y="137"/>
                  </a:cubicBezTo>
                  <a:cubicBezTo>
                    <a:pt x="410" y="144"/>
                    <a:pt x="417" y="148"/>
                    <a:pt x="426" y="148"/>
                  </a:cubicBezTo>
                  <a:cubicBezTo>
                    <a:pt x="436" y="148"/>
                    <a:pt x="444" y="144"/>
                    <a:pt x="450" y="137"/>
                  </a:cubicBezTo>
                  <a:cubicBezTo>
                    <a:pt x="456" y="131"/>
                    <a:pt x="459" y="122"/>
                    <a:pt x="459" y="111"/>
                  </a:cubicBezTo>
                  <a:cubicBezTo>
                    <a:pt x="459" y="95"/>
                    <a:pt x="459" y="95"/>
                    <a:pt x="459" y="95"/>
                  </a:cubicBezTo>
                  <a:cubicBezTo>
                    <a:pt x="459" y="95"/>
                    <a:pt x="459" y="95"/>
                    <a:pt x="459"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71" y="1700278"/>
            <a:ext cx="7616527" cy="4647635"/>
          </a:xfrm>
          <a:prstGeom prst="rect">
            <a:avLst/>
          </a:prstGeom>
        </p:spPr>
      </p:pic>
      <p:grpSp>
        <p:nvGrpSpPr>
          <p:cNvPr id="13" name="Group 12"/>
          <p:cNvGrpSpPr/>
          <p:nvPr/>
        </p:nvGrpSpPr>
        <p:grpSpPr>
          <a:xfrm>
            <a:off x="890394" y="2330199"/>
            <a:ext cx="6442259" cy="3107015"/>
            <a:chOff x="889636" y="2330033"/>
            <a:chExt cx="6443173" cy="3107456"/>
          </a:xfrm>
        </p:grpSpPr>
        <p:sp>
          <p:nvSpPr>
            <p:cNvPr id="12" name="Rectangle 11"/>
            <p:cNvSpPr/>
            <p:nvPr/>
          </p:nvSpPr>
          <p:spPr bwMode="auto">
            <a:xfrm>
              <a:off x="2781300" y="2423756"/>
              <a:ext cx="861060" cy="102870"/>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889636" y="2330033"/>
              <a:ext cx="6443173" cy="3107456"/>
              <a:chOff x="880758" y="2327274"/>
              <a:chExt cx="6443173" cy="310745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58" y="2327274"/>
                <a:ext cx="6443173" cy="3107456"/>
              </a:xfrm>
              <a:prstGeom prst="rect">
                <a:avLst/>
              </a:prstGeom>
            </p:spPr>
          </p:pic>
          <p:grpSp>
            <p:nvGrpSpPr>
              <p:cNvPr id="10" name="Group 9"/>
              <p:cNvGrpSpPr/>
              <p:nvPr/>
            </p:nvGrpSpPr>
            <p:grpSpPr>
              <a:xfrm>
                <a:off x="985289" y="2400300"/>
                <a:ext cx="266699" cy="146494"/>
                <a:chOff x="985289" y="2400300"/>
                <a:chExt cx="266699" cy="146494"/>
              </a:xfrm>
            </p:grpSpPr>
            <p:sp>
              <p:nvSpPr>
                <p:cNvPr id="9" name="Rectangle 8"/>
                <p:cNvSpPr/>
                <p:nvPr/>
              </p:nvSpPr>
              <p:spPr bwMode="auto">
                <a:xfrm>
                  <a:off x="1022351" y="2400300"/>
                  <a:ext cx="217488" cy="52388"/>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1022351" y="2519362"/>
                  <a:ext cx="217488" cy="27432"/>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985289" y="2433638"/>
                  <a:ext cx="52387" cy="113156"/>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1199601" y="2433638"/>
                  <a:ext cx="52387" cy="113156"/>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94" name="TextBox 93"/>
          <p:cNvSpPr txBox="1"/>
          <p:nvPr/>
        </p:nvSpPr>
        <p:spPr>
          <a:xfrm>
            <a:off x="7870637" y="2475319"/>
            <a:ext cx="3846967" cy="960220"/>
          </a:xfrm>
          <a:prstGeom prst="rect">
            <a:avLst/>
          </a:prstGeom>
          <a:noFill/>
        </p:spPr>
        <p:txBody>
          <a:bodyPr wrap="square" lIns="182854" tIns="146283" rIns="182854" bIns="146283" rtlCol="0">
            <a:spAutoFit/>
          </a:bodyPr>
          <a:lstStyle/>
          <a:p>
            <a:pPr defTabSz="932619">
              <a:lnSpc>
                <a:spcPct val="90000"/>
              </a:lnSpc>
              <a:spcAft>
                <a:spcPts val="600"/>
              </a:spcAft>
            </a:pPr>
            <a:r>
              <a:rPr lang="en-US" sz="2400" dirty="0">
                <a:gradFill>
                  <a:gsLst>
                    <a:gs pos="2917">
                      <a:srgbClr val="FFFFFF"/>
                    </a:gs>
                    <a:gs pos="30000">
                      <a:srgbClr val="FFFFFF"/>
                    </a:gs>
                  </a:gsLst>
                  <a:lin ang="5400000" scaled="0"/>
                </a:gradFill>
              </a:rPr>
              <a:t>Same experience </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for end users</a:t>
            </a:r>
          </a:p>
        </p:txBody>
      </p:sp>
      <p:sp>
        <p:nvSpPr>
          <p:cNvPr id="95" name="TextBox 94"/>
          <p:cNvSpPr txBox="1"/>
          <p:nvPr/>
        </p:nvSpPr>
        <p:spPr>
          <a:xfrm>
            <a:off x="7870637" y="3453987"/>
            <a:ext cx="4275973" cy="960220"/>
          </a:xfrm>
          <a:prstGeom prst="rect">
            <a:avLst/>
          </a:prstGeom>
          <a:noFill/>
        </p:spPr>
        <p:txBody>
          <a:bodyPr wrap="square" lIns="182854" tIns="146283" rIns="182854" bIns="146283" rtlCol="0">
            <a:spAutoFit/>
          </a:bodyPr>
          <a:lstStyle/>
          <a:p>
            <a:pPr defTabSz="932619">
              <a:lnSpc>
                <a:spcPct val="90000"/>
              </a:lnSpc>
              <a:spcAft>
                <a:spcPts val="600"/>
              </a:spcAft>
            </a:pPr>
            <a:r>
              <a:rPr lang="en-US" sz="2400" dirty="0">
                <a:gradFill>
                  <a:gsLst>
                    <a:gs pos="2917">
                      <a:srgbClr val="FFFFFF"/>
                    </a:gs>
                    <a:gs pos="30000">
                      <a:srgbClr val="FFFFFF"/>
                    </a:gs>
                  </a:gsLst>
                  <a:lin ang="5400000" scaled="0"/>
                </a:gradFill>
              </a:rPr>
              <a:t>Highlight consumer apps </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 private LOB apps</a:t>
            </a:r>
          </a:p>
        </p:txBody>
      </p:sp>
      <p:sp>
        <p:nvSpPr>
          <p:cNvPr id="96" name="TextBox 95"/>
          <p:cNvSpPr txBox="1"/>
          <p:nvPr/>
        </p:nvSpPr>
        <p:spPr>
          <a:xfrm>
            <a:off x="7870637" y="4432656"/>
            <a:ext cx="4370816" cy="627822"/>
          </a:xfrm>
          <a:prstGeom prst="rect">
            <a:avLst/>
          </a:prstGeom>
          <a:noFill/>
        </p:spPr>
        <p:txBody>
          <a:bodyPr wrap="square" lIns="182854" tIns="146283" rIns="182854" bIns="146283" rtlCol="0">
            <a:spAutoFit/>
          </a:bodyPr>
          <a:lstStyle/>
          <a:p>
            <a:pPr defTabSz="932619">
              <a:lnSpc>
                <a:spcPct val="90000"/>
              </a:lnSpc>
              <a:spcAft>
                <a:spcPts val="600"/>
              </a:spcAft>
            </a:pPr>
            <a:r>
              <a:rPr lang="en-US" sz="2400" dirty="0">
                <a:gradFill>
                  <a:gsLst>
                    <a:gs pos="2917">
                      <a:srgbClr val="FFFFFF"/>
                    </a:gs>
                    <a:gs pos="30000">
                      <a:srgbClr val="FFFFFF"/>
                    </a:gs>
                  </a:gsLst>
                  <a:lin ang="5400000" scaled="0"/>
                </a:gradFill>
              </a:rPr>
              <a:t>Business payment methods</a:t>
            </a:r>
          </a:p>
        </p:txBody>
      </p:sp>
    </p:spTree>
    <p:extLst>
      <p:ext uri="{BB962C8B-B14F-4D97-AF65-F5344CB8AC3E}">
        <p14:creationId xmlns:p14="http://schemas.microsoft.com/office/powerpoint/2010/main" val="247908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 3.50885E-6 L -0.15458 3.50885E-6 " pathEditMode="relative" rAng="0" ptsTypes="AA">
                                      <p:cBhvr>
                                        <p:cTn id="6" dur="750" fill="hold"/>
                                        <p:tgtEl>
                                          <p:spTgt spid="58"/>
                                        </p:tgtEl>
                                        <p:attrNameLst>
                                          <p:attrName>ppt_x</p:attrName>
                                          <p:attrName>ppt_y</p:attrName>
                                        </p:attrNameLst>
                                      </p:cBhvr>
                                      <p:rCtr x="-7736" y="0"/>
                                    </p:animMotion>
                                  </p:childTnLst>
                                </p:cTn>
                              </p:par>
                              <p:par>
                                <p:cTn id="7" presetID="10"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750"/>
                                        <p:tgtEl>
                                          <p:spTgt spid="13"/>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250"/>
                                        <p:tgtEl>
                                          <p:spTgt spid="52"/>
                                        </p:tgtEl>
                                      </p:cBhvr>
                                    </p:animEffect>
                                  </p:childTnLst>
                                </p:cTn>
                              </p:par>
                              <p:par>
                                <p:cTn id="13" presetID="63" presetClass="path" presetSubtype="0" decel="100000" fill="hold" grpId="1" nodeType="withEffect">
                                  <p:stCondLst>
                                    <p:cond delay="0"/>
                                  </p:stCondLst>
                                  <p:childTnLst>
                                    <p:animMotion origin="layout" path="M -6.38244E-8 -5.71947E-7 L -0.09791 0.00045 " pathEditMode="relative" rAng="0" ptsTypes="AA">
                                      <p:cBhvr>
                                        <p:cTn id="14" dur="750" spd="-100000" fill="hold"/>
                                        <p:tgtEl>
                                          <p:spTgt spid="52"/>
                                        </p:tgtEl>
                                        <p:attrNameLst>
                                          <p:attrName>ppt_x</p:attrName>
                                          <p:attrName>ppt_y</p:attrName>
                                        </p:attrNameLst>
                                      </p:cBhvr>
                                      <p:rCtr x="-4902" y="23"/>
                                    </p:animMotion>
                                  </p:childTnLst>
                                </p:cTn>
                              </p:par>
                              <p:par>
                                <p:cTn id="15" presetID="10" presetClass="entr" presetSubtype="0" fill="hold" grpId="0" nodeType="withEffect">
                                  <p:stCondLst>
                                    <p:cond delay="750"/>
                                  </p:stCondLst>
                                  <p:childTnLst>
                                    <p:set>
                                      <p:cBhvr>
                                        <p:cTn id="16" dur="1" fill="hold">
                                          <p:stCondLst>
                                            <p:cond delay="0"/>
                                          </p:stCondLst>
                                        </p:cTn>
                                        <p:tgtEl>
                                          <p:spTgt spid="94"/>
                                        </p:tgtEl>
                                        <p:attrNameLst>
                                          <p:attrName>style.visibility</p:attrName>
                                        </p:attrNameLst>
                                      </p:cBhvr>
                                      <p:to>
                                        <p:strVal val="visible"/>
                                      </p:to>
                                    </p:set>
                                    <p:animEffect transition="in" filter="fade">
                                      <p:cBhvr>
                                        <p:cTn id="17" dur="250"/>
                                        <p:tgtEl>
                                          <p:spTgt spid="94"/>
                                        </p:tgtEl>
                                      </p:cBhvr>
                                    </p:animEffect>
                                  </p:childTnLst>
                                </p:cTn>
                              </p:par>
                              <p:par>
                                <p:cTn id="18" presetID="63" presetClass="path" presetSubtype="0" decel="100000" fill="hold" grpId="1" nodeType="withEffect">
                                  <p:stCondLst>
                                    <p:cond delay="500"/>
                                  </p:stCondLst>
                                  <p:childTnLst>
                                    <p:animMotion origin="layout" path="M -2.54532E-6 1.42533E-6 L -0.0979 0.00045 " pathEditMode="relative" rAng="0" ptsTypes="AA">
                                      <p:cBhvr>
                                        <p:cTn id="19" dur="750" spd="-100000" fill="hold"/>
                                        <p:tgtEl>
                                          <p:spTgt spid="94"/>
                                        </p:tgtEl>
                                        <p:attrNameLst>
                                          <p:attrName>ppt_x</p:attrName>
                                          <p:attrName>ppt_y</p:attrName>
                                        </p:attrNameLst>
                                      </p:cBhvr>
                                      <p:rCtr x="-4902" y="23"/>
                                    </p:animMotion>
                                  </p:childTnLst>
                                </p:cTn>
                              </p:par>
                              <p:par>
                                <p:cTn id="20" presetID="10" presetClass="entr" presetSubtype="0" fill="hold" grpId="0" nodeType="withEffect">
                                  <p:stCondLst>
                                    <p:cond delay="75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250"/>
                                        <p:tgtEl>
                                          <p:spTgt spid="95"/>
                                        </p:tgtEl>
                                      </p:cBhvr>
                                    </p:animEffect>
                                  </p:childTnLst>
                                </p:cTn>
                              </p:par>
                              <p:par>
                                <p:cTn id="23" presetID="63" presetClass="path" presetSubtype="0" decel="100000" fill="hold" grpId="1" nodeType="withEffect">
                                  <p:stCondLst>
                                    <p:cond delay="500"/>
                                  </p:stCondLst>
                                  <p:childTnLst>
                                    <p:animMotion origin="layout" path="M 4.87873E-6 -4.88879E-6 L -0.09791 0.00046 " pathEditMode="relative" rAng="0" ptsTypes="AA">
                                      <p:cBhvr>
                                        <p:cTn id="24" dur="750" spd="-100000" fill="hold"/>
                                        <p:tgtEl>
                                          <p:spTgt spid="95"/>
                                        </p:tgtEl>
                                        <p:attrNameLst>
                                          <p:attrName>ppt_x</p:attrName>
                                          <p:attrName>ppt_y</p:attrName>
                                        </p:attrNameLst>
                                      </p:cBhvr>
                                      <p:rCtr x="-4902" y="23"/>
                                    </p:animMotion>
                                  </p:childTnLst>
                                </p:cTn>
                              </p:par>
                              <p:par>
                                <p:cTn id="25" presetID="10" presetClass="entr" presetSubtype="0" fill="hold" grpId="0" nodeType="withEffect">
                                  <p:stCondLst>
                                    <p:cond delay="75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250"/>
                                        <p:tgtEl>
                                          <p:spTgt spid="96"/>
                                        </p:tgtEl>
                                      </p:cBhvr>
                                    </p:animEffect>
                                  </p:childTnLst>
                                </p:cTn>
                              </p:par>
                              <p:par>
                                <p:cTn id="28" presetID="63" presetClass="path" presetSubtype="0" decel="100000" fill="hold" grpId="1" nodeType="withEffect">
                                  <p:stCondLst>
                                    <p:cond delay="500"/>
                                  </p:stCondLst>
                                  <p:childTnLst>
                                    <p:animMotion origin="layout" path="M -4.58259E-6 -6.35497E-8 L -0.0979 0.00045 " pathEditMode="relative" rAng="0" ptsTypes="AA">
                                      <p:cBhvr>
                                        <p:cTn id="29" dur="750" spd="-100000" fill="hold"/>
                                        <p:tgtEl>
                                          <p:spTgt spid="96"/>
                                        </p:tgtEl>
                                        <p:attrNameLst>
                                          <p:attrName>ppt_x</p:attrName>
                                          <p:attrName>ppt_y</p:attrName>
                                        </p:attrNameLst>
                                      </p:cBhvr>
                                      <p:rCtr x="-4902"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58" grpId="0" animBg="1"/>
      <p:bldP spid="94" grpId="0"/>
      <p:bldP spid="94" grpId="1"/>
      <p:bldP spid="95" grpId="0"/>
      <p:bldP spid="95" grpId="1"/>
      <p:bldP spid="96" grpId="0"/>
      <p:bldP spid="9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8"/>
          </p:nvPr>
        </p:nvSpPr>
        <p:spPr>
          <a:xfrm>
            <a:off x="275477" y="396953"/>
            <a:ext cx="5728368" cy="5486400"/>
          </a:xfrm>
        </p:spPr>
        <p:txBody>
          <a:bodyPr/>
          <a:lstStyle/>
          <a:p>
            <a:r>
              <a:rPr lang="en-US" dirty="0" smtClean="0"/>
              <a:t>Microsoft Edge</a:t>
            </a:r>
          </a:p>
          <a:p>
            <a:pPr lvl="2"/>
            <a:endParaRPr lang="en-US" sz="2720" spc="-67" dirty="0"/>
          </a:p>
          <a:p>
            <a:pPr marL="4858" lvl="2" indent="0">
              <a:buNone/>
            </a:pPr>
            <a:r>
              <a:rPr lang="en-US" sz="2720" spc="-67" dirty="0"/>
              <a:t>Great new default web browser and rendering engine across all Windows 10 devices </a:t>
            </a:r>
          </a:p>
          <a:p>
            <a:pPr marL="4858" lvl="2" indent="0">
              <a:buNone/>
            </a:pPr>
            <a:endParaRPr lang="en-US" sz="2720" spc="-67" dirty="0"/>
          </a:p>
          <a:p>
            <a:pPr marL="4858" lvl="2" indent="0">
              <a:buNone/>
            </a:pPr>
            <a:r>
              <a:rPr lang="en-US" sz="2720" spc="-67" dirty="0"/>
              <a:t>Only browser with Cortana, to get more done on the web</a:t>
            </a:r>
          </a:p>
          <a:p>
            <a:pPr marL="4858" lvl="2" indent="0">
              <a:buNone/>
            </a:pPr>
            <a:endParaRPr lang="en-US" sz="2720" spc="-67" dirty="0"/>
          </a:p>
          <a:p>
            <a:pPr marL="4858" lvl="2" indent="0">
              <a:buNone/>
            </a:pPr>
            <a:r>
              <a:rPr lang="en-US" sz="2720" spc="-67" dirty="0"/>
              <a:t>Distraction-free, offline reading </a:t>
            </a:r>
            <a:br>
              <a:rPr lang="en-US" sz="2720" spc="-67" dirty="0"/>
            </a:br>
            <a:r>
              <a:rPr lang="en-US" sz="2720" spc="-67" dirty="0"/>
              <a:t>Built-in note-taking and sharing</a:t>
            </a:r>
            <a:endParaRPr lang="en-US" sz="2720" dirty="0"/>
          </a:p>
        </p:txBody>
      </p:sp>
      <p:pic>
        <p:nvPicPr>
          <p:cNvPr id="8" name="Content Placeholder 7"/>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6218237" y="2087991"/>
            <a:ext cx="5943188" cy="3338815"/>
          </a:xfrm>
          <a:prstGeom prst="rect">
            <a:avLst/>
          </a:prstGeom>
          <a:noFill/>
          <a:ln>
            <a:noFill/>
          </a:ln>
        </p:spPr>
      </p:pic>
      <p:sp>
        <p:nvSpPr>
          <p:cNvPr id="7" name="Text Placeholder 6"/>
          <p:cNvSpPr>
            <a:spLocks noGrp="1"/>
          </p:cNvSpPr>
          <p:nvPr>
            <p:ph type="body" sz="quarter" idx="17"/>
          </p:nvPr>
        </p:nvSpPr>
        <p:spPr/>
        <p:txBody>
          <a:bodyPr/>
          <a:lstStyle/>
          <a:p>
            <a:r>
              <a:rPr lang="en-US" dirty="0" smtClean="0"/>
              <a:t> </a:t>
            </a:r>
            <a:endParaRPr lang="en-US" dirty="0"/>
          </a:p>
        </p:txBody>
      </p:sp>
    </p:spTree>
    <p:extLst>
      <p:ext uri="{BB962C8B-B14F-4D97-AF65-F5344CB8AC3E}">
        <p14:creationId xmlns:p14="http://schemas.microsoft.com/office/powerpoint/2010/main" val="86791452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4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pPr>
              <a:defRPr/>
            </a:pPr>
            <a:r>
              <a:rPr sz="5400" smtClean="0">
                <a:latin typeface="Segoe UI Light"/>
              </a:rPr>
              <a:t>Windows Browser Roadmap</a:t>
            </a:r>
            <a:endParaRPr sz="5400">
              <a:latin typeface="Segoe UI Light"/>
            </a:endParaRPr>
          </a:p>
        </p:txBody>
      </p:sp>
      <p:graphicFrame>
        <p:nvGraphicFramePr>
          <p:cNvPr id="33" name="Diagram 32"/>
          <p:cNvGraphicFramePr/>
          <p:nvPr>
            <p:extLst/>
          </p:nvPr>
        </p:nvGraphicFramePr>
        <p:xfrm>
          <a:off x="375222" y="1419526"/>
          <a:ext cx="11743260" cy="274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4" name="Diagram 33"/>
          <p:cNvGraphicFramePr/>
          <p:nvPr>
            <p:extLst/>
          </p:nvPr>
        </p:nvGraphicFramePr>
        <p:xfrm>
          <a:off x="375222" y="5736195"/>
          <a:ext cx="11743260" cy="2743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5" name="Group 34"/>
          <p:cNvGrpSpPr/>
          <p:nvPr/>
        </p:nvGrpSpPr>
        <p:grpSpPr>
          <a:xfrm>
            <a:off x="375221" y="3556032"/>
            <a:ext cx="6532263" cy="457200"/>
            <a:chOff x="375221" y="3753847"/>
            <a:chExt cx="6532263" cy="457200"/>
          </a:xfrm>
        </p:grpSpPr>
        <p:sp>
          <p:nvSpPr>
            <p:cNvPr id="36" name="Rectangle 35"/>
            <p:cNvSpPr/>
            <p:nvPr/>
          </p:nvSpPr>
          <p:spPr bwMode="auto">
            <a:xfrm>
              <a:off x="375221" y="3753847"/>
              <a:ext cx="6492240" cy="45720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ea typeface="Segoe UI" pitchFamily="34" charset="0"/>
                  <a:cs typeface="Segoe UI" pitchFamily="34" charset="0"/>
                </a:rPr>
                <a:t>Windows 8</a:t>
              </a:r>
            </a:p>
          </p:txBody>
        </p:sp>
        <p:sp>
          <p:nvSpPr>
            <p:cNvPr id="37" name="Rectangle 36"/>
            <p:cNvSpPr/>
            <p:nvPr/>
          </p:nvSpPr>
          <p:spPr bwMode="auto">
            <a:xfrm>
              <a:off x="6816044" y="3753847"/>
              <a:ext cx="91440" cy="457200"/>
            </a:xfrm>
            <a:prstGeom prst="rect">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Pentagon 37"/>
            <p:cNvSpPr/>
            <p:nvPr/>
          </p:nvSpPr>
          <p:spPr>
            <a:xfrm>
              <a:off x="3913631" y="3845287"/>
              <a:ext cx="2862072" cy="274320"/>
            </a:xfrm>
            <a:prstGeom prst="homePlate">
              <a:avLst/>
            </a:prstGeom>
            <a:solidFill>
              <a:srgbClr val="FFFFFF"/>
            </a:solidFill>
            <a:ln w="10795" cap="flat" cmpd="sng" algn="ctr">
              <a:noFill/>
              <a:prstDash val="solid"/>
            </a:ln>
            <a:effectLst/>
          </p:spPr>
          <p:txBody>
            <a:bodyPr rtlCol="0" anchor="ctr"/>
            <a:lstStyle/>
            <a:p>
              <a:pPr algn="ctr" defTabSz="914003">
                <a:defRPr/>
              </a:pPr>
              <a:r>
                <a:rPr lang="en-US" kern="0" dirty="0" smtClean="0">
                  <a:solidFill>
                    <a:srgbClr val="505050"/>
                  </a:solidFill>
                  <a:latin typeface="Segoe UI Light"/>
                </a:rPr>
                <a:t>Internet Explorer 10</a:t>
              </a:r>
            </a:p>
          </p:txBody>
        </p:sp>
      </p:grpSp>
      <p:grpSp>
        <p:nvGrpSpPr>
          <p:cNvPr id="39" name="Group 38"/>
          <p:cNvGrpSpPr/>
          <p:nvPr/>
        </p:nvGrpSpPr>
        <p:grpSpPr>
          <a:xfrm>
            <a:off x="375221" y="4117257"/>
            <a:ext cx="11743260" cy="457200"/>
            <a:chOff x="375222" y="4309181"/>
            <a:chExt cx="11743260" cy="457200"/>
          </a:xfrm>
        </p:grpSpPr>
        <p:grpSp>
          <p:nvGrpSpPr>
            <p:cNvPr id="40" name="Group 39"/>
            <p:cNvGrpSpPr/>
            <p:nvPr/>
          </p:nvGrpSpPr>
          <p:grpSpPr>
            <a:xfrm>
              <a:off x="375222" y="4309181"/>
              <a:ext cx="11743260" cy="457200"/>
              <a:chOff x="420943" y="4380731"/>
              <a:chExt cx="11743260" cy="457200"/>
            </a:xfrm>
          </p:grpSpPr>
          <p:sp>
            <p:nvSpPr>
              <p:cNvPr id="42" name="Rectangle 41"/>
              <p:cNvSpPr/>
              <p:nvPr/>
            </p:nvSpPr>
            <p:spPr bwMode="auto">
              <a:xfrm>
                <a:off x="420943" y="4380731"/>
                <a:ext cx="11743260" cy="45720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ea typeface="Segoe UI" pitchFamily="34" charset="0"/>
                    <a:cs typeface="Segoe UI" pitchFamily="34" charset="0"/>
                  </a:rPr>
                  <a:t>Windows 8.1</a:t>
                </a:r>
              </a:p>
            </p:txBody>
          </p:sp>
          <p:sp>
            <p:nvSpPr>
              <p:cNvPr id="43" name="Pentagon 42"/>
              <p:cNvSpPr/>
              <p:nvPr/>
            </p:nvSpPr>
            <p:spPr>
              <a:xfrm>
                <a:off x="4709159" y="4472171"/>
                <a:ext cx="7455043" cy="274320"/>
              </a:xfrm>
              <a:prstGeom prst="homePlate">
                <a:avLst/>
              </a:prstGeom>
              <a:solidFill>
                <a:srgbClr val="FFFFFF"/>
              </a:solidFill>
              <a:ln w="10795" cap="flat" cmpd="sng" algn="ctr">
                <a:solidFill>
                  <a:srgbClr val="5C2D91"/>
                </a:solidFill>
                <a:prstDash val="solid"/>
              </a:ln>
              <a:effectLst/>
            </p:spPr>
            <p:txBody>
              <a:bodyPr rtlCol="0" anchor="ctr"/>
              <a:lstStyle/>
              <a:p>
                <a:pPr algn="ctr" defTabSz="914003">
                  <a:defRPr/>
                </a:pPr>
                <a:r>
                  <a:rPr lang="en-US" kern="0" dirty="0" smtClean="0">
                    <a:solidFill>
                      <a:srgbClr val="505050"/>
                    </a:solidFill>
                    <a:latin typeface="Segoe UI Light"/>
                  </a:rPr>
                  <a:t>Internet Explorer 11</a:t>
                </a:r>
              </a:p>
            </p:txBody>
          </p:sp>
        </p:grpSp>
        <p:sp>
          <p:nvSpPr>
            <p:cNvPr id="41" name="Chevron 40"/>
            <p:cNvSpPr/>
            <p:nvPr/>
          </p:nvSpPr>
          <p:spPr>
            <a:xfrm>
              <a:off x="11759609" y="4400621"/>
              <a:ext cx="358872" cy="274320"/>
            </a:xfrm>
            <a:prstGeom prst="chevron">
              <a:avLst/>
            </a:prstGeom>
            <a:solidFill>
              <a:srgbClr val="FFFFFF"/>
            </a:solidFill>
            <a:ln w="10795" cap="flat" cmpd="sng" algn="ctr">
              <a:solidFill>
                <a:srgbClr val="5C2D91"/>
              </a:solidFill>
              <a:prstDash val="solid"/>
            </a:ln>
            <a:effectLst/>
          </p:spPr>
        </p:sp>
      </p:grpSp>
      <p:grpSp>
        <p:nvGrpSpPr>
          <p:cNvPr id="44" name="Group 43"/>
          <p:cNvGrpSpPr/>
          <p:nvPr/>
        </p:nvGrpSpPr>
        <p:grpSpPr>
          <a:xfrm>
            <a:off x="375221" y="1988967"/>
            <a:ext cx="11743260" cy="1463040"/>
            <a:chOff x="375221" y="1778150"/>
            <a:chExt cx="11743260" cy="1463040"/>
          </a:xfrm>
        </p:grpSpPr>
        <p:sp>
          <p:nvSpPr>
            <p:cNvPr id="45" name="Rectangle 44"/>
            <p:cNvSpPr/>
            <p:nvPr/>
          </p:nvSpPr>
          <p:spPr bwMode="auto">
            <a:xfrm>
              <a:off x="375221" y="1778150"/>
              <a:ext cx="11743260" cy="1463040"/>
            </a:xfrm>
            <a:prstGeom prst="rec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defRPr/>
              </a:pPr>
              <a:r>
                <a:rPr lang="en-US" sz="2800" kern="0" spc="-100" dirty="0" smtClean="0">
                  <a:gradFill>
                    <a:gsLst>
                      <a:gs pos="0">
                        <a:srgbClr val="FFFFFF"/>
                      </a:gs>
                      <a:gs pos="100000">
                        <a:srgbClr val="FFFFFF"/>
                      </a:gs>
                    </a:gsLst>
                    <a:lin ang="5400000" scaled="0"/>
                  </a:gradFill>
                  <a:ea typeface="Segoe UI" pitchFamily="34" charset="0"/>
                  <a:cs typeface="Segoe UI" pitchFamily="34" charset="0"/>
                </a:rPr>
                <a:t>Windows 7</a:t>
              </a:r>
            </a:p>
          </p:txBody>
        </p:sp>
        <p:sp>
          <p:nvSpPr>
            <p:cNvPr id="46" name="Rectangle 45"/>
            <p:cNvSpPr/>
            <p:nvPr/>
          </p:nvSpPr>
          <p:spPr bwMode="auto">
            <a:xfrm>
              <a:off x="6816044" y="1877311"/>
              <a:ext cx="91440" cy="1005840"/>
            </a:xfrm>
            <a:prstGeom prst="rect">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p:cNvSpPr txBox="1"/>
            <p:nvPr/>
          </p:nvSpPr>
          <p:spPr>
            <a:xfrm>
              <a:off x="7034386" y="1928645"/>
              <a:ext cx="4957192" cy="849463"/>
            </a:xfrm>
            <a:prstGeom prst="rect">
              <a:avLst/>
            </a:prstGeom>
            <a:noFill/>
            <a:ln>
              <a:noFill/>
            </a:ln>
          </p:spPr>
          <p:txBody>
            <a:bodyPr wrap="square" lIns="182880" tIns="146304" rIns="182880" bIns="146304" rtlCol="0">
              <a:spAutoFit/>
            </a:bodyPr>
            <a:lstStyle/>
            <a:p>
              <a:pPr defTabSz="914400">
                <a:lnSpc>
                  <a:spcPct val="90000"/>
                </a:lnSpc>
                <a:spcAft>
                  <a:spcPts val="600"/>
                </a:spcAft>
                <a:defRPr/>
              </a:pPr>
              <a:r>
                <a:rPr lang="en-US" sz="2000" kern="0" dirty="0" smtClean="0">
                  <a:gradFill>
                    <a:gsLst>
                      <a:gs pos="2917">
                        <a:srgbClr val="FFFFFF"/>
                      </a:gs>
                      <a:gs pos="30000">
                        <a:srgbClr val="FFFFFF"/>
                      </a:gs>
                    </a:gsLst>
                    <a:lin ang="5400000" scaled="0"/>
                  </a:gradFill>
                </a:rPr>
                <a:t>Starting January 12, 2016, only the most recent version of IE will be supported</a:t>
              </a:r>
            </a:p>
          </p:txBody>
        </p:sp>
        <p:grpSp>
          <p:nvGrpSpPr>
            <p:cNvPr id="48" name="Group 47"/>
            <p:cNvGrpSpPr/>
            <p:nvPr/>
          </p:nvGrpSpPr>
          <p:grpSpPr>
            <a:xfrm>
              <a:off x="375222" y="1887494"/>
              <a:ext cx="10506136" cy="1260489"/>
              <a:chOff x="375222" y="1887494"/>
              <a:chExt cx="10506136" cy="1260489"/>
            </a:xfrm>
          </p:grpSpPr>
          <p:sp>
            <p:nvSpPr>
              <p:cNvPr id="49" name="Pentagon 48"/>
              <p:cNvSpPr/>
              <p:nvPr/>
            </p:nvSpPr>
            <p:spPr>
              <a:xfrm>
                <a:off x="375222" y="1887494"/>
                <a:ext cx="6400481" cy="274320"/>
              </a:xfrm>
              <a:prstGeom prst="homePlate">
                <a:avLst/>
              </a:prstGeom>
              <a:solidFill>
                <a:srgbClr val="FFFFFF"/>
              </a:solidFill>
              <a:ln w="10795" cap="flat" cmpd="sng" algn="ctr">
                <a:noFill/>
                <a:prstDash val="solid"/>
              </a:ln>
              <a:effectLst/>
            </p:spPr>
            <p:txBody>
              <a:bodyPr rtlCol="0" anchor="ctr"/>
              <a:lstStyle/>
              <a:p>
                <a:pPr algn="ctr" defTabSz="914003">
                  <a:defRPr/>
                </a:pPr>
                <a:r>
                  <a:rPr lang="en-US" kern="0" dirty="0" smtClean="0">
                    <a:solidFill>
                      <a:srgbClr val="505050"/>
                    </a:solidFill>
                    <a:latin typeface="Segoe UI Light"/>
                  </a:rPr>
                  <a:t>Internet Explorer 8</a:t>
                </a:r>
              </a:p>
            </p:txBody>
          </p:sp>
          <p:sp>
            <p:nvSpPr>
              <p:cNvPr id="50" name="Pentagon 49"/>
              <p:cNvSpPr/>
              <p:nvPr/>
            </p:nvSpPr>
            <p:spPr>
              <a:xfrm>
                <a:off x="2450591" y="2216217"/>
                <a:ext cx="4325112" cy="274320"/>
              </a:xfrm>
              <a:prstGeom prst="homePlate">
                <a:avLst/>
              </a:prstGeom>
              <a:solidFill>
                <a:srgbClr val="FFFFFF"/>
              </a:solidFill>
              <a:ln w="10795" cap="flat" cmpd="sng" algn="ctr">
                <a:noFill/>
                <a:prstDash val="solid"/>
              </a:ln>
              <a:effectLst/>
            </p:spPr>
            <p:txBody>
              <a:bodyPr rtlCol="0" anchor="ctr"/>
              <a:lstStyle/>
              <a:p>
                <a:pPr algn="ctr" defTabSz="914003">
                  <a:defRPr/>
                </a:pPr>
                <a:r>
                  <a:rPr lang="en-US" kern="0" dirty="0" smtClean="0">
                    <a:solidFill>
                      <a:srgbClr val="505050"/>
                    </a:solidFill>
                    <a:latin typeface="Segoe UI Light"/>
                  </a:rPr>
                  <a:t>Internet Explorer 9</a:t>
                </a:r>
              </a:p>
            </p:txBody>
          </p:sp>
          <p:sp>
            <p:nvSpPr>
              <p:cNvPr id="51" name="Pentagon 50"/>
              <p:cNvSpPr/>
              <p:nvPr/>
            </p:nvSpPr>
            <p:spPr>
              <a:xfrm>
                <a:off x="4846637" y="2873663"/>
                <a:ext cx="6034721" cy="274320"/>
              </a:xfrm>
              <a:prstGeom prst="homePlate">
                <a:avLst/>
              </a:prstGeom>
              <a:solidFill>
                <a:srgbClr val="FFFFFF"/>
              </a:solidFill>
              <a:ln w="10795" cap="flat" cmpd="sng" algn="ctr">
                <a:noFill/>
                <a:prstDash val="solid"/>
              </a:ln>
              <a:effectLst/>
            </p:spPr>
            <p:txBody>
              <a:bodyPr rtlCol="0" anchor="ctr"/>
              <a:lstStyle/>
              <a:p>
                <a:pPr algn="ctr" defTabSz="914003">
                  <a:defRPr/>
                </a:pPr>
                <a:r>
                  <a:rPr lang="en-US" kern="0" dirty="0" smtClean="0">
                    <a:solidFill>
                      <a:srgbClr val="505050"/>
                    </a:solidFill>
                    <a:latin typeface="Segoe UI Light"/>
                  </a:rPr>
                  <a:t>Internet Explorer 11</a:t>
                </a:r>
              </a:p>
            </p:txBody>
          </p:sp>
          <p:sp>
            <p:nvSpPr>
              <p:cNvPr id="52" name="Pentagon 51"/>
              <p:cNvSpPr/>
              <p:nvPr/>
            </p:nvSpPr>
            <p:spPr>
              <a:xfrm>
                <a:off x="3913631" y="2544940"/>
                <a:ext cx="2862072" cy="274320"/>
              </a:xfrm>
              <a:prstGeom prst="homePlate">
                <a:avLst/>
              </a:prstGeom>
              <a:solidFill>
                <a:srgbClr val="FFFFFF"/>
              </a:solidFill>
              <a:ln w="10795" cap="flat" cmpd="sng" algn="ctr">
                <a:noFill/>
                <a:prstDash val="solid"/>
              </a:ln>
              <a:effectLst/>
            </p:spPr>
            <p:txBody>
              <a:bodyPr rtlCol="0" anchor="ctr"/>
              <a:lstStyle/>
              <a:p>
                <a:pPr algn="ctr" defTabSz="914003">
                  <a:defRPr/>
                </a:pPr>
                <a:r>
                  <a:rPr lang="en-US" kern="0" dirty="0" smtClean="0">
                    <a:solidFill>
                      <a:srgbClr val="505050"/>
                    </a:solidFill>
                    <a:latin typeface="Segoe UI Light"/>
                  </a:rPr>
                  <a:t>Internet Explorer 10</a:t>
                </a:r>
              </a:p>
            </p:txBody>
          </p:sp>
        </p:grpSp>
      </p:grpSp>
      <p:grpSp>
        <p:nvGrpSpPr>
          <p:cNvPr id="53" name="Group 52"/>
          <p:cNvGrpSpPr/>
          <p:nvPr/>
        </p:nvGrpSpPr>
        <p:grpSpPr>
          <a:xfrm>
            <a:off x="375221" y="4678482"/>
            <a:ext cx="11743815" cy="731520"/>
            <a:chOff x="375221" y="5159013"/>
            <a:chExt cx="11743815" cy="731520"/>
          </a:xfrm>
        </p:grpSpPr>
        <p:sp>
          <p:nvSpPr>
            <p:cNvPr id="54" name="Rectangle 53"/>
            <p:cNvSpPr/>
            <p:nvPr/>
          </p:nvSpPr>
          <p:spPr bwMode="auto">
            <a:xfrm>
              <a:off x="375221" y="5159013"/>
              <a:ext cx="11743260" cy="73152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defRPr/>
              </a:pPr>
              <a:r>
                <a:rPr lang="en-US" sz="2800" kern="0" spc="-100" dirty="0" smtClean="0">
                  <a:gradFill>
                    <a:gsLst>
                      <a:gs pos="0">
                        <a:srgbClr val="FFFFFF"/>
                      </a:gs>
                      <a:gs pos="100000">
                        <a:srgbClr val="FFFFFF"/>
                      </a:gs>
                    </a:gsLst>
                    <a:lin ang="5400000" scaled="0"/>
                  </a:gradFill>
                  <a:ea typeface="Segoe UI" pitchFamily="34" charset="0"/>
                  <a:cs typeface="Segoe UI" pitchFamily="34" charset="0"/>
                </a:rPr>
                <a:t>Windows 10</a:t>
              </a:r>
            </a:p>
          </p:txBody>
        </p:sp>
        <p:grpSp>
          <p:nvGrpSpPr>
            <p:cNvPr id="55" name="Group 54"/>
            <p:cNvGrpSpPr/>
            <p:nvPr/>
          </p:nvGrpSpPr>
          <p:grpSpPr>
            <a:xfrm>
              <a:off x="6419088" y="5230318"/>
              <a:ext cx="5699948" cy="274320"/>
              <a:chOff x="6419088" y="5216871"/>
              <a:chExt cx="5699948" cy="274320"/>
            </a:xfrm>
          </p:grpSpPr>
          <p:sp>
            <p:nvSpPr>
              <p:cNvPr id="59" name="Pentagon 58"/>
              <p:cNvSpPr/>
              <p:nvPr/>
            </p:nvSpPr>
            <p:spPr>
              <a:xfrm>
                <a:off x="6419088" y="5216871"/>
                <a:ext cx="5699394" cy="274320"/>
              </a:xfrm>
              <a:prstGeom prst="homePlate">
                <a:avLst/>
              </a:prstGeom>
              <a:solidFill>
                <a:srgbClr val="FFFFFF"/>
              </a:solidFill>
              <a:ln w="10795" cap="flat" cmpd="sng" algn="ctr">
                <a:solidFill>
                  <a:srgbClr val="002050"/>
                </a:solidFill>
                <a:prstDash val="solid"/>
              </a:ln>
              <a:effectLst/>
            </p:spPr>
            <p:txBody>
              <a:bodyPr rtlCol="0" anchor="ctr"/>
              <a:lstStyle/>
              <a:p>
                <a:pPr algn="ctr" defTabSz="914003">
                  <a:defRPr/>
                </a:pPr>
                <a:r>
                  <a:rPr lang="en-US" kern="0" dirty="0" smtClean="0">
                    <a:solidFill>
                      <a:srgbClr val="505050"/>
                    </a:solidFill>
                    <a:latin typeface="Segoe UI Light"/>
                  </a:rPr>
                  <a:t>Internet Explorer 11</a:t>
                </a:r>
              </a:p>
            </p:txBody>
          </p:sp>
          <p:sp>
            <p:nvSpPr>
              <p:cNvPr id="60" name="Chevron 59"/>
              <p:cNvSpPr/>
              <p:nvPr/>
            </p:nvSpPr>
            <p:spPr>
              <a:xfrm>
                <a:off x="11760164" y="5216871"/>
                <a:ext cx="358872" cy="274320"/>
              </a:xfrm>
              <a:prstGeom prst="chevron">
                <a:avLst/>
              </a:prstGeom>
              <a:solidFill>
                <a:srgbClr val="FFFFFF"/>
              </a:solidFill>
              <a:ln w="10795" cap="flat" cmpd="sng" algn="ctr">
                <a:solidFill>
                  <a:srgbClr val="002050"/>
                </a:solidFill>
                <a:prstDash val="solid"/>
              </a:ln>
              <a:effectLst/>
            </p:spPr>
          </p:sp>
        </p:grpSp>
        <p:grpSp>
          <p:nvGrpSpPr>
            <p:cNvPr id="56" name="Group 55"/>
            <p:cNvGrpSpPr/>
            <p:nvPr/>
          </p:nvGrpSpPr>
          <p:grpSpPr>
            <a:xfrm>
              <a:off x="6419088" y="5547586"/>
              <a:ext cx="5699948" cy="274320"/>
              <a:chOff x="6419088" y="5534139"/>
              <a:chExt cx="5699948" cy="274320"/>
            </a:xfrm>
          </p:grpSpPr>
          <p:sp>
            <p:nvSpPr>
              <p:cNvPr id="57" name="Pentagon 56"/>
              <p:cNvSpPr/>
              <p:nvPr/>
            </p:nvSpPr>
            <p:spPr>
              <a:xfrm>
                <a:off x="6419088" y="5534139"/>
                <a:ext cx="5699394" cy="274320"/>
              </a:xfrm>
              <a:prstGeom prst="homePlate">
                <a:avLst/>
              </a:prstGeom>
              <a:solidFill>
                <a:srgbClr val="FFFFFF"/>
              </a:solidFill>
              <a:ln w="10795" cap="flat" cmpd="sng" algn="ctr">
                <a:solidFill>
                  <a:srgbClr val="002050"/>
                </a:solidFill>
                <a:prstDash val="solid"/>
              </a:ln>
              <a:effectLst/>
            </p:spPr>
            <p:txBody>
              <a:bodyPr rtlCol="0" anchor="ctr"/>
              <a:lstStyle/>
              <a:p>
                <a:pPr algn="ctr" defTabSz="914003">
                  <a:defRPr/>
                </a:pPr>
                <a:r>
                  <a:rPr lang="en-US" kern="0" dirty="0" smtClean="0">
                    <a:solidFill>
                      <a:srgbClr val="505050"/>
                    </a:solidFill>
                    <a:latin typeface="Segoe UI Light"/>
                  </a:rPr>
                  <a:t>Microsoft Edge</a:t>
                </a:r>
              </a:p>
            </p:txBody>
          </p:sp>
          <p:sp>
            <p:nvSpPr>
              <p:cNvPr id="58" name="Chevron 57"/>
              <p:cNvSpPr/>
              <p:nvPr/>
            </p:nvSpPr>
            <p:spPr>
              <a:xfrm>
                <a:off x="11760164" y="5534139"/>
                <a:ext cx="358872" cy="274320"/>
              </a:xfrm>
              <a:prstGeom prst="chevron">
                <a:avLst/>
              </a:prstGeom>
              <a:solidFill>
                <a:srgbClr val="FFFFFF"/>
              </a:solidFill>
              <a:ln w="10795" cap="flat" cmpd="sng" algn="ctr">
                <a:solidFill>
                  <a:srgbClr val="002050"/>
                </a:solidFill>
                <a:prstDash val="solid"/>
              </a:ln>
              <a:effectLst/>
            </p:spPr>
          </p:sp>
        </p:grpSp>
      </p:grpSp>
    </p:spTree>
    <p:extLst>
      <p:ext uri="{BB962C8B-B14F-4D97-AF65-F5344CB8AC3E}">
        <p14:creationId xmlns:p14="http://schemas.microsoft.com/office/powerpoint/2010/main" val="65918135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70037" y="1052602"/>
            <a:ext cx="9144000" cy="5568860"/>
          </a:xfrm>
          <a:prstGeom prst="rect">
            <a:avLst/>
          </a:prstGeom>
          <a:solidFill>
            <a:srgbClr val="00BCF2"/>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742">
              <a:lnSpc>
                <a:spcPct val="90000"/>
              </a:lnSpc>
              <a:spcBef>
                <a:spcPts val="816"/>
              </a:spcBef>
            </a:pPr>
            <a:endParaRPr lang="en-US" sz="2720" dirty="0" err="1">
              <a:solidFill>
                <a:prstClr val="white"/>
              </a:solidFill>
            </a:endParaRPr>
          </a:p>
        </p:txBody>
      </p:sp>
      <p:sp>
        <p:nvSpPr>
          <p:cNvPr id="3" name="TextBox 2"/>
          <p:cNvSpPr txBox="1"/>
          <p:nvPr/>
        </p:nvSpPr>
        <p:spPr>
          <a:xfrm>
            <a:off x="2020096" y="1326395"/>
            <a:ext cx="8156715" cy="828737"/>
          </a:xfrm>
          <a:prstGeom prst="rect">
            <a:avLst/>
          </a:prstGeom>
          <a:noFill/>
        </p:spPr>
        <p:txBody>
          <a:bodyPr wrap="square" lIns="186521" tIns="149217" rIns="186521" bIns="149217" rtlCol="0">
            <a:spAutoFit/>
          </a:bodyPr>
          <a:lstStyle/>
          <a:p>
            <a:pPr defTabSz="932742">
              <a:lnSpc>
                <a:spcPct val="90000"/>
              </a:lnSpc>
              <a:spcBef>
                <a:spcPts val="816"/>
              </a:spcBef>
            </a:pPr>
            <a:r>
              <a:rPr lang="en-US" sz="3808" dirty="0">
                <a:solidFill>
                  <a:prstClr val="white"/>
                </a:solidFill>
              </a:rPr>
              <a:t>Internet Explorer: MSHTML</a:t>
            </a:r>
          </a:p>
        </p:txBody>
      </p:sp>
      <p:sp>
        <p:nvSpPr>
          <p:cNvPr id="5" name="TextBox 4"/>
          <p:cNvSpPr txBox="1"/>
          <p:nvPr/>
        </p:nvSpPr>
        <p:spPr>
          <a:xfrm>
            <a:off x="2134176" y="2410153"/>
            <a:ext cx="8042635" cy="640416"/>
          </a:xfrm>
          <a:prstGeom prst="rect">
            <a:avLst/>
          </a:prstGeom>
          <a:solidFill>
            <a:schemeClr val="bg1"/>
          </a:solidFill>
          <a:ln>
            <a:solidFill>
              <a:schemeClr val="bg1"/>
            </a:solidFill>
          </a:ln>
        </p:spPr>
        <p:txBody>
          <a:bodyPr wrap="square" lIns="186521" tIns="149217" rIns="186521" bIns="149217" rtlCol="0">
            <a:spAutoFit/>
          </a:bodyPr>
          <a:lstStyle/>
          <a:p>
            <a:pPr defTabSz="932742">
              <a:lnSpc>
                <a:spcPct val="90000"/>
              </a:lnSpc>
              <a:spcBef>
                <a:spcPts val="816"/>
              </a:spcBef>
            </a:pPr>
            <a:r>
              <a:rPr lang="en-US" sz="2448" dirty="0">
                <a:solidFill>
                  <a:srgbClr val="737373"/>
                </a:solidFill>
              </a:rPr>
              <a:t>Interoperability &amp; </a:t>
            </a:r>
            <a:r>
              <a:rPr lang="en-US" sz="2448" dirty="0" smtClean="0">
                <a:solidFill>
                  <a:srgbClr val="737373"/>
                </a:solidFill>
              </a:rPr>
              <a:t>Compatibility</a:t>
            </a:r>
            <a:endParaRPr lang="en-US" sz="2448" dirty="0">
              <a:solidFill>
                <a:srgbClr val="737373"/>
              </a:solidFill>
            </a:endParaRPr>
          </a:p>
        </p:txBody>
      </p:sp>
      <p:sp>
        <p:nvSpPr>
          <p:cNvPr id="29" name="TextBox 28"/>
          <p:cNvSpPr txBox="1"/>
          <p:nvPr/>
        </p:nvSpPr>
        <p:spPr>
          <a:xfrm>
            <a:off x="2134176" y="3297616"/>
            <a:ext cx="8042635" cy="1195119"/>
          </a:xfrm>
          <a:prstGeom prst="rect">
            <a:avLst/>
          </a:prstGeom>
          <a:solidFill>
            <a:schemeClr val="bg1"/>
          </a:solidFill>
          <a:ln>
            <a:solidFill>
              <a:schemeClr val="bg1"/>
            </a:solidFill>
          </a:ln>
        </p:spPr>
        <p:txBody>
          <a:bodyPr wrap="square" lIns="186521" tIns="149217" rIns="186521" bIns="149217" rtlCol="0">
            <a:spAutoFit/>
          </a:bodyPr>
          <a:lstStyle/>
          <a:p>
            <a:pPr defTabSz="932742">
              <a:lnSpc>
                <a:spcPct val="90000"/>
              </a:lnSpc>
              <a:spcBef>
                <a:spcPts val="816"/>
              </a:spcBef>
            </a:pPr>
            <a:r>
              <a:rPr lang="en-US" sz="2448" dirty="0">
                <a:solidFill>
                  <a:srgbClr val="737373"/>
                </a:solidFill>
              </a:rPr>
              <a:t>Versioned “document modes”</a:t>
            </a:r>
          </a:p>
          <a:p>
            <a:pPr defTabSz="932742">
              <a:lnSpc>
                <a:spcPct val="90000"/>
              </a:lnSpc>
              <a:spcBef>
                <a:spcPts val="816"/>
              </a:spcBef>
            </a:pPr>
            <a:endParaRPr lang="en-US" sz="3264" dirty="0">
              <a:solidFill>
                <a:srgbClr val="00000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210" y="3866402"/>
            <a:ext cx="5579779" cy="521473"/>
          </a:xfrm>
          <a:prstGeom prst="rect">
            <a:avLst/>
          </a:prstGeom>
        </p:spPr>
      </p:pic>
      <p:sp>
        <p:nvSpPr>
          <p:cNvPr id="30" name="TextBox 29"/>
          <p:cNvSpPr txBox="1"/>
          <p:nvPr/>
        </p:nvSpPr>
        <p:spPr>
          <a:xfrm>
            <a:off x="2134176" y="4738293"/>
            <a:ext cx="8042635" cy="640416"/>
          </a:xfrm>
          <a:prstGeom prst="rect">
            <a:avLst/>
          </a:prstGeom>
          <a:solidFill>
            <a:schemeClr val="bg1"/>
          </a:solidFill>
          <a:ln>
            <a:solidFill>
              <a:schemeClr val="bg1"/>
            </a:solidFill>
          </a:ln>
        </p:spPr>
        <p:txBody>
          <a:bodyPr wrap="square" lIns="186521" tIns="149217" rIns="186521" bIns="149217" rtlCol="0">
            <a:spAutoFit/>
          </a:bodyPr>
          <a:lstStyle/>
          <a:p>
            <a:pPr defTabSz="932742">
              <a:lnSpc>
                <a:spcPct val="90000"/>
              </a:lnSpc>
              <a:spcBef>
                <a:spcPts val="816"/>
              </a:spcBef>
            </a:pPr>
            <a:r>
              <a:rPr lang="en-US" sz="2448" dirty="0">
                <a:solidFill>
                  <a:srgbClr val="737373"/>
                </a:solidFill>
              </a:rPr>
              <a:t>For modern HTML websites, intranet &amp; Enterprise Mode</a:t>
            </a:r>
          </a:p>
        </p:txBody>
      </p:sp>
      <p:sp>
        <p:nvSpPr>
          <p:cNvPr id="12" name="TextBox 11"/>
          <p:cNvSpPr txBox="1"/>
          <p:nvPr/>
        </p:nvSpPr>
        <p:spPr>
          <a:xfrm>
            <a:off x="2134176" y="5622391"/>
            <a:ext cx="8042635" cy="640416"/>
          </a:xfrm>
          <a:prstGeom prst="rect">
            <a:avLst/>
          </a:prstGeom>
          <a:solidFill>
            <a:schemeClr val="bg1"/>
          </a:solidFill>
          <a:ln>
            <a:solidFill>
              <a:schemeClr val="bg1"/>
            </a:solidFill>
          </a:ln>
        </p:spPr>
        <p:txBody>
          <a:bodyPr wrap="square" lIns="186521" tIns="149217" rIns="186521" bIns="149217" rtlCol="0">
            <a:spAutoFit/>
          </a:bodyPr>
          <a:lstStyle/>
          <a:p>
            <a:pPr defTabSz="932742">
              <a:lnSpc>
                <a:spcPct val="90000"/>
              </a:lnSpc>
              <a:spcBef>
                <a:spcPts val="816"/>
              </a:spcBef>
            </a:pPr>
            <a:r>
              <a:rPr lang="en-US" sz="2448" dirty="0" smtClean="0">
                <a:solidFill>
                  <a:srgbClr val="737373"/>
                </a:solidFill>
              </a:rPr>
              <a:t>Compatible with ActiveX controls, binary extensions</a:t>
            </a:r>
            <a:endParaRPr lang="en-US" sz="2448" dirty="0">
              <a:solidFill>
                <a:srgbClr val="737373"/>
              </a:solidFil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30" y="1690842"/>
            <a:ext cx="5720155" cy="3503076"/>
          </a:xfrm>
          <a:prstGeom prst="rect">
            <a:avLst/>
          </a:prstGeom>
        </p:spPr>
      </p:pic>
      <p:grpSp>
        <p:nvGrpSpPr>
          <p:cNvPr id="6" name="Group 5"/>
          <p:cNvGrpSpPr/>
          <p:nvPr/>
        </p:nvGrpSpPr>
        <p:grpSpPr>
          <a:xfrm>
            <a:off x="6231787" y="1690842"/>
            <a:ext cx="5722138" cy="3489446"/>
            <a:chOff x="6231787" y="1690842"/>
            <a:chExt cx="5722138" cy="3489446"/>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1787" y="1690842"/>
              <a:ext cx="5722138" cy="3489446"/>
            </a:xfrm>
            <a:prstGeom prst="rect">
              <a:avLst/>
            </a:prstGeom>
          </p:spPr>
        </p:pic>
        <p:sp>
          <p:nvSpPr>
            <p:cNvPr id="4" name="TextBox 3"/>
            <p:cNvSpPr txBox="1"/>
            <p:nvPr/>
          </p:nvSpPr>
          <p:spPr>
            <a:xfrm>
              <a:off x="6533117" y="1856155"/>
              <a:ext cx="4028988" cy="553998"/>
            </a:xfrm>
            <a:prstGeom prst="rect">
              <a:avLst/>
            </a:prstGeom>
            <a:solidFill>
              <a:srgbClr val="99D9EA"/>
            </a:solidFill>
          </p:spPr>
          <p:txBody>
            <a:bodyPr wrap="none" lIns="137160" tIns="109728" rIns="137160" bIns="109728" rtlCol="0">
              <a:spAutoFit/>
            </a:bodyPr>
            <a:lstStyle/>
            <a:p>
              <a:pPr defTabSz="932742">
                <a:lnSpc>
                  <a:spcPct val="90000"/>
                </a:lnSpc>
                <a:spcBef>
                  <a:spcPts val="600"/>
                </a:spcBef>
              </a:pPr>
              <a:r>
                <a:rPr lang="en-US" sz="2400" dirty="0" smtClean="0">
                  <a:solidFill>
                    <a:prstClr val="white"/>
                  </a:solidFill>
                </a:rPr>
                <a:t>Internet Explorer 11: MSHTML</a:t>
              </a:r>
            </a:p>
          </p:txBody>
        </p:sp>
      </p:grpSp>
      <p:sp>
        <p:nvSpPr>
          <p:cNvPr id="15" name="Title 3"/>
          <p:cNvSpPr txBox="1">
            <a:spLocks/>
          </p:cNvSpPr>
          <p:nvPr/>
        </p:nvSpPr>
        <p:spPr>
          <a:xfrm>
            <a:off x="361630" y="540420"/>
            <a:ext cx="11889564" cy="917575"/>
          </a:xfrm>
          <a:prstGeom prst="rect">
            <a:avLst/>
          </a:prstGeom>
        </p:spPr>
        <p:txBody>
          <a:bodyPr vert="horz" wrap="non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5400">
                <a:gradFill>
                  <a:gsLst>
                    <a:gs pos="1250">
                      <a:srgbClr val="404040"/>
                    </a:gs>
                    <a:gs pos="100000">
                      <a:srgbClr val="404040"/>
                    </a:gs>
                  </a:gsLst>
                  <a:lin ang="5400000" scaled="0"/>
                </a:gradFill>
              </a:rPr>
              <a:t>Windows 10 Browsing Engines</a:t>
            </a:r>
          </a:p>
        </p:txBody>
      </p:sp>
    </p:spTree>
    <p:extLst>
      <p:ext uri="{BB962C8B-B14F-4D97-AF65-F5344CB8AC3E}">
        <p14:creationId xmlns:p14="http://schemas.microsoft.com/office/powerpoint/2010/main" val="1739725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2" fill="hold" grpId="1" nodeType="clickEffect">
                                  <p:stCondLst>
                                    <p:cond delay="0"/>
                                  </p:stCondLst>
                                  <p:childTnLst>
                                    <p:anim calcmode="lin" valueType="num">
                                      <p:cBhvr additive="base">
                                        <p:cTn id="34" dur="500"/>
                                        <p:tgtEl>
                                          <p:spTgt spid="5"/>
                                        </p:tgtEl>
                                        <p:attrNameLst>
                                          <p:attrName>ppt_x</p:attrName>
                                        </p:attrNameLst>
                                      </p:cBhvr>
                                      <p:tavLst>
                                        <p:tav tm="0">
                                          <p:val>
                                            <p:strVal val="ppt_x"/>
                                          </p:val>
                                        </p:tav>
                                        <p:tav tm="100000">
                                          <p:val>
                                            <p:strVal val="1+ppt_w/2"/>
                                          </p:val>
                                        </p:tav>
                                      </p:tavLst>
                                    </p:anim>
                                    <p:anim calcmode="lin" valueType="num">
                                      <p:cBhvr additive="base">
                                        <p:cTn id="35" dur="500"/>
                                        <p:tgtEl>
                                          <p:spTgt spid="5"/>
                                        </p:tgtEl>
                                        <p:attrNameLst>
                                          <p:attrName>ppt_y</p:attrName>
                                        </p:attrNameLst>
                                      </p:cBhvr>
                                      <p:tavLst>
                                        <p:tav tm="0">
                                          <p:val>
                                            <p:strVal val="ppt_y"/>
                                          </p:val>
                                        </p:tav>
                                        <p:tav tm="100000">
                                          <p:val>
                                            <p:strVal val="ppt_y"/>
                                          </p:val>
                                        </p:tav>
                                      </p:tavLst>
                                    </p:anim>
                                    <p:set>
                                      <p:cBhvr>
                                        <p:cTn id="36" dur="1" fill="hold">
                                          <p:stCondLst>
                                            <p:cond delay="499"/>
                                          </p:stCondLst>
                                        </p:cTn>
                                        <p:tgtEl>
                                          <p:spTgt spid="5"/>
                                        </p:tgtEl>
                                        <p:attrNameLst>
                                          <p:attrName>style.visibility</p:attrName>
                                        </p:attrNameLst>
                                      </p:cBhvr>
                                      <p:to>
                                        <p:strVal val="hidden"/>
                                      </p:to>
                                    </p:set>
                                  </p:childTnLst>
                                </p:cTn>
                              </p:par>
                              <p:par>
                                <p:cTn id="37" presetID="2" presetClass="exit" presetSubtype="2" fill="hold" grpId="0" nodeType="withEffect">
                                  <p:stCondLst>
                                    <p:cond delay="0"/>
                                  </p:stCondLst>
                                  <p:childTnLst>
                                    <p:anim calcmode="lin" valueType="num">
                                      <p:cBhvr additive="base">
                                        <p:cTn id="38" dur="500"/>
                                        <p:tgtEl>
                                          <p:spTgt spid="3"/>
                                        </p:tgtEl>
                                        <p:attrNameLst>
                                          <p:attrName>ppt_x</p:attrName>
                                        </p:attrNameLst>
                                      </p:cBhvr>
                                      <p:tavLst>
                                        <p:tav tm="0">
                                          <p:val>
                                            <p:strVal val="ppt_x"/>
                                          </p:val>
                                        </p:tav>
                                        <p:tav tm="100000">
                                          <p:val>
                                            <p:strVal val="1+ppt_w/2"/>
                                          </p:val>
                                        </p:tav>
                                      </p:tavLst>
                                    </p:anim>
                                    <p:anim calcmode="lin" valueType="num">
                                      <p:cBhvr additive="base">
                                        <p:cTn id="39" dur="500"/>
                                        <p:tgtEl>
                                          <p:spTgt spid="3"/>
                                        </p:tgtEl>
                                        <p:attrNameLst>
                                          <p:attrName>ppt_y</p:attrName>
                                        </p:attrNameLst>
                                      </p:cBhvr>
                                      <p:tavLst>
                                        <p:tav tm="0">
                                          <p:val>
                                            <p:strVal val="ppt_y"/>
                                          </p:val>
                                        </p:tav>
                                        <p:tav tm="100000">
                                          <p:val>
                                            <p:strVal val="ppt_y"/>
                                          </p:val>
                                        </p:tav>
                                      </p:tavLst>
                                    </p:anim>
                                    <p:set>
                                      <p:cBhvr>
                                        <p:cTn id="40" dur="1" fill="hold">
                                          <p:stCondLst>
                                            <p:cond delay="499"/>
                                          </p:stCondLst>
                                        </p:cTn>
                                        <p:tgtEl>
                                          <p:spTgt spid="3"/>
                                        </p:tgtEl>
                                        <p:attrNameLst>
                                          <p:attrName>style.visibility</p:attrName>
                                        </p:attrNameLst>
                                      </p:cBhvr>
                                      <p:to>
                                        <p:strVal val="hidden"/>
                                      </p:to>
                                    </p:set>
                                  </p:childTnLst>
                                </p:cTn>
                              </p:par>
                              <p:par>
                                <p:cTn id="41" presetID="2" presetClass="exit" presetSubtype="2" fill="hold" grpId="1" nodeType="withEffect">
                                  <p:stCondLst>
                                    <p:cond delay="0"/>
                                  </p:stCondLst>
                                  <p:childTnLst>
                                    <p:anim calcmode="lin" valueType="num">
                                      <p:cBhvr additive="base">
                                        <p:cTn id="42" dur="500"/>
                                        <p:tgtEl>
                                          <p:spTgt spid="29"/>
                                        </p:tgtEl>
                                        <p:attrNameLst>
                                          <p:attrName>ppt_x</p:attrName>
                                        </p:attrNameLst>
                                      </p:cBhvr>
                                      <p:tavLst>
                                        <p:tav tm="0">
                                          <p:val>
                                            <p:strVal val="ppt_x"/>
                                          </p:val>
                                        </p:tav>
                                        <p:tav tm="100000">
                                          <p:val>
                                            <p:strVal val="1+ppt_w/2"/>
                                          </p:val>
                                        </p:tav>
                                      </p:tavLst>
                                    </p:anim>
                                    <p:anim calcmode="lin" valueType="num">
                                      <p:cBhvr additive="base">
                                        <p:cTn id="43" dur="500"/>
                                        <p:tgtEl>
                                          <p:spTgt spid="29"/>
                                        </p:tgtEl>
                                        <p:attrNameLst>
                                          <p:attrName>ppt_y</p:attrName>
                                        </p:attrNameLst>
                                      </p:cBhvr>
                                      <p:tavLst>
                                        <p:tav tm="0">
                                          <p:val>
                                            <p:strVal val="ppt_y"/>
                                          </p:val>
                                        </p:tav>
                                        <p:tav tm="100000">
                                          <p:val>
                                            <p:strVal val="ppt_y"/>
                                          </p:val>
                                        </p:tav>
                                      </p:tavLst>
                                    </p:anim>
                                    <p:set>
                                      <p:cBhvr>
                                        <p:cTn id="44" dur="1" fill="hold">
                                          <p:stCondLst>
                                            <p:cond delay="499"/>
                                          </p:stCondLst>
                                        </p:cTn>
                                        <p:tgtEl>
                                          <p:spTgt spid="29"/>
                                        </p:tgtEl>
                                        <p:attrNameLst>
                                          <p:attrName>style.visibility</p:attrName>
                                        </p:attrNameLst>
                                      </p:cBhvr>
                                      <p:to>
                                        <p:strVal val="hidden"/>
                                      </p:to>
                                    </p:set>
                                  </p:childTnLst>
                                </p:cTn>
                              </p:par>
                              <p:par>
                                <p:cTn id="45" presetID="2" presetClass="exit" presetSubtype="2" fill="hold" nodeType="withEffect">
                                  <p:stCondLst>
                                    <p:cond delay="0"/>
                                  </p:stCondLst>
                                  <p:childTnLst>
                                    <p:anim calcmode="lin" valueType="num">
                                      <p:cBhvr additive="base">
                                        <p:cTn id="46" dur="500"/>
                                        <p:tgtEl>
                                          <p:spTgt spid="7"/>
                                        </p:tgtEl>
                                        <p:attrNameLst>
                                          <p:attrName>ppt_x</p:attrName>
                                        </p:attrNameLst>
                                      </p:cBhvr>
                                      <p:tavLst>
                                        <p:tav tm="0">
                                          <p:val>
                                            <p:strVal val="ppt_x"/>
                                          </p:val>
                                        </p:tav>
                                        <p:tav tm="100000">
                                          <p:val>
                                            <p:strVal val="1+ppt_w/2"/>
                                          </p:val>
                                        </p:tav>
                                      </p:tavLst>
                                    </p:anim>
                                    <p:anim calcmode="lin" valueType="num">
                                      <p:cBhvr additive="base">
                                        <p:cTn id="47" dur="500"/>
                                        <p:tgtEl>
                                          <p:spTgt spid="7"/>
                                        </p:tgtEl>
                                        <p:attrNameLst>
                                          <p:attrName>ppt_y</p:attrName>
                                        </p:attrNameLst>
                                      </p:cBhvr>
                                      <p:tavLst>
                                        <p:tav tm="0">
                                          <p:val>
                                            <p:strVal val="ppt_y"/>
                                          </p:val>
                                        </p:tav>
                                        <p:tav tm="100000">
                                          <p:val>
                                            <p:strVal val="ppt_y"/>
                                          </p:val>
                                        </p:tav>
                                      </p:tavLst>
                                    </p:anim>
                                    <p:set>
                                      <p:cBhvr>
                                        <p:cTn id="48" dur="1" fill="hold">
                                          <p:stCondLst>
                                            <p:cond delay="499"/>
                                          </p:stCondLst>
                                        </p:cTn>
                                        <p:tgtEl>
                                          <p:spTgt spid="7"/>
                                        </p:tgtEl>
                                        <p:attrNameLst>
                                          <p:attrName>style.visibility</p:attrName>
                                        </p:attrNameLst>
                                      </p:cBhvr>
                                      <p:to>
                                        <p:strVal val="hidden"/>
                                      </p:to>
                                    </p:set>
                                  </p:childTnLst>
                                </p:cTn>
                              </p:par>
                              <p:par>
                                <p:cTn id="49" presetID="2" presetClass="exit" presetSubtype="2" fill="hold" grpId="1" nodeType="withEffect">
                                  <p:stCondLst>
                                    <p:cond delay="0"/>
                                  </p:stCondLst>
                                  <p:childTnLst>
                                    <p:anim calcmode="lin" valueType="num">
                                      <p:cBhvr additive="base">
                                        <p:cTn id="50" dur="500"/>
                                        <p:tgtEl>
                                          <p:spTgt spid="30"/>
                                        </p:tgtEl>
                                        <p:attrNameLst>
                                          <p:attrName>ppt_x</p:attrName>
                                        </p:attrNameLst>
                                      </p:cBhvr>
                                      <p:tavLst>
                                        <p:tav tm="0">
                                          <p:val>
                                            <p:strVal val="ppt_x"/>
                                          </p:val>
                                        </p:tav>
                                        <p:tav tm="100000">
                                          <p:val>
                                            <p:strVal val="1+ppt_w/2"/>
                                          </p:val>
                                        </p:tav>
                                      </p:tavLst>
                                    </p:anim>
                                    <p:anim calcmode="lin" valueType="num">
                                      <p:cBhvr additive="base">
                                        <p:cTn id="51" dur="500"/>
                                        <p:tgtEl>
                                          <p:spTgt spid="30"/>
                                        </p:tgtEl>
                                        <p:attrNameLst>
                                          <p:attrName>ppt_y</p:attrName>
                                        </p:attrNameLst>
                                      </p:cBhvr>
                                      <p:tavLst>
                                        <p:tav tm="0">
                                          <p:val>
                                            <p:strVal val="ppt_y"/>
                                          </p:val>
                                        </p:tav>
                                        <p:tav tm="100000">
                                          <p:val>
                                            <p:strVal val="ppt_y"/>
                                          </p:val>
                                        </p:tav>
                                      </p:tavLst>
                                    </p:anim>
                                    <p:set>
                                      <p:cBhvr>
                                        <p:cTn id="52" dur="1" fill="hold">
                                          <p:stCondLst>
                                            <p:cond delay="499"/>
                                          </p:stCondLst>
                                        </p:cTn>
                                        <p:tgtEl>
                                          <p:spTgt spid="30"/>
                                        </p:tgtEl>
                                        <p:attrNameLst>
                                          <p:attrName>style.visibility</p:attrName>
                                        </p:attrNameLst>
                                      </p:cBhvr>
                                      <p:to>
                                        <p:strVal val="hidden"/>
                                      </p:to>
                                    </p:set>
                                  </p:childTnLst>
                                </p:cTn>
                              </p:par>
                              <p:par>
                                <p:cTn id="53" presetID="2" presetClass="exit" presetSubtype="2" fill="hold" grpId="1" nodeType="withEffect">
                                  <p:stCondLst>
                                    <p:cond delay="0"/>
                                  </p:stCondLst>
                                  <p:childTnLst>
                                    <p:anim calcmode="lin" valueType="num">
                                      <p:cBhvr additive="base">
                                        <p:cTn id="54" dur="500"/>
                                        <p:tgtEl>
                                          <p:spTgt spid="12"/>
                                        </p:tgtEl>
                                        <p:attrNameLst>
                                          <p:attrName>ppt_x</p:attrName>
                                        </p:attrNameLst>
                                      </p:cBhvr>
                                      <p:tavLst>
                                        <p:tav tm="0">
                                          <p:val>
                                            <p:strVal val="ppt_x"/>
                                          </p:val>
                                        </p:tav>
                                        <p:tav tm="100000">
                                          <p:val>
                                            <p:strVal val="1+ppt_w/2"/>
                                          </p:val>
                                        </p:tav>
                                      </p:tavLst>
                                    </p:anim>
                                    <p:anim calcmode="lin" valueType="num">
                                      <p:cBhvr additive="base">
                                        <p:cTn id="55" dur="500"/>
                                        <p:tgtEl>
                                          <p:spTgt spid="12"/>
                                        </p:tgtEl>
                                        <p:attrNameLst>
                                          <p:attrName>ppt_y</p:attrName>
                                        </p:attrNameLst>
                                      </p:cBhvr>
                                      <p:tavLst>
                                        <p:tav tm="0">
                                          <p:val>
                                            <p:strVal val="ppt_y"/>
                                          </p:val>
                                        </p:tav>
                                        <p:tav tm="100000">
                                          <p:val>
                                            <p:strVal val="ppt_y"/>
                                          </p:val>
                                        </p:tav>
                                      </p:tavLst>
                                    </p:anim>
                                    <p:set>
                                      <p:cBhvr>
                                        <p:cTn id="56" dur="1" fill="hold">
                                          <p:stCondLst>
                                            <p:cond delay="499"/>
                                          </p:stCondLst>
                                        </p:cTn>
                                        <p:tgtEl>
                                          <p:spTgt spid="12"/>
                                        </p:tgtEl>
                                        <p:attrNameLst>
                                          <p:attrName>style.visibility</p:attrName>
                                        </p:attrNameLst>
                                      </p:cBhvr>
                                      <p:to>
                                        <p:strVal val="hidden"/>
                                      </p:to>
                                    </p:set>
                                  </p:childTnLst>
                                </p:cTn>
                              </p:par>
                              <p:par>
                                <p:cTn id="57" presetID="2" presetClass="exit" presetSubtype="2" fill="hold" grpId="0" nodeType="withEffect">
                                  <p:stCondLst>
                                    <p:cond delay="0"/>
                                  </p:stCondLst>
                                  <p:childTnLst>
                                    <p:anim calcmode="lin" valueType="num">
                                      <p:cBhvr additive="base">
                                        <p:cTn id="58" dur="500"/>
                                        <p:tgtEl>
                                          <p:spTgt spid="2"/>
                                        </p:tgtEl>
                                        <p:attrNameLst>
                                          <p:attrName>ppt_x</p:attrName>
                                        </p:attrNameLst>
                                      </p:cBhvr>
                                      <p:tavLst>
                                        <p:tav tm="0">
                                          <p:val>
                                            <p:strVal val="ppt_x"/>
                                          </p:val>
                                        </p:tav>
                                        <p:tav tm="100000">
                                          <p:val>
                                            <p:strVal val="1+ppt_w/2"/>
                                          </p:val>
                                        </p:tav>
                                      </p:tavLst>
                                    </p:anim>
                                    <p:anim calcmode="lin" valueType="num">
                                      <p:cBhvr additive="base">
                                        <p:cTn id="59" dur="500"/>
                                        <p:tgtEl>
                                          <p:spTgt spid="2"/>
                                        </p:tgtEl>
                                        <p:attrNameLst>
                                          <p:attrName>ppt_y</p:attrName>
                                        </p:attrNameLst>
                                      </p:cBhvr>
                                      <p:tavLst>
                                        <p:tav tm="0">
                                          <p:val>
                                            <p:strVal val="ppt_y"/>
                                          </p:val>
                                        </p:tav>
                                        <p:tav tm="100000">
                                          <p:val>
                                            <p:strVal val="ppt_y"/>
                                          </p:val>
                                        </p:tav>
                                      </p:tavLst>
                                    </p:anim>
                                    <p:set>
                                      <p:cBhvr>
                                        <p:cTn id="60" dur="1" fill="hold">
                                          <p:stCondLst>
                                            <p:cond delay="499"/>
                                          </p:stCondLst>
                                        </p:cTn>
                                        <p:tgtEl>
                                          <p:spTgt spid="2"/>
                                        </p:tgtEl>
                                        <p:attrNameLst>
                                          <p:attrName>style.visibility</p:attrName>
                                        </p:attrNameLst>
                                      </p:cBhvr>
                                      <p:to>
                                        <p:strVal val="hidden"/>
                                      </p:to>
                                    </p:set>
                                  </p:childTnLst>
                                </p:cTn>
                              </p:par>
                              <p:par>
                                <p:cTn id="61" presetID="2" presetClass="entr" presetSubtype="8"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0-#ppt_w/2"/>
                                          </p:val>
                                        </p:tav>
                                        <p:tav tm="100000">
                                          <p:val>
                                            <p:strVal val="#ppt_x"/>
                                          </p:val>
                                        </p:tav>
                                      </p:tavLst>
                                    </p:anim>
                                    <p:anim calcmode="lin" valueType="num">
                                      <p:cBhvr additive="base">
                                        <p:cTn id="64" dur="500" fill="hold"/>
                                        <p:tgtEl>
                                          <p:spTgt spid="11"/>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1+#ppt_w/2"/>
                                          </p:val>
                                        </p:tav>
                                        <p:tav tm="100000">
                                          <p:val>
                                            <p:strVal val="#ppt_x"/>
                                          </p:val>
                                        </p:tav>
                                      </p:tavLst>
                                    </p:anim>
                                    <p:anim calcmode="lin" valueType="num">
                                      <p:cBhvr additive="base">
                                        <p:cTn id="68" dur="500" fill="hold"/>
                                        <p:tgtEl>
                                          <p:spTgt spid="6"/>
                                        </p:tgtEl>
                                        <p:attrNameLst>
                                          <p:attrName>ppt_y</p:attrName>
                                        </p:attrNameLst>
                                      </p:cBhvr>
                                      <p:tavLst>
                                        <p:tav tm="0">
                                          <p:val>
                                            <p:strVal val="#ppt_y"/>
                                          </p:val>
                                        </p:tav>
                                        <p:tav tm="100000">
                                          <p:val>
                                            <p:strVal val="#ppt_y"/>
                                          </p:val>
                                        </p:tav>
                                      </p:tavLst>
                                    </p:anim>
                                  </p:childTnLst>
                                </p:cTn>
                              </p:par>
                              <p:par>
                                <p:cTn id="69" presetID="1"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animBg="1"/>
      <p:bldP spid="5" grpId="1" animBg="1"/>
      <p:bldP spid="29" grpId="0" animBg="1"/>
      <p:bldP spid="29" grpId="1" animBg="1"/>
      <p:bldP spid="30" grpId="0" animBg="1"/>
      <p:bldP spid="30" grpId="1" animBg="1"/>
      <p:bldP spid="12" grpId="0" animBg="1"/>
      <p:bldP spid="12" grpId="1"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defTabSz="1243389">
              <a:lnSpc>
                <a:spcPct val="80000"/>
              </a:lnSpc>
              <a:spcBef>
                <a:spcPct val="20000"/>
              </a:spcBef>
            </a:pPr>
            <a:r>
              <a:rPr lang="en-US" sz="4800" dirty="0">
                <a:ln>
                  <a:noFill/>
                </a:ln>
                <a:solidFill>
                  <a:prstClr val="white"/>
                </a:solidFill>
                <a:latin typeface="Segoe UI Light" pitchFamily="34" charset="0"/>
                <a:ea typeface="+mj-ea"/>
                <a:cs typeface="+mj-cs"/>
              </a:rPr>
              <a:t>What is our web app guidance?</a:t>
            </a:r>
            <a:br>
              <a:rPr lang="en-US" sz="4800" dirty="0">
                <a:ln>
                  <a:noFill/>
                </a:ln>
                <a:solidFill>
                  <a:prstClr val="white"/>
                </a:solidFill>
                <a:latin typeface="Segoe UI Light" pitchFamily="34" charset="0"/>
                <a:ea typeface="+mj-ea"/>
                <a:cs typeface="+mj-cs"/>
              </a:rPr>
            </a:br>
            <a:endParaRPr lang="en-US" dirty="0"/>
          </a:p>
        </p:txBody>
      </p:sp>
      <p:graphicFrame>
        <p:nvGraphicFramePr>
          <p:cNvPr id="6" name="Diagram 5"/>
          <p:cNvGraphicFramePr/>
          <p:nvPr>
            <p:extLst/>
          </p:nvPr>
        </p:nvGraphicFramePr>
        <p:xfrm>
          <a:off x="1646237" y="1459586"/>
          <a:ext cx="9381349" cy="4628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01095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r>
              <a:rPr lang="en-US" b="1" dirty="0" smtClean="0"/>
              <a:t/>
            </a:r>
            <a:br>
              <a:rPr lang="en-US" b="1" dirty="0" smtClean="0"/>
            </a:br>
            <a:r>
              <a:rPr lang="en-US" b="1" dirty="0" smtClean="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smtClean="0"/>
              <a:t>Miss a User Group meeting?</a:t>
            </a:r>
          </a:p>
          <a:p>
            <a:pPr marL="285750" indent="-285750">
              <a:buFont typeface="Arial" pitchFamily="34" charset="0"/>
              <a:buChar char="•"/>
            </a:pPr>
            <a:r>
              <a:rPr lang="en-US" dirty="0" smtClean="0"/>
              <a:t>Forget something that you learned?</a:t>
            </a:r>
          </a:p>
          <a:p>
            <a:pPr marL="285750" indent="-285750">
              <a:buFont typeface="Arial" pitchFamily="34" charset="0"/>
              <a:buChar char="•"/>
            </a:pPr>
            <a:r>
              <a:rPr lang="en-US" dirty="0" smtClean="0"/>
              <a:t>Want to see content from a User Group not in your area?</a:t>
            </a:r>
          </a:p>
          <a:p>
            <a:pPr marL="285750" indent="-285750">
              <a:buFont typeface="Arial" pitchFamily="34" charset="0"/>
              <a:buChar char="•"/>
            </a:pPr>
            <a:r>
              <a:rPr lang="en-US" dirty="0" smtClean="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smtClean="0"/>
              <a:t>We know you cannot make it to every User Group meeting, </a:t>
            </a:r>
          </a:p>
          <a:p>
            <a:pPr algn="ctr"/>
            <a:r>
              <a:rPr lang="en-US" dirty="0" smtClean="0"/>
              <a:t>that is why we post them online for you!</a:t>
            </a:r>
            <a:endParaRPr lang="en-US" dirty="0"/>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smtClean="0"/>
              <a:t>We now have over </a:t>
            </a:r>
            <a:r>
              <a:rPr lang="en-US" sz="2400" b="1" dirty="0" smtClean="0"/>
              <a:t>425 </a:t>
            </a:r>
            <a:r>
              <a:rPr lang="en-US" sz="2000" dirty="0" smtClean="0"/>
              <a:t>presentations online</a:t>
            </a:r>
          </a:p>
          <a:p>
            <a:pPr algn="ctr"/>
            <a:r>
              <a:rPr lang="en-US" sz="2000" b="1" dirty="0" smtClean="0"/>
              <a:t>That is over 100 GB of video</a:t>
            </a:r>
          </a:p>
          <a:p>
            <a:pPr algn="ctr"/>
            <a:r>
              <a:rPr lang="en-US" sz="2000" dirty="0" smtClean="0"/>
              <a:t>New Content added all the time!</a:t>
            </a:r>
            <a:endParaRPr lang="en-US" sz="2000" dirty="0"/>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a:t>
              </a:r>
              <a:r>
                <a:rPr lang="en-US" sz="1400" dirty="0" smtClean="0"/>
                <a:t>or new content announcements</a:t>
              </a:r>
            </a:p>
            <a:p>
              <a:pPr algn="ctr"/>
              <a:endParaRPr lang="en-US" sz="1400" dirty="0"/>
            </a:p>
            <a:p>
              <a:pPr algn="ctr"/>
              <a:endParaRPr lang="en-US" sz="1400" dirty="0" smtClean="0"/>
            </a:p>
            <a:p>
              <a:pPr algn="ctr"/>
              <a:endParaRPr lang="en-US" sz="1400" dirty="0"/>
            </a:p>
            <a:p>
              <a:pPr algn="ctr"/>
              <a:endParaRPr lang="en-US" sz="1400" dirty="0" smtClean="0"/>
            </a:p>
            <a:p>
              <a:pPr algn="ctr"/>
              <a:r>
                <a:rPr lang="en-US" dirty="0" smtClean="0"/>
                <a:t>@</a:t>
              </a:r>
              <a:r>
                <a:rPr lang="en-US" dirty="0" err="1" smtClean="0"/>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smtClean="0"/>
              <a:t>All the topics you care about</a:t>
            </a:r>
          </a:p>
          <a:p>
            <a:r>
              <a:rPr lang="en-US" sz="1400" dirty="0" smtClean="0"/>
              <a:t>Including:</a:t>
            </a:r>
          </a:p>
          <a:p>
            <a:pPr marL="285750" indent="-285750">
              <a:buFont typeface="Arial" pitchFamily="34" charset="0"/>
              <a:buChar char="•"/>
            </a:pPr>
            <a:r>
              <a:rPr lang="en-US" sz="1400" dirty="0" smtClean="0"/>
              <a:t>Agile</a:t>
            </a:r>
          </a:p>
          <a:p>
            <a:pPr marL="285750" indent="-285750">
              <a:buFont typeface="Arial" pitchFamily="34" charset="0"/>
              <a:buChar char="•"/>
            </a:pPr>
            <a:r>
              <a:rPr lang="en-US" sz="1400" dirty="0" smtClean="0"/>
              <a:t>C#</a:t>
            </a:r>
          </a:p>
          <a:p>
            <a:pPr marL="285750" indent="-285750">
              <a:buFont typeface="Arial" pitchFamily="34" charset="0"/>
              <a:buChar char="•"/>
            </a:pPr>
            <a:r>
              <a:rPr lang="en-US" sz="1400" dirty="0" smtClean="0"/>
              <a:t>Entity Framework</a:t>
            </a:r>
          </a:p>
          <a:p>
            <a:pPr marL="285750" indent="-285750">
              <a:buFont typeface="Arial" pitchFamily="34" charset="0"/>
              <a:buChar char="•"/>
            </a:pPr>
            <a:r>
              <a:rPr lang="en-US" sz="1400" dirty="0" smtClean="0"/>
              <a:t>HTML5</a:t>
            </a:r>
          </a:p>
          <a:p>
            <a:pPr marL="285750" indent="-285750">
              <a:buFont typeface="Arial" pitchFamily="34" charset="0"/>
              <a:buChar char="•"/>
            </a:pPr>
            <a:r>
              <a:rPr lang="en-US" sz="1400" dirty="0" smtClean="0"/>
              <a:t>MVC</a:t>
            </a:r>
          </a:p>
          <a:p>
            <a:pPr marL="285750" indent="-285750">
              <a:buFont typeface="Arial" pitchFamily="34" charset="0"/>
              <a:buChar char="•"/>
            </a:pPr>
            <a:r>
              <a:rPr lang="en-US" sz="1400" dirty="0" smtClean="0"/>
              <a:t>Silverlight</a:t>
            </a:r>
          </a:p>
          <a:p>
            <a:pPr marL="285750" indent="-285750">
              <a:buFont typeface="Arial" pitchFamily="34" charset="0"/>
              <a:buChar char="•"/>
            </a:pPr>
            <a:r>
              <a:rPr lang="en-US" sz="1400" dirty="0" smtClean="0"/>
              <a:t>XAML</a:t>
            </a:r>
          </a:p>
          <a:p>
            <a:pPr marL="285750" indent="-285750">
              <a:buFont typeface="Arial" pitchFamily="34" charset="0"/>
              <a:buChar char="•"/>
            </a:pPr>
            <a:r>
              <a:rPr lang="en-US" sz="1400" dirty="0" err="1" smtClean="0"/>
              <a:t>jQuery</a:t>
            </a:r>
            <a:endParaRPr lang="en-US" sz="1400" dirty="0" smtClean="0"/>
          </a:p>
          <a:p>
            <a:pPr marL="285750" indent="-285750">
              <a:buFont typeface="Arial" pitchFamily="34" charset="0"/>
              <a:buChar char="•"/>
            </a:pPr>
            <a:r>
              <a:rPr lang="en-US" sz="1400" dirty="0" smtClean="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smtClean="0"/>
              <a:t>http://www.UserGroup.tv</a:t>
            </a:r>
            <a:endParaRPr lang="en-US" sz="2800" dirty="0"/>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smtClean="0"/>
              <a:t>Presentations from the thought leaders on the topic.</a:t>
            </a:r>
            <a:endParaRPr lang="en-US" sz="1600" dirty="0"/>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10420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974" y="3668215"/>
            <a:ext cx="2091154" cy="885145"/>
          </a:xfrm>
          <a:prstGeom prst="rect">
            <a:avLst/>
          </a:prstGeom>
        </p:spPr>
      </p:pic>
      <p:pic>
        <p:nvPicPr>
          <p:cNvPr id="35" name="Picture 34"/>
          <p:cNvPicPr>
            <a:picLocks noChangeAspect="1"/>
          </p:cNvPicPr>
          <p:nvPr/>
        </p:nvPicPr>
        <p:blipFill>
          <a:blip r:embed="rId4"/>
          <a:stretch>
            <a:fillRect/>
          </a:stretch>
        </p:blipFill>
        <p:spPr>
          <a:xfrm>
            <a:off x="9885957" y="5351317"/>
            <a:ext cx="2094740" cy="1292700"/>
          </a:xfrm>
          <a:prstGeom prst="rect">
            <a:avLst/>
          </a:prstGeom>
        </p:spPr>
      </p:pic>
      <p:sp>
        <p:nvSpPr>
          <p:cNvPr id="38" name="Title 1"/>
          <p:cNvSpPr txBox="1">
            <a:spLocks/>
          </p:cNvSpPr>
          <p:nvPr/>
        </p:nvSpPr>
        <p:spPr>
          <a:xfrm>
            <a:off x="1765" y="233367"/>
            <a:ext cx="12432947" cy="1001542"/>
          </a:xfrm>
          <a:prstGeom prst="rect">
            <a:avLst/>
          </a:prstGeom>
        </p:spPr>
        <p:txBody>
          <a:bodyPr vert="horz" lIns="186495" tIns="124329" rIns="186495" bIns="149196" rtlCol="0" anchor="t" anchorCtr="0">
            <a:noAutofit/>
          </a:bodyPr>
          <a:lstStyle>
            <a:lvl1pPr algn="l" defTabSz="685800" rtl="0" eaLnBrk="1" latinLnBrk="0" hangingPunct="1">
              <a:lnSpc>
                <a:spcPct val="90000"/>
              </a:lnSpc>
              <a:spcBef>
                <a:spcPct val="0"/>
              </a:spcBef>
              <a:buNone/>
              <a:defRPr sz="3200" b="0" kern="1200">
                <a:solidFill>
                  <a:schemeClr val="accent1"/>
                </a:solidFill>
                <a:latin typeface="+mj-lt"/>
                <a:ea typeface="+mj-ea"/>
                <a:cs typeface="+mj-cs"/>
              </a:defRPr>
            </a:lvl1pPr>
          </a:lstStyle>
          <a:p>
            <a:pPr algn="ctr"/>
            <a:r>
              <a:rPr lang="en-US" sz="5440" dirty="0">
                <a:solidFill>
                  <a:srgbClr val="D2D2D2">
                    <a:lumMod val="25000"/>
                  </a:srgbClr>
                </a:solidFill>
              </a:rPr>
              <a:t>New devices and new partnerships</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0616" y="5455575"/>
            <a:ext cx="3415342" cy="1549555"/>
          </a:xfrm>
          <a:prstGeom prst="rect">
            <a:avLst/>
          </a:prstGeom>
        </p:spPr>
      </p:pic>
      <p:pic>
        <p:nvPicPr>
          <p:cNvPr id="2050" name="Picture 2" descr="http://compass.surface.com/assets/fa/77/fa77c93f-08db-41b3-82f4-de01ac40f284.png#Desktop_Hero.png"/>
          <p:cNvPicPr>
            <a:picLocks noChangeAspect="1" noChangeArrowheads="1"/>
          </p:cNvPicPr>
          <p:nvPr/>
        </p:nvPicPr>
        <p:blipFill rotWithShape="1">
          <a:blip r:embed="rId6">
            <a:extLst>
              <a:ext uri="{28A0092B-C50C-407E-A947-70E740481C1C}">
                <a14:useLocalDpi xmlns:a14="http://schemas.microsoft.com/office/drawing/2010/main" val="0"/>
              </a:ext>
            </a:extLst>
          </a:blip>
          <a:srcRect l="14282" r="18091" b="18041"/>
          <a:stretch/>
        </p:blipFill>
        <p:spPr bwMode="auto">
          <a:xfrm>
            <a:off x="7023900" y="1506658"/>
            <a:ext cx="4956798" cy="2002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compass.surface.com/assets/9a/4d/9a4d91ab-e28e-483b-b43d-b940baf8d4df.png#Desktop_advanced_technology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995" y="1506658"/>
            <a:ext cx="5672692" cy="521562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03446" y="4890426"/>
            <a:ext cx="1967075" cy="1107241"/>
          </a:xfrm>
          <a:prstGeom prst="rect">
            <a:avLst/>
          </a:prstGeom>
        </p:spPr>
      </p:pic>
      <p:pic>
        <p:nvPicPr>
          <p:cNvPr id="5" name="Content Placeholder 4" descr="Range.png"/>
          <p:cNvPicPr>
            <a:picLocks noGrp="1" noChangeAspect="1"/>
          </p:cNvPicPr>
          <p:nvPr>
            <p:ph sz="quarter" idx="14"/>
          </p:nvPr>
        </p:nvPicPr>
        <p:blipFill rotWithShape="1">
          <a:blip r:embed="rId9" cstate="print">
            <a:extLst>
              <a:ext uri="{28A0092B-C50C-407E-A947-70E740481C1C}">
                <a14:useLocalDpi xmlns:a14="http://schemas.microsoft.com/office/drawing/2010/main" val="0"/>
              </a:ext>
            </a:extLst>
          </a:blip>
          <a:srcRect l="19504" t="9545" r="22390" b="5825"/>
          <a:stretch/>
        </p:blipFill>
        <p:spPr>
          <a:xfrm>
            <a:off x="8149287" y="3900100"/>
            <a:ext cx="2706025" cy="1503346"/>
          </a:xfrm>
          <a:prstGeom prst="rect">
            <a:avLst/>
          </a:prstGeom>
        </p:spPr>
      </p:pic>
    </p:spTree>
    <p:extLst>
      <p:ext uri="{BB962C8B-B14F-4D97-AF65-F5344CB8AC3E}">
        <p14:creationId xmlns:p14="http://schemas.microsoft.com/office/powerpoint/2010/main" val="164764634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2c606567-19b6-485b-a86d-96d2c1b5fd7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97007" y="1010320"/>
            <a:ext cx="8842461" cy="4973884"/>
          </a:xfrm>
          <a:prstGeom prst="rect">
            <a:avLst/>
          </a:prstGeom>
        </p:spPr>
      </p:pic>
      <p:sp>
        <p:nvSpPr>
          <p:cNvPr id="3" name="Title 1"/>
          <p:cNvSpPr txBox="1">
            <a:spLocks/>
          </p:cNvSpPr>
          <p:nvPr/>
        </p:nvSpPr>
        <p:spPr>
          <a:xfrm>
            <a:off x="275481" y="1197395"/>
            <a:ext cx="11887878" cy="917575"/>
          </a:xfrm>
          <a:prstGeom prst="rect">
            <a:avLst/>
          </a:prstGeom>
        </p:spPr>
        <p:txBody>
          <a:bodyPr vert="horz" wrap="square" lIns="198955" tIns="124347" rIns="198955" bIns="124347" rtlCol="0" anchor="t">
            <a:noAutofit/>
          </a:bodyPr>
          <a:lstStyle>
            <a:lvl1pPr algn="l" defTabSz="685800"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799">
              <a:solidFill>
                <a:srgbClr val="FFFFFF">
                  <a:lumMod val="75000"/>
                </a:srgbClr>
              </a:solidFill>
            </a:endParaRPr>
          </a:p>
        </p:txBody>
      </p:sp>
    </p:spTree>
    <p:extLst>
      <p:ext uri="{BB962C8B-B14F-4D97-AF65-F5344CB8AC3E}">
        <p14:creationId xmlns:p14="http://schemas.microsoft.com/office/powerpoint/2010/main" val="2061287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896364"/>
            <a:r>
              <a:rPr lang="en-US" sz="4000" dirty="0">
                <a:gradFill>
                  <a:gsLst>
                    <a:gs pos="0">
                      <a:srgbClr val="0078D7"/>
                    </a:gs>
                    <a:gs pos="100000">
                      <a:srgbClr val="0078D7"/>
                    </a:gs>
                  </a:gsLst>
                  <a:lin ang="5400000" scaled="1"/>
                </a:gradFill>
              </a:rPr>
              <a:t>Universal Windows Platform</a:t>
            </a:r>
            <a:endParaRPr lang="en-US" sz="4000" dirty="0">
              <a:gradFill>
                <a:gsLst>
                  <a:gs pos="0">
                    <a:srgbClr val="00188F"/>
                  </a:gs>
                  <a:gs pos="100000">
                    <a:srgbClr val="00188F"/>
                  </a:gs>
                </a:gsLst>
                <a:lin ang="5400000" scaled="1"/>
              </a:gradFill>
            </a:endParaRPr>
          </a:p>
        </p:txBody>
      </p:sp>
      <p:sp>
        <p:nvSpPr>
          <p:cNvPr id="68" name="Rectangle 67"/>
          <p:cNvSpPr/>
          <p:nvPr/>
        </p:nvSpPr>
        <p:spPr>
          <a:xfrm>
            <a:off x="301006" y="774951"/>
            <a:ext cx="9373577" cy="374793"/>
          </a:xfrm>
          <a:prstGeom prst="rect">
            <a:avLst/>
          </a:prstGeom>
        </p:spPr>
        <p:txBody>
          <a:bodyPr wrap="square">
            <a:spAutoFit/>
          </a:bodyPr>
          <a:lstStyle/>
          <a:p>
            <a:pPr defTabSz="914367"/>
            <a:r>
              <a:rPr lang="en-US" dirty="0">
                <a:solidFill>
                  <a:srgbClr val="737373"/>
                </a:solidFill>
              </a:rPr>
              <a:t>Wherever your code was born, you can bring it to Windows</a:t>
            </a:r>
          </a:p>
        </p:txBody>
      </p:sp>
      <p:grpSp>
        <p:nvGrpSpPr>
          <p:cNvPr id="2" name="Group 1"/>
          <p:cNvGrpSpPr/>
          <p:nvPr/>
        </p:nvGrpSpPr>
        <p:grpSpPr>
          <a:xfrm>
            <a:off x="446603" y="1498801"/>
            <a:ext cx="11475333" cy="4794987"/>
            <a:chOff x="446603" y="1498801"/>
            <a:chExt cx="11475333" cy="4794987"/>
          </a:xfrm>
        </p:grpSpPr>
        <p:sp>
          <p:nvSpPr>
            <p:cNvPr id="40"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1"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3"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4"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grpSp>
          <p:nvGrpSpPr>
            <p:cNvPr id="45" name="UWP with Device Families"/>
            <p:cNvGrpSpPr/>
            <p:nvPr/>
          </p:nvGrpSpPr>
          <p:grpSpPr>
            <a:xfrm>
              <a:off x="3256174" y="1498801"/>
              <a:ext cx="5645421" cy="4641384"/>
              <a:chOff x="3476816" y="1632154"/>
              <a:chExt cx="5646221" cy="4642042"/>
            </a:xfrm>
          </p:grpSpPr>
          <p:grpSp>
            <p:nvGrpSpPr>
              <p:cNvPr id="47" name="Group 2"/>
              <p:cNvGrpSpPr/>
              <p:nvPr/>
            </p:nvGrpSpPr>
            <p:grpSpPr>
              <a:xfrm>
                <a:off x="3476816" y="1632154"/>
                <a:ext cx="5646221" cy="4642042"/>
                <a:chOff x="3111335" y="1235347"/>
                <a:chExt cx="5646221" cy="4642042"/>
              </a:xfrm>
            </p:grpSpPr>
            <p:graphicFrame>
              <p:nvGraphicFramePr>
                <p:cNvPr id="58"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TextBox 27"/>
                <p:cNvSpPr txBox="1"/>
                <p:nvPr/>
              </p:nvSpPr>
              <p:spPr>
                <a:xfrm rot="1705757">
                  <a:off x="5728465" y="2111036"/>
                  <a:ext cx="1980245"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Desktop</a:t>
                  </a:r>
                </a:p>
              </p:txBody>
            </p:sp>
            <p:sp>
              <p:nvSpPr>
                <p:cNvPr id="62" name="TextBox 28"/>
                <p:cNvSpPr txBox="1"/>
                <p:nvPr/>
              </p:nvSpPr>
              <p:spPr>
                <a:xfrm rot="19603187">
                  <a:off x="5904222" y="4959552"/>
                  <a:ext cx="1621508"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Mobile</a:t>
                  </a:r>
                </a:p>
              </p:txBody>
            </p:sp>
            <p:sp>
              <p:nvSpPr>
                <p:cNvPr id="63" name="TextBox 29"/>
                <p:cNvSpPr txBox="1"/>
                <p:nvPr/>
              </p:nvSpPr>
              <p:spPr>
                <a:xfrm>
                  <a:off x="7103658" y="3551923"/>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Xbox</a:t>
                  </a:r>
                </a:p>
              </p:txBody>
            </p:sp>
            <p:sp>
              <p:nvSpPr>
                <p:cNvPr id="64" name="TextBox 30"/>
                <p:cNvSpPr txBox="1"/>
                <p:nvPr/>
              </p:nvSpPr>
              <p:spPr>
                <a:xfrm>
                  <a:off x="3791115" y="3555492"/>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IoT</a:t>
                  </a:r>
                </a:p>
              </p:txBody>
            </p:sp>
            <p:sp>
              <p:nvSpPr>
                <p:cNvPr id="65" name="TextBox 31"/>
                <p:cNvSpPr txBox="1"/>
                <p:nvPr/>
              </p:nvSpPr>
              <p:spPr>
                <a:xfrm rot="1818755">
                  <a:off x="4115526" y="4881105"/>
                  <a:ext cx="1951439"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Holographic</a:t>
                  </a:r>
                </a:p>
              </p:txBody>
            </p:sp>
            <p:sp>
              <p:nvSpPr>
                <p:cNvPr id="66" name="TextBox 32"/>
                <p:cNvSpPr txBox="1"/>
                <p:nvPr/>
              </p:nvSpPr>
              <p:spPr>
                <a:xfrm rot="19849316">
                  <a:off x="4200173" y="2148551"/>
                  <a:ext cx="1677461"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Surface Hub</a:t>
                  </a:r>
                </a:p>
              </p:txBody>
            </p:sp>
          </p:grpSp>
          <p:grpSp>
            <p:nvGrpSpPr>
              <p:cNvPr id="52" name="Group 3"/>
              <p:cNvGrpSpPr/>
              <p:nvPr/>
            </p:nvGrpSpPr>
            <p:grpSpPr>
              <a:xfrm>
                <a:off x="4913729" y="2712495"/>
                <a:ext cx="2743200" cy="2743200"/>
                <a:chOff x="4548248" y="2315688"/>
                <a:chExt cx="2743200" cy="2743200"/>
              </a:xfrm>
            </p:grpSpPr>
            <p:sp>
              <p:nvSpPr>
                <p:cNvPr id="55"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lnSpc>
                      <a:spcPct val="90000"/>
                    </a:lnSpc>
                    <a:spcBef>
                      <a:spcPts val="600"/>
                    </a:spcBef>
                  </a:pPr>
                  <a:endParaRPr lang="en-US" sz="2000" dirty="0">
                    <a:ln w="38100">
                      <a:noFill/>
                    </a:ln>
                    <a:solidFill>
                      <a:srgbClr val="FFFFFF"/>
                    </a:solidFill>
                  </a:endParaRPr>
                </a:p>
              </p:txBody>
            </p:sp>
            <p:sp>
              <p:nvSpPr>
                <p:cNvPr id="57" name="TextBox 5"/>
                <p:cNvSpPr txBox="1"/>
                <p:nvPr/>
              </p:nvSpPr>
              <p:spPr>
                <a:xfrm>
                  <a:off x="4548248" y="3308780"/>
                  <a:ext cx="2743200" cy="786626"/>
                </a:xfrm>
                <a:prstGeom prst="rect">
                  <a:avLst/>
                </a:prstGeom>
                <a:noFill/>
              </p:spPr>
              <p:txBody>
                <a:bodyPr wrap="square" lIns="137141" tIns="109712" rIns="137141" bIns="109712" rtlCol="0" anchor="ctr">
                  <a:spAutoFit/>
                </a:bodyPr>
                <a:lstStyle/>
                <a:p>
                  <a:pPr algn="ctr" defTabSz="914367">
                    <a:lnSpc>
                      <a:spcPct val="90000"/>
                    </a:lnSpc>
                    <a:spcBef>
                      <a:spcPts val="600"/>
                    </a:spcBef>
                    <a:spcAft>
                      <a:spcPts val="1200"/>
                    </a:spcAft>
                  </a:pPr>
                  <a:r>
                    <a:rPr lang="en-US" sz="2000" dirty="0">
                      <a:solidFill>
                        <a:srgbClr val="FFFFFF"/>
                      </a:solidFill>
                      <a:latin typeface="Segoe Pro Semibold" panose="020B0702040504020203" pitchFamily="34" charset="0"/>
                    </a:rPr>
                    <a:t>Universal </a:t>
                  </a:r>
                  <a:br>
                    <a:rPr lang="en-US" sz="2000" dirty="0">
                      <a:solidFill>
                        <a:srgbClr val="FFFFFF"/>
                      </a:solidFill>
                      <a:latin typeface="Segoe Pro Semibold" panose="020B0702040504020203" pitchFamily="34" charset="0"/>
                    </a:rPr>
                  </a:br>
                  <a:r>
                    <a:rPr lang="en-US" sz="2000" dirty="0">
                      <a:solidFill>
                        <a:srgbClr val="FFFFFF"/>
                      </a:solidFill>
                      <a:latin typeface="Segoe Pro Semibold" panose="020B0702040504020203" pitchFamily="34" charset="0"/>
                    </a:rPr>
                    <a:t>Windows Platform</a:t>
                  </a:r>
                </a:p>
              </p:txBody>
            </p:sp>
          </p:grpSp>
        </p:grpSp>
        <p:grpSp>
          <p:nvGrpSpPr>
            <p:cNvPr id="69" name="Middleware"/>
            <p:cNvGrpSpPr/>
            <p:nvPr/>
          </p:nvGrpSpPr>
          <p:grpSpPr>
            <a:xfrm>
              <a:off x="446603" y="4739528"/>
              <a:ext cx="3017092" cy="1554260"/>
              <a:chOff x="451261" y="4553029"/>
              <a:chExt cx="3017520" cy="1554480"/>
            </a:xfrm>
          </p:grpSpPr>
          <p:sp>
            <p:nvSpPr>
              <p:cNvPr id="70"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107C10"/>
                    </a:solidFill>
                  </a:rPr>
                  <a:t>Middleware Platforms</a:t>
                </a:r>
              </a:p>
            </p:txBody>
          </p:sp>
          <p:sp>
            <p:nvSpPr>
              <p:cNvPr id="71" name="Rectangle 70"/>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Middleware Partners </a:t>
                </a:r>
                <a:r>
                  <a:rPr lang="en-US" sz="1200" dirty="0">
                    <a:solidFill>
                      <a:srgbClr val="FFFFFF"/>
                    </a:solidFill>
                    <a:latin typeface="Segoe UI Light"/>
                  </a:rPr>
                  <a:t>(e.g., Xamarin)</a:t>
                </a:r>
              </a:p>
            </p:txBody>
          </p:sp>
          <p:sp>
            <p:nvSpPr>
              <p:cNvPr id="72" name="Rectangle 71"/>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Game Engine Partners </a:t>
                </a:r>
                <a:r>
                  <a:rPr lang="en-US" sz="1200" dirty="0">
                    <a:solidFill>
                      <a:srgbClr val="FFFFFF"/>
                    </a:solidFill>
                    <a:latin typeface="Segoe UI Light"/>
                  </a:rPr>
                  <a:t>(e.g., Unity)</a:t>
                </a:r>
              </a:p>
            </p:txBody>
          </p:sp>
        </p:grpSp>
        <p:grpSp>
          <p:nvGrpSpPr>
            <p:cNvPr id="73" name="Windows"/>
            <p:cNvGrpSpPr/>
            <p:nvPr/>
          </p:nvGrpSpPr>
          <p:grpSpPr>
            <a:xfrm>
              <a:off x="446603" y="1529687"/>
              <a:ext cx="3017092" cy="2011394"/>
              <a:chOff x="445801" y="1529417"/>
              <a:chExt cx="3017520" cy="2011680"/>
            </a:xfrm>
          </p:grpSpPr>
          <p:sp>
            <p:nvSpPr>
              <p:cNvPr id="7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00188F"/>
                    </a:solidFill>
                  </a:rPr>
                  <a:t>Windows Platform</a:t>
                </a:r>
              </a:p>
            </p:txBody>
          </p:sp>
          <p:sp>
            <p:nvSpPr>
              <p:cNvPr id="7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8 Apps</a:t>
                </a:r>
                <a:r>
                  <a:rPr lang="en-US" sz="800" dirty="0">
                    <a:solidFill>
                      <a:srgbClr val="FFFFFF"/>
                    </a:solidFill>
                    <a:latin typeface="Segoe UI Light"/>
                  </a:rPr>
                  <a:t> </a:t>
                </a:r>
                <a:r>
                  <a:rPr lang="en-US" sz="900" dirty="0">
                    <a:solidFill>
                      <a:srgbClr val="FFFFFF"/>
                    </a:solidFill>
                    <a:latin typeface="Segoe UI Light"/>
                  </a:rPr>
                  <a:t>(C++/C#/JS)</a:t>
                </a:r>
              </a:p>
            </p:txBody>
          </p:sp>
          <p:sp>
            <p:nvSpPr>
              <p:cNvPr id="7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10 Apps</a:t>
                </a:r>
                <a:r>
                  <a:rPr lang="en-US" sz="800" dirty="0">
                    <a:solidFill>
                      <a:srgbClr val="FFFFFF"/>
                    </a:solidFill>
                    <a:latin typeface="Segoe UI Light"/>
                  </a:rPr>
                  <a:t> </a:t>
                </a:r>
                <a:r>
                  <a:rPr lang="en-US" sz="400" dirty="0">
                    <a:solidFill>
                      <a:srgbClr val="FFFFFF"/>
                    </a:solidFill>
                    <a:latin typeface="Segoe UI Light"/>
                  </a:rPr>
                  <a:t> </a:t>
                </a:r>
                <a:r>
                  <a:rPr lang="en-US" sz="900" dirty="0">
                    <a:solidFill>
                      <a:srgbClr val="FFFFFF"/>
                    </a:solidFill>
                    <a:latin typeface="Segoe UI Light"/>
                  </a:rPr>
                  <a:t>(C++/C#/JS)</a:t>
                </a:r>
              </a:p>
            </p:txBody>
          </p:sp>
          <p:sp>
            <p:nvSpPr>
              <p:cNvPr id="7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Centennial </a:t>
                </a:r>
                <a:r>
                  <a:rPr lang="en-US" sz="1200" dirty="0" smtClean="0">
                    <a:solidFill>
                      <a:srgbClr val="FFFFFF"/>
                    </a:solidFill>
                    <a:latin typeface="Segoe UI Light"/>
                  </a:rPr>
                  <a:t>(Classic Apps)</a:t>
                </a:r>
                <a:endParaRPr lang="en-US" sz="1200" dirty="0">
                  <a:solidFill>
                    <a:srgbClr val="FFFFFF"/>
                  </a:solidFill>
                  <a:latin typeface="Segoe UI Light"/>
                </a:endParaRPr>
              </a:p>
            </p:txBody>
          </p:sp>
        </p:grpSp>
        <p:grpSp>
          <p:nvGrpSpPr>
            <p:cNvPr id="78" name="Web"/>
            <p:cNvGrpSpPr/>
            <p:nvPr/>
          </p:nvGrpSpPr>
          <p:grpSpPr>
            <a:xfrm>
              <a:off x="8904844" y="1529689"/>
              <a:ext cx="3017092" cy="2011394"/>
              <a:chOff x="8905242" y="1529419"/>
              <a:chExt cx="3017520" cy="2011680"/>
            </a:xfrm>
          </p:grpSpPr>
          <p:sp>
            <p:nvSpPr>
              <p:cNvPr id="79"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D83B01"/>
                    </a:solidFill>
                  </a:rPr>
                  <a:t>Web Platform</a:t>
                </a:r>
              </a:p>
            </p:txBody>
          </p:sp>
          <p:sp>
            <p:nvSpPr>
              <p:cNvPr id="80"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Microsoft Edge HTML Engine</a:t>
                </a:r>
                <a:endParaRPr lang="en-US" sz="1200" dirty="0">
                  <a:solidFill>
                    <a:srgbClr val="FFFFFF"/>
                  </a:solidFill>
                  <a:latin typeface="Segoe Pro Semibold" panose="020B0702040504020203" pitchFamily="34" charset="0"/>
                </a:endParaRPr>
              </a:p>
            </p:txBody>
          </p:sp>
          <p:sp>
            <p:nvSpPr>
              <p:cNvPr id="81"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Cordova Tooling</a:t>
                </a:r>
                <a:r>
                  <a:rPr lang="en-US" sz="1200" dirty="0">
                    <a:solidFill>
                      <a:srgbClr val="FFFFFF"/>
                    </a:solidFill>
                    <a:latin typeface="Segoe UI Light"/>
                  </a:rPr>
                  <a:t> (HTML/JS)</a:t>
                </a:r>
              </a:p>
            </p:txBody>
          </p:sp>
          <p:sp>
            <p:nvSpPr>
              <p:cNvPr id="82"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Hosted Web Apps </a:t>
                </a:r>
                <a:r>
                  <a:rPr lang="en-US" sz="1200" dirty="0" smtClean="0">
                    <a:solidFill>
                      <a:srgbClr val="FFFFFF"/>
                    </a:solidFill>
                    <a:latin typeface="Segoe UI Light"/>
                  </a:rPr>
                  <a:t>(HTML/JS</a:t>
                </a:r>
                <a:r>
                  <a:rPr lang="en-US" sz="1200" dirty="0">
                    <a:solidFill>
                      <a:srgbClr val="FFFFFF"/>
                    </a:solidFill>
                    <a:latin typeface="Segoe UI Light"/>
                  </a:rPr>
                  <a:t>)</a:t>
                </a:r>
              </a:p>
            </p:txBody>
          </p:sp>
        </p:grpSp>
        <p:pic>
          <p:nvPicPr>
            <p:cNvPr id="83" name="Picture 82"/>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84" name="Picture 83"/>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85" name="Mobile"/>
            <p:cNvGrpSpPr/>
            <p:nvPr/>
          </p:nvGrpSpPr>
          <p:grpSpPr>
            <a:xfrm>
              <a:off x="8892950" y="4719533"/>
              <a:ext cx="3017092" cy="1554260"/>
              <a:chOff x="8716712" y="4533033"/>
              <a:chExt cx="3017520" cy="1554480"/>
            </a:xfrm>
          </p:grpSpPr>
          <p:sp>
            <p:nvSpPr>
              <p:cNvPr id="86"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B4009E"/>
                    </a:solidFill>
                  </a:rPr>
                  <a:t>Other Mobile Platforms</a:t>
                </a:r>
              </a:p>
            </p:txBody>
          </p:sp>
          <p:sp>
            <p:nvSpPr>
              <p:cNvPr id="87" name="Rectangle 86"/>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Astoria </a:t>
                </a:r>
                <a:r>
                  <a:rPr lang="en-US" sz="1078" dirty="0">
                    <a:solidFill>
                      <a:srgbClr val="FFFFFF"/>
                    </a:solidFill>
                    <a:latin typeface="Segoe UI Light"/>
                  </a:rPr>
                  <a:t>(Java/C++)</a:t>
                </a:r>
                <a:endParaRPr lang="en-US" sz="1200" dirty="0">
                  <a:solidFill>
                    <a:srgbClr val="FFFFFF"/>
                  </a:solidFill>
                  <a:latin typeface="Segoe UI Light"/>
                </a:endParaRPr>
              </a:p>
            </p:txBody>
          </p:sp>
          <p:sp>
            <p:nvSpPr>
              <p:cNvPr id="88" name="Rectangle 87"/>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a:t>
                </a:r>
                <a:r>
                  <a:rPr lang="en-US" sz="1200" dirty="0" err="1" smtClean="0">
                    <a:solidFill>
                      <a:srgbClr val="FFFFFF"/>
                    </a:solidFill>
                    <a:latin typeface="Segoe Pro Semibold" panose="020B0702040504020203" pitchFamily="34" charset="0"/>
                  </a:rPr>
                  <a:t>Islandwood</a:t>
                </a:r>
                <a:r>
                  <a:rPr lang="en-US" sz="1200" dirty="0" smtClean="0">
                    <a:solidFill>
                      <a:srgbClr val="FFFFFF"/>
                    </a:solidFill>
                    <a:latin typeface="Segoe Pro Semibold" panose="020B0702040504020203" pitchFamily="34" charset="0"/>
                  </a:rPr>
                  <a:t> </a:t>
                </a:r>
                <a:r>
                  <a:rPr lang="en-US" sz="1078" dirty="0">
                    <a:solidFill>
                      <a:srgbClr val="FFFFFF"/>
                    </a:solidFill>
                    <a:latin typeface="Segoe UI Light"/>
                  </a:rPr>
                  <a:t>(Objective C/C++)</a:t>
                </a:r>
              </a:p>
            </p:txBody>
          </p:sp>
        </p:grpSp>
      </p:grpSp>
    </p:spTree>
    <p:extLst>
      <p:ext uri="{BB962C8B-B14F-4D97-AF65-F5344CB8AC3E}">
        <p14:creationId xmlns:p14="http://schemas.microsoft.com/office/powerpoint/2010/main" val="40633664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ad"/>
          <p:cNvSpPr/>
          <p:nvPr/>
        </p:nvSpPr>
        <p:spPr bwMode="auto">
          <a:xfrm>
            <a:off x="884" y="3711558"/>
            <a:ext cx="12488617" cy="3301519"/>
          </a:xfrm>
          <a:custGeom>
            <a:avLst/>
            <a:gdLst>
              <a:gd name="connsiteX0" fmla="*/ 0 w 12436475"/>
              <a:gd name="connsiteY0" fmla="*/ 0 h 2692387"/>
              <a:gd name="connsiteX1" fmla="*/ 12436475 w 12436475"/>
              <a:gd name="connsiteY1" fmla="*/ 0 h 2692387"/>
              <a:gd name="connsiteX2" fmla="*/ 12436475 w 12436475"/>
              <a:gd name="connsiteY2" fmla="*/ 2692387 h 2692387"/>
              <a:gd name="connsiteX3" fmla="*/ 0 w 12436475"/>
              <a:gd name="connsiteY3" fmla="*/ 2692387 h 2692387"/>
              <a:gd name="connsiteX4" fmla="*/ 0 w 12436475"/>
              <a:gd name="connsiteY4" fmla="*/ 0 h 2692387"/>
              <a:gd name="connsiteX0" fmla="*/ 0 w 12436475"/>
              <a:gd name="connsiteY0" fmla="*/ 0 h 3301987"/>
              <a:gd name="connsiteX1" fmla="*/ 12436475 w 12436475"/>
              <a:gd name="connsiteY1" fmla="*/ 0 h 3301987"/>
              <a:gd name="connsiteX2" fmla="*/ 12436475 w 12436475"/>
              <a:gd name="connsiteY2" fmla="*/ 2692387 h 3301987"/>
              <a:gd name="connsiteX3" fmla="*/ 0 w 12436475"/>
              <a:gd name="connsiteY3" fmla="*/ 3301987 h 3301987"/>
              <a:gd name="connsiteX4" fmla="*/ 0 w 12436475"/>
              <a:gd name="connsiteY4" fmla="*/ 0 h 3301987"/>
              <a:gd name="connsiteX0" fmla="*/ 0 w 12465504"/>
              <a:gd name="connsiteY0" fmla="*/ 0 h 3301987"/>
              <a:gd name="connsiteX1" fmla="*/ 12436475 w 12465504"/>
              <a:gd name="connsiteY1" fmla="*/ 0 h 3301987"/>
              <a:gd name="connsiteX2" fmla="*/ 12465504 w 12465504"/>
              <a:gd name="connsiteY2" fmla="*/ 3272959 h 3301987"/>
              <a:gd name="connsiteX3" fmla="*/ 0 w 12465504"/>
              <a:gd name="connsiteY3" fmla="*/ 3301987 h 3301987"/>
              <a:gd name="connsiteX4" fmla="*/ 0 w 12465504"/>
              <a:gd name="connsiteY4" fmla="*/ 0 h 3301987"/>
              <a:gd name="connsiteX0" fmla="*/ 0 w 12474381"/>
              <a:gd name="connsiteY0" fmla="*/ 0 h 3301987"/>
              <a:gd name="connsiteX1" fmla="*/ 12436475 w 12474381"/>
              <a:gd name="connsiteY1" fmla="*/ 0 h 3301987"/>
              <a:gd name="connsiteX2" fmla="*/ 12474381 w 12474381"/>
              <a:gd name="connsiteY2" fmla="*/ 3281837 h 3301987"/>
              <a:gd name="connsiteX3" fmla="*/ 0 w 12474381"/>
              <a:gd name="connsiteY3" fmla="*/ 3301987 h 3301987"/>
              <a:gd name="connsiteX4" fmla="*/ 0 w 12474381"/>
              <a:gd name="connsiteY4" fmla="*/ 0 h 3301987"/>
              <a:gd name="connsiteX0" fmla="*/ 0 w 12474381"/>
              <a:gd name="connsiteY0" fmla="*/ 0 h 3301987"/>
              <a:gd name="connsiteX1" fmla="*/ 12463108 w 12474381"/>
              <a:gd name="connsiteY1" fmla="*/ 8878 h 3301987"/>
              <a:gd name="connsiteX2" fmla="*/ 12474381 w 12474381"/>
              <a:gd name="connsiteY2" fmla="*/ 3281837 h 3301987"/>
              <a:gd name="connsiteX3" fmla="*/ 0 w 12474381"/>
              <a:gd name="connsiteY3" fmla="*/ 3301987 h 3301987"/>
              <a:gd name="connsiteX4" fmla="*/ 0 w 12474381"/>
              <a:gd name="connsiteY4" fmla="*/ 0 h 3301987"/>
              <a:gd name="connsiteX0" fmla="*/ 0 w 12483259"/>
              <a:gd name="connsiteY0" fmla="*/ 0 h 3301987"/>
              <a:gd name="connsiteX1" fmla="*/ 12463108 w 12483259"/>
              <a:gd name="connsiteY1" fmla="*/ 8878 h 3301987"/>
              <a:gd name="connsiteX2" fmla="*/ 12483259 w 12483259"/>
              <a:gd name="connsiteY2" fmla="*/ 3290715 h 3301987"/>
              <a:gd name="connsiteX3" fmla="*/ 0 w 12483259"/>
              <a:gd name="connsiteY3" fmla="*/ 3301987 h 3301987"/>
              <a:gd name="connsiteX4" fmla="*/ 0 w 12483259"/>
              <a:gd name="connsiteY4" fmla="*/ 0 h 3301987"/>
              <a:gd name="connsiteX0" fmla="*/ 0 w 12490388"/>
              <a:gd name="connsiteY0" fmla="*/ 0 h 3301987"/>
              <a:gd name="connsiteX1" fmla="*/ 12489741 w 12490388"/>
              <a:gd name="connsiteY1" fmla="*/ 8878 h 3301987"/>
              <a:gd name="connsiteX2" fmla="*/ 12483259 w 12490388"/>
              <a:gd name="connsiteY2" fmla="*/ 3290715 h 3301987"/>
              <a:gd name="connsiteX3" fmla="*/ 0 w 12490388"/>
              <a:gd name="connsiteY3" fmla="*/ 3301987 h 3301987"/>
              <a:gd name="connsiteX4" fmla="*/ 0 w 12490388"/>
              <a:gd name="connsiteY4" fmla="*/ 0 h 3301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388" h="3301987">
                <a:moveTo>
                  <a:pt x="0" y="0"/>
                </a:moveTo>
                <a:lnTo>
                  <a:pt x="12489741" y="8878"/>
                </a:lnTo>
                <a:cubicBezTo>
                  <a:pt x="12493499" y="1099864"/>
                  <a:pt x="12479501" y="2199729"/>
                  <a:pt x="12483259" y="3290715"/>
                </a:cubicBezTo>
                <a:lnTo>
                  <a:pt x="0" y="3301987"/>
                </a:lnTo>
                <a:lnTo>
                  <a:pt x="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MASK TOP"/>
          <p:cNvSpPr>
            <a:spLocks noEditPoints="1"/>
          </p:cNvSpPr>
          <p:nvPr/>
        </p:nvSpPr>
        <p:spPr bwMode="auto">
          <a:xfrm>
            <a:off x="-2265568" y="-1101373"/>
            <a:ext cx="16994313" cy="6916741"/>
          </a:xfrm>
          <a:custGeom>
            <a:avLst/>
            <a:gdLst>
              <a:gd name="T0" fmla="*/ 3577 w 7408"/>
              <a:gd name="T1" fmla="*/ 2095 h 3013"/>
              <a:gd name="T2" fmla="*/ 8 w 7408"/>
              <a:gd name="T3" fmla="*/ 3000 h 3013"/>
              <a:gd name="T4" fmla="*/ 0 w 7408"/>
              <a:gd name="T5" fmla="*/ 0 h 3013"/>
              <a:gd name="T6" fmla="*/ 7408 w 7408"/>
              <a:gd name="T7" fmla="*/ 0 h 3013"/>
              <a:gd name="T8" fmla="*/ 7408 w 7408"/>
              <a:gd name="T9" fmla="*/ 3000 h 3013"/>
              <a:gd name="T10" fmla="*/ 7408 w 7408"/>
              <a:gd name="T11" fmla="*/ 3000 h 3013"/>
              <a:gd name="T12" fmla="*/ 3839 w 7408"/>
              <a:gd name="T13" fmla="*/ 2095 h 3013"/>
              <a:gd name="T14" fmla="*/ 3577 w 7408"/>
              <a:gd name="T15" fmla="*/ 2095 h 3013"/>
              <a:gd name="T16" fmla="*/ 7408 w 7408"/>
              <a:gd name="T17" fmla="*/ 3000 h 3013"/>
              <a:gd name="T18" fmla="*/ 7408 w 7408"/>
              <a:gd name="T19" fmla="*/ 3000 h 3013"/>
              <a:gd name="T20" fmla="*/ 3839 w 7408"/>
              <a:gd name="T21" fmla="*/ 2095 h 3013"/>
              <a:gd name="T22" fmla="*/ 3839 w 7408"/>
              <a:gd name="T23" fmla="*/ 2095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08" h="3013">
                <a:moveTo>
                  <a:pt x="3577" y="2095"/>
                </a:moveTo>
                <a:cubicBezTo>
                  <a:pt x="3492" y="2095"/>
                  <a:pt x="8" y="3000"/>
                  <a:pt x="8" y="3000"/>
                </a:cubicBezTo>
                <a:cubicBezTo>
                  <a:pt x="20" y="3013"/>
                  <a:pt x="0" y="0"/>
                  <a:pt x="0" y="0"/>
                </a:cubicBezTo>
                <a:cubicBezTo>
                  <a:pt x="7408" y="0"/>
                  <a:pt x="7408" y="0"/>
                  <a:pt x="7408" y="0"/>
                </a:cubicBezTo>
                <a:cubicBezTo>
                  <a:pt x="7408" y="3000"/>
                  <a:pt x="7408" y="3000"/>
                  <a:pt x="7408" y="3000"/>
                </a:cubicBezTo>
                <a:moveTo>
                  <a:pt x="7408" y="3000"/>
                </a:moveTo>
                <a:cubicBezTo>
                  <a:pt x="7408" y="3000"/>
                  <a:pt x="3924" y="2095"/>
                  <a:pt x="3839" y="2095"/>
                </a:cubicBezTo>
                <a:cubicBezTo>
                  <a:pt x="3577" y="2095"/>
                  <a:pt x="3577" y="2095"/>
                  <a:pt x="3577" y="2095"/>
                </a:cubicBezTo>
                <a:moveTo>
                  <a:pt x="7408" y="3000"/>
                </a:moveTo>
                <a:cubicBezTo>
                  <a:pt x="7408" y="3000"/>
                  <a:pt x="7408" y="3000"/>
                  <a:pt x="7408" y="3000"/>
                </a:cubicBezTo>
                <a:moveTo>
                  <a:pt x="3839" y="2095"/>
                </a:moveTo>
                <a:cubicBezTo>
                  <a:pt x="3839" y="2095"/>
                  <a:pt x="3839" y="2095"/>
                  <a:pt x="3839" y="2095"/>
                </a:cubicBezTo>
              </a:path>
            </a:pathLst>
          </a:custGeom>
          <a:solidFill>
            <a:schemeClr val="tx1"/>
          </a:solidFill>
          <a:ln>
            <a:noFill/>
          </a:ln>
        </p:spPr>
        <p:txBody>
          <a:bodyPr vert="horz" wrap="square" lIns="89629" tIns="44815" rIns="89629" bIns="44815" numCol="1" anchor="t" anchorCtr="0" compatLnSpc="1">
            <a:prstTxWarp prst="textNoShape">
              <a:avLst/>
            </a:prstTxWarp>
          </a:bodyPr>
          <a:lstStyle/>
          <a:p>
            <a:pPr defTabSz="914307"/>
            <a:endParaRPr lang="en-US" sz="1765">
              <a:solidFill>
                <a:srgbClr val="FFFFFF"/>
              </a:solidFill>
            </a:endParaRPr>
          </a:p>
        </p:txBody>
      </p:sp>
      <p:sp>
        <p:nvSpPr>
          <p:cNvPr id="42" name="Support Lines"/>
          <p:cNvSpPr>
            <a:spLocks noEditPoints="1"/>
          </p:cNvSpPr>
          <p:nvPr/>
        </p:nvSpPr>
        <p:spPr bwMode="auto">
          <a:xfrm>
            <a:off x="-400948" y="2006103"/>
            <a:ext cx="13284192" cy="2127152"/>
          </a:xfrm>
          <a:custGeom>
            <a:avLst/>
            <a:gdLst>
              <a:gd name="T0" fmla="*/ 20 w 5778"/>
              <a:gd name="T1" fmla="*/ 923 h 924"/>
              <a:gd name="T2" fmla="*/ 1256 w 5778"/>
              <a:gd name="T3" fmla="*/ 385 h 924"/>
              <a:gd name="T4" fmla="*/ 1770 w 5778"/>
              <a:gd name="T5" fmla="*/ 396 h 924"/>
              <a:gd name="T6" fmla="*/ 2031 w 5778"/>
              <a:gd name="T7" fmla="*/ 769 h 924"/>
              <a:gd name="T8" fmla="*/ 2011 w 5778"/>
              <a:gd name="T9" fmla="*/ 770 h 924"/>
              <a:gd name="T10" fmla="*/ 2176 w 5778"/>
              <a:gd name="T11" fmla="*/ 395 h 924"/>
              <a:gd name="T12" fmla="*/ 2304 w 5778"/>
              <a:gd name="T13" fmla="*/ 379 h 924"/>
              <a:gd name="T14" fmla="*/ 2386 w 5778"/>
              <a:gd name="T15" fmla="*/ 745 h 924"/>
              <a:gd name="T16" fmla="*/ 2386 w 5778"/>
              <a:gd name="T17" fmla="*/ 745 h 924"/>
              <a:gd name="T18" fmla="*/ 2429 w 5778"/>
              <a:gd name="T19" fmla="*/ 742 h 924"/>
              <a:gd name="T20" fmla="*/ 2479 w 5778"/>
              <a:gd name="T21" fmla="*/ 328 h 924"/>
              <a:gd name="T22" fmla="*/ 2528 w 5778"/>
              <a:gd name="T23" fmla="*/ 303 h 924"/>
              <a:gd name="T24" fmla="*/ 2560 w 5778"/>
              <a:gd name="T25" fmla="*/ 734 h 924"/>
              <a:gd name="T26" fmla="*/ 2560 w 5778"/>
              <a:gd name="T27" fmla="*/ 734 h 924"/>
              <a:gd name="T28" fmla="*/ 2575 w 5778"/>
              <a:gd name="T29" fmla="*/ 733 h 924"/>
              <a:gd name="T30" fmla="*/ 2600 w 5778"/>
              <a:gd name="T31" fmla="*/ 249 h 924"/>
              <a:gd name="T32" fmla="*/ 2628 w 5778"/>
              <a:gd name="T33" fmla="*/ 731 h 924"/>
              <a:gd name="T34" fmla="*/ 2628 w 5778"/>
              <a:gd name="T35" fmla="*/ 731 h 924"/>
              <a:gd name="T36" fmla="*/ 2638 w 5778"/>
              <a:gd name="T37" fmla="*/ 730 h 924"/>
              <a:gd name="T38" fmla="*/ 2657 w 5778"/>
              <a:gd name="T39" fmla="*/ 181 h 924"/>
              <a:gd name="T40" fmla="*/ 2682 w 5778"/>
              <a:gd name="T41" fmla="*/ 141 h 924"/>
              <a:gd name="T42" fmla="*/ 2698 w 5778"/>
              <a:gd name="T43" fmla="*/ 727 h 924"/>
              <a:gd name="T44" fmla="*/ 2698 w 5778"/>
              <a:gd name="T45" fmla="*/ 727 h 924"/>
              <a:gd name="T46" fmla="*/ 2715 w 5778"/>
              <a:gd name="T47" fmla="*/ 727 h 924"/>
              <a:gd name="T48" fmla="*/ 2736 w 5778"/>
              <a:gd name="T49" fmla="*/ 13 h 924"/>
              <a:gd name="T50" fmla="*/ 5758 w 5778"/>
              <a:gd name="T51" fmla="*/ 338 h 924"/>
              <a:gd name="T52" fmla="*/ 4522 w 5778"/>
              <a:gd name="T53" fmla="*/ 826 h 924"/>
              <a:gd name="T54" fmla="*/ 4522 w 5778"/>
              <a:gd name="T55" fmla="*/ 826 h 924"/>
              <a:gd name="T56" fmla="*/ 4008 w 5778"/>
              <a:gd name="T57" fmla="*/ 788 h 924"/>
              <a:gd name="T58" fmla="*/ 3762 w 5778"/>
              <a:gd name="T59" fmla="*/ 398 h 924"/>
              <a:gd name="T60" fmla="*/ 3602 w 5778"/>
              <a:gd name="T61" fmla="*/ 759 h 924"/>
              <a:gd name="T62" fmla="*/ 3602 w 5778"/>
              <a:gd name="T63" fmla="*/ 759 h 924"/>
              <a:gd name="T64" fmla="*/ 3474 w 5778"/>
              <a:gd name="T65" fmla="*/ 750 h 924"/>
              <a:gd name="T66" fmla="*/ 3392 w 5778"/>
              <a:gd name="T67" fmla="*/ 360 h 924"/>
              <a:gd name="T68" fmla="*/ 3349 w 5778"/>
              <a:gd name="T69" fmla="*/ 347 h 924"/>
              <a:gd name="T70" fmla="*/ 3299 w 5778"/>
              <a:gd name="T71" fmla="*/ 739 h 924"/>
              <a:gd name="T72" fmla="*/ 3299 w 5778"/>
              <a:gd name="T73" fmla="*/ 739 h 924"/>
              <a:gd name="T74" fmla="*/ 3250 w 5778"/>
              <a:gd name="T75" fmla="*/ 736 h 924"/>
              <a:gd name="T76" fmla="*/ 3218 w 5778"/>
              <a:gd name="T77" fmla="*/ 282 h 924"/>
              <a:gd name="T78" fmla="*/ 3203 w 5778"/>
              <a:gd name="T79" fmla="*/ 271 h 924"/>
              <a:gd name="T80" fmla="*/ 3180 w 5778"/>
              <a:gd name="T81" fmla="*/ 732 h 924"/>
              <a:gd name="T82" fmla="*/ 3172 w 5778"/>
              <a:gd name="T83" fmla="*/ 732 h 924"/>
              <a:gd name="T84" fmla="*/ 3150 w 5778"/>
              <a:gd name="T85" fmla="*/ 220 h 924"/>
              <a:gd name="T86" fmla="*/ 3140 w 5778"/>
              <a:gd name="T87" fmla="*/ 207 h 924"/>
              <a:gd name="T88" fmla="*/ 3121 w 5778"/>
              <a:gd name="T89" fmla="*/ 729 h 924"/>
              <a:gd name="T90" fmla="*/ 3121 w 5778"/>
              <a:gd name="T91" fmla="*/ 729 h 924"/>
              <a:gd name="T92" fmla="*/ 3096 w 5778"/>
              <a:gd name="T93" fmla="*/ 728 h 924"/>
              <a:gd name="T94" fmla="*/ 3080 w 5778"/>
              <a:gd name="T95" fmla="*/ 110 h 924"/>
              <a:gd name="T96" fmla="*/ 3063 w 5778"/>
              <a:gd name="T97" fmla="*/ 72 h 924"/>
              <a:gd name="T98" fmla="*/ 3042 w 5778"/>
              <a:gd name="T99" fmla="*/ 726 h 924"/>
              <a:gd name="T100" fmla="*/ 3042 w 5778"/>
              <a:gd name="T101" fmla="*/ 726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78" h="924">
                <a:moveTo>
                  <a:pt x="0" y="924"/>
                </a:moveTo>
                <a:cubicBezTo>
                  <a:pt x="0" y="337"/>
                  <a:pt x="0" y="337"/>
                  <a:pt x="0" y="337"/>
                </a:cubicBezTo>
                <a:cubicBezTo>
                  <a:pt x="7" y="337"/>
                  <a:pt x="14" y="337"/>
                  <a:pt x="20" y="338"/>
                </a:cubicBezTo>
                <a:cubicBezTo>
                  <a:pt x="20" y="923"/>
                  <a:pt x="20" y="923"/>
                  <a:pt x="20" y="923"/>
                </a:cubicBezTo>
                <a:cubicBezTo>
                  <a:pt x="14" y="923"/>
                  <a:pt x="7" y="924"/>
                  <a:pt x="0" y="924"/>
                </a:cubicBezTo>
                <a:close/>
                <a:moveTo>
                  <a:pt x="1276" y="824"/>
                </a:moveTo>
                <a:cubicBezTo>
                  <a:pt x="1276" y="386"/>
                  <a:pt x="1276" y="386"/>
                  <a:pt x="1276" y="386"/>
                </a:cubicBezTo>
                <a:cubicBezTo>
                  <a:pt x="1270" y="385"/>
                  <a:pt x="1263" y="385"/>
                  <a:pt x="1256" y="385"/>
                </a:cubicBezTo>
                <a:cubicBezTo>
                  <a:pt x="1256" y="826"/>
                  <a:pt x="1256" y="826"/>
                  <a:pt x="1256" y="826"/>
                </a:cubicBezTo>
                <a:cubicBezTo>
                  <a:pt x="1263" y="825"/>
                  <a:pt x="1270" y="825"/>
                  <a:pt x="1276" y="824"/>
                </a:cubicBezTo>
                <a:close/>
                <a:moveTo>
                  <a:pt x="1770" y="788"/>
                </a:moveTo>
                <a:cubicBezTo>
                  <a:pt x="1770" y="396"/>
                  <a:pt x="1770" y="396"/>
                  <a:pt x="1770" y="396"/>
                </a:cubicBezTo>
                <a:cubicBezTo>
                  <a:pt x="1763" y="396"/>
                  <a:pt x="1756" y="396"/>
                  <a:pt x="1750" y="396"/>
                </a:cubicBezTo>
                <a:cubicBezTo>
                  <a:pt x="1750" y="789"/>
                  <a:pt x="1750" y="789"/>
                  <a:pt x="1750" y="789"/>
                </a:cubicBezTo>
                <a:cubicBezTo>
                  <a:pt x="1756" y="789"/>
                  <a:pt x="1763" y="788"/>
                  <a:pt x="1770" y="788"/>
                </a:cubicBezTo>
                <a:close/>
                <a:moveTo>
                  <a:pt x="2031" y="769"/>
                </a:moveTo>
                <a:cubicBezTo>
                  <a:pt x="2031" y="399"/>
                  <a:pt x="2031" y="399"/>
                  <a:pt x="2031" y="399"/>
                </a:cubicBezTo>
                <a:cubicBezTo>
                  <a:pt x="2021" y="398"/>
                  <a:pt x="2016" y="398"/>
                  <a:pt x="2016" y="398"/>
                </a:cubicBezTo>
                <a:cubicBezTo>
                  <a:pt x="2014" y="398"/>
                  <a:pt x="2013" y="398"/>
                  <a:pt x="2011" y="398"/>
                </a:cubicBezTo>
                <a:cubicBezTo>
                  <a:pt x="2011" y="770"/>
                  <a:pt x="2011" y="770"/>
                  <a:pt x="2011" y="770"/>
                </a:cubicBezTo>
                <a:cubicBezTo>
                  <a:pt x="2018" y="770"/>
                  <a:pt x="2024" y="769"/>
                  <a:pt x="2031" y="769"/>
                </a:cubicBezTo>
                <a:close/>
                <a:moveTo>
                  <a:pt x="2196" y="757"/>
                </a:moveTo>
                <a:cubicBezTo>
                  <a:pt x="2196" y="393"/>
                  <a:pt x="2196" y="393"/>
                  <a:pt x="2196" y="393"/>
                </a:cubicBezTo>
                <a:cubicBezTo>
                  <a:pt x="2190" y="394"/>
                  <a:pt x="2183" y="395"/>
                  <a:pt x="2176" y="395"/>
                </a:cubicBezTo>
                <a:cubicBezTo>
                  <a:pt x="2176" y="759"/>
                  <a:pt x="2176" y="759"/>
                  <a:pt x="2176" y="759"/>
                </a:cubicBezTo>
                <a:cubicBezTo>
                  <a:pt x="2183" y="758"/>
                  <a:pt x="2190" y="758"/>
                  <a:pt x="2196" y="757"/>
                </a:cubicBezTo>
                <a:close/>
                <a:moveTo>
                  <a:pt x="2304" y="750"/>
                </a:moveTo>
                <a:cubicBezTo>
                  <a:pt x="2304" y="379"/>
                  <a:pt x="2304" y="379"/>
                  <a:pt x="2304" y="379"/>
                </a:cubicBezTo>
                <a:cubicBezTo>
                  <a:pt x="2298" y="380"/>
                  <a:pt x="2293" y="381"/>
                  <a:pt x="2288" y="382"/>
                </a:cubicBezTo>
                <a:cubicBezTo>
                  <a:pt x="2288" y="751"/>
                  <a:pt x="2288" y="751"/>
                  <a:pt x="2288" y="751"/>
                </a:cubicBezTo>
                <a:cubicBezTo>
                  <a:pt x="2293" y="751"/>
                  <a:pt x="2298" y="750"/>
                  <a:pt x="2304" y="750"/>
                </a:cubicBezTo>
                <a:close/>
                <a:moveTo>
                  <a:pt x="2386" y="745"/>
                </a:moveTo>
                <a:cubicBezTo>
                  <a:pt x="2386" y="360"/>
                  <a:pt x="2386" y="360"/>
                  <a:pt x="2386" y="360"/>
                </a:cubicBezTo>
                <a:cubicBezTo>
                  <a:pt x="2381" y="362"/>
                  <a:pt x="2376" y="363"/>
                  <a:pt x="2370" y="365"/>
                </a:cubicBezTo>
                <a:cubicBezTo>
                  <a:pt x="2370" y="746"/>
                  <a:pt x="2370" y="746"/>
                  <a:pt x="2370" y="746"/>
                </a:cubicBezTo>
                <a:cubicBezTo>
                  <a:pt x="2376" y="745"/>
                  <a:pt x="2381" y="745"/>
                  <a:pt x="2386" y="745"/>
                </a:cubicBezTo>
                <a:close/>
                <a:moveTo>
                  <a:pt x="2445" y="741"/>
                </a:moveTo>
                <a:cubicBezTo>
                  <a:pt x="2445" y="342"/>
                  <a:pt x="2445" y="342"/>
                  <a:pt x="2445" y="342"/>
                </a:cubicBezTo>
                <a:cubicBezTo>
                  <a:pt x="2440" y="344"/>
                  <a:pt x="2434" y="346"/>
                  <a:pt x="2429" y="347"/>
                </a:cubicBezTo>
                <a:cubicBezTo>
                  <a:pt x="2429" y="742"/>
                  <a:pt x="2429" y="742"/>
                  <a:pt x="2429" y="742"/>
                </a:cubicBezTo>
                <a:cubicBezTo>
                  <a:pt x="2434" y="742"/>
                  <a:pt x="2440" y="741"/>
                  <a:pt x="2445" y="741"/>
                </a:cubicBezTo>
                <a:close/>
                <a:moveTo>
                  <a:pt x="2491" y="738"/>
                </a:moveTo>
                <a:cubicBezTo>
                  <a:pt x="2491" y="322"/>
                  <a:pt x="2491" y="322"/>
                  <a:pt x="2491" y="322"/>
                </a:cubicBezTo>
                <a:cubicBezTo>
                  <a:pt x="2487" y="324"/>
                  <a:pt x="2483" y="326"/>
                  <a:pt x="2479" y="328"/>
                </a:cubicBezTo>
                <a:cubicBezTo>
                  <a:pt x="2479" y="739"/>
                  <a:pt x="2479" y="739"/>
                  <a:pt x="2479" y="739"/>
                </a:cubicBezTo>
                <a:cubicBezTo>
                  <a:pt x="2483" y="739"/>
                  <a:pt x="2487" y="738"/>
                  <a:pt x="2491" y="738"/>
                </a:cubicBezTo>
                <a:close/>
                <a:moveTo>
                  <a:pt x="2528" y="736"/>
                </a:moveTo>
                <a:cubicBezTo>
                  <a:pt x="2528" y="303"/>
                  <a:pt x="2528" y="303"/>
                  <a:pt x="2528" y="303"/>
                </a:cubicBezTo>
                <a:cubicBezTo>
                  <a:pt x="2524" y="305"/>
                  <a:pt x="2520" y="307"/>
                  <a:pt x="2516" y="310"/>
                </a:cubicBezTo>
                <a:cubicBezTo>
                  <a:pt x="2516" y="737"/>
                  <a:pt x="2516" y="737"/>
                  <a:pt x="2516" y="737"/>
                </a:cubicBezTo>
                <a:cubicBezTo>
                  <a:pt x="2520" y="736"/>
                  <a:pt x="2524" y="736"/>
                  <a:pt x="2528" y="736"/>
                </a:cubicBezTo>
                <a:close/>
                <a:moveTo>
                  <a:pt x="2560" y="734"/>
                </a:moveTo>
                <a:cubicBezTo>
                  <a:pt x="2560" y="282"/>
                  <a:pt x="2560" y="282"/>
                  <a:pt x="2560" y="282"/>
                </a:cubicBezTo>
                <a:cubicBezTo>
                  <a:pt x="2556" y="285"/>
                  <a:pt x="2552" y="288"/>
                  <a:pt x="2548" y="290"/>
                </a:cubicBezTo>
                <a:cubicBezTo>
                  <a:pt x="2548" y="735"/>
                  <a:pt x="2548" y="735"/>
                  <a:pt x="2548" y="735"/>
                </a:cubicBezTo>
                <a:cubicBezTo>
                  <a:pt x="2552" y="735"/>
                  <a:pt x="2556" y="734"/>
                  <a:pt x="2560" y="734"/>
                </a:cubicBezTo>
                <a:close/>
                <a:moveTo>
                  <a:pt x="2587" y="733"/>
                </a:moveTo>
                <a:cubicBezTo>
                  <a:pt x="2587" y="261"/>
                  <a:pt x="2587" y="261"/>
                  <a:pt x="2587" y="261"/>
                </a:cubicBezTo>
                <a:cubicBezTo>
                  <a:pt x="2583" y="264"/>
                  <a:pt x="2579" y="268"/>
                  <a:pt x="2575" y="271"/>
                </a:cubicBezTo>
                <a:cubicBezTo>
                  <a:pt x="2575" y="733"/>
                  <a:pt x="2575" y="733"/>
                  <a:pt x="2575" y="733"/>
                </a:cubicBezTo>
                <a:cubicBezTo>
                  <a:pt x="2579" y="733"/>
                  <a:pt x="2583" y="733"/>
                  <a:pt x="2587" y="733"/>
                </a:cubicBezTo>
                <a:close/>
                <a:moveTo>
                  <a:pt x="2606" y="732"/>
                </a:moveTo>
                <a:cubicBezTo>
                  <a:pt x="2606" y="243"/>
                  <a:pt x="2606" y="243"/>
                  <a:pt x="2606" y="243"/>
                </a:cubicBezTo>
                <a:cubicBezTo>
                  <a:pt x="2602" y="247"/>
                  <a:pt x="2600" y="249"/>
                  <a:pt x="2600" y="249"/>
                </a:cubicBezTo>
                <a:cubicBezTo>
                  <a:pt x="2599" y="249"/>
                  <a:pt x="2599" y="250"/>
                  <a:pt x="2598" y="250"/>
                </a:cubicBezTo>
                <a:cubicBezTo>
                  <a:pt x="2598" y="732"/>
                  <a:pt x="2598" y="732"/>
                  <a:pt x="2598" y="732"/>
                </a:cubicBezTo>
                <a:cubicBezTo>
                  <a:pt x="2601" y="732"/>
                  <a:pt x="2604" y="732"/>
                  <a:pt x="2606" y="732"/>
                </a:cubicBezTo>
                <a:close/>
                <a:moveTo>
                  <a:pt x="2628" y="731"/>
                </a:moveTo>
                <a:cubicBezTo>
                  <a:pt x="2628" y="220"/>
                  <a:pt x="2628" y="220"/>
                  <a:pt x="2628" y="220"/>
                </a:cubicBezTo>
                <a:cubicBezTo>
                  <a:pt x="2625" y="223"/>
                  <a:pt x="2622" y="227"/>
                  <a:pt x="2620" y="229"/>
                </a:cubicBezTo>
                <a:cubicBezTo>
                  <a:pt x="2620" y="731"/>
                  <a:pt x="2620" y="731"/>
                  <a:pt x="2620" y="731"/>
                </a:cubicBezTo>
                <a:cubicBezTo>
                  <a:pt x="2622" y="731"/>
                  <a:pt x="2625" y="731"/>
                  <a:pt x="2628" y="731"/>
                </a:cubicBezTo>
                <a:close/>
                <a:moveTo>
                  <a:pt x="2646" y="730"/>
                </a:moveTo>
                <a:cubicBezTo>
                  <a:pt x="2646" y="197"/>
                  <a:pt x="2646" y="197"/>
                  <a:pt x="2646" y="197"/>
                </a:cubicBezTo>
                <a:cubicBezTo>
                  <a:pt x="2644" y="200"/>
                  <a:pt x="2641" y="204"/>
                  <a:pt x="2638" y="207"/>
                </a:cubicBezTo>
                <a:cubicBezTo>
                  <a:pt x="2638" y="730"/>
                  <a:pt x="2638" y="730"/>
                  <a:pt x="2638" y="730"/>
                </a:cubicBezTo>
                <a:cubicBezTo>
                  <a:pt x="2641" y="730"/>
                  <a:pt x="2644" y="730"/>
                  <a:pt x="2646" y="730"/>
                </a:cubicBezTo>
                <a:close/>
                <a:moveTo>
                  <a:pt x="2665" y="729"/>
                </a:moveTo>
                <a:cubicBezTo>
                  <a:pt x="2665" y="169"/>
                  <a:pt x="2665" y="169"/>
                  <a:pt x="2665" y="169"/>
                </a:cubicBezTo>
                <a:cubicBezTo>
                  <a:pt x="2662" y="173"/>
                  <a:pt x="2660" y="178"/>
                  <a:pt x="2657" y="181"/>
                </a:cubicBezTo>
                <a:cubicBezTo>
                  <a:pt x="2657" y="729"/>
                  <a:pt x="2657" y="729"/>
                  <a:pt x="2657" y="729"/>
                </a:cubicBezTo>
                <a:cubicBezTo>
                  <a:pt x="2660" y="729"/>
                  <a:pt x="2662" y="729"/>
                  <a:pt x="2665" y="729"/>
                </a:cubicBezTo>
                <a:close/>
                <a:moveTo>
                  <a:pt x="2682" y="728"/>
                </a:moveTo>
                <a:cubicBezTo>
                  <a:pt x="2682" y="141"/>
                  <a:pt x="2682" y="141"/>
                  <a:pt x="2682" y="141"/>
                </a:cubicBezTo>
                <a:cubicBezTo>
                  <a:pt x="2680" y="144"/>
                  <a:pt x="2679" y="146"/>
                  <a:pt x="2678" y="148"/>
                </a:cubicBezTo>
                <a:cubicBezTo>
                  <a:pt x="2678" y="728"/>
                  <a:pt x="2678" y="728"/>
                  <a:pt x="2678" y="728"/>
                </a:cubicBezTo>
                <a:cubicBezTo>
                  <a:pt x="2679" y="728"/>
                  <a:pt x="2680" y="728"/>
                  <a:pt x="2682" y="728"/>
                </a:cubicBezTo>
                <a:close/>
                <a:moveTo>
                  <a:pt x="2698" y="727"/>
                </a:moveTo>
                <a:cubicBezTo>
                  <a:pt x="2698" y="110"/>
                  <a:pt x="2698" y="110"/>
                  <a:pt x="2698" y="110"/>
                </a:cubicBezTo>
                <a:cubicBezTo>
                  <a:pt x="2696" y="113"/>
                  <a:pt x="2695" y="116"/>
                  <a:pt x="2694" y="119"/>
                </a:cubicBezTo>
                <a:cubicBezTo>
                  <a:pt x="2694" y="728"/>
                  <a:pt x="2694" y="728"/>
                  <a:pt x="2694" y="728"/>
                </a:cubicBezTo>
                <a:cubicBezTo>
                  <a:pt x="2695" y="728"/>
                  <a:pt x="2696" y="728"/>
                  <a:pt x="2698" y="727"/>
                </a:cubicBezTo>
                <a:close/>
                <a:moveTo>
                  <a:pt x="2719" y="727"/>
                </a:moveTo>
                <a:cubicBezTo>
                  <a:pt x="2719" y="62"/>
                  <a:pt x="2719" y="62"/>
                  <a:pt x="2719" y="62"/>
                </a:cubicBezTo>
                <a:cubicBezTo>
                  <a:pt x="2718" y="65"/>
                  <a:pt x="2716" y="68"/>
                  <a:pt x="2715" y="72"/>
                </a:cubicBezTo>
                <a:cubicBezTo>
                  <a:pt x="2715" y="727"/>
                  <a:pt x="2715" y="727"/>
                  <a:pt x="2715" y="727"/>
                </a:cubicBezTo>
                <a:cubicBezTo>
                  <a:pt x="2716" y="727"/>
                  <a:pt x="2718" y="727"/>
                  <a:pt x="2719" y="727"/>
                </a:cubicBezTo>
                <a:close/>
                <a:moveTo>
                  <a:pt x="2740" y="726"/>
                </a:moveTo>
                <a:cubicBezTo>
                  <a:pt x="2740" y="0"/>
                  <a:pt x="2740" y="0"/>
                  <a:pt x="2740" y="0"/>
                </a:cubicBezTo>
                <a:cubicBezTo>
                  <a:pt x="2739" y="4"/>
                  <a:pt x="2738" y="9"/>
                  <a:pt x="2736" y="13"/>
                </a:cubicBezTo>
                <a:cubicBezTo>
                  <a:pt x="2736" y="726"/>
                  <a:pt x="2736" y="726"/>
                  <a:pt x="2736" y="726"/>
                </a:cubicBezTo>
                <a:cubicBezTo>
                  <a:pt x="2738" y="726"/>
                  <a:pt x="2739" y="726"/>
                  <a:pt x="2740" y="726"/>
                </a:cubicBezTo>
                <a:close/>
                <a:moveTo>
                  <a:pt x="5758" y="923"/>
                </a:moveTo>
                <a:cubicBezTo>
                  <a:pt x="5758" y="338"/>
                  <a:pt x="5758" y="338"/>
                  <a:pt x="5758" y="338"/>
                </a:cubicBezTo>
                <a:cubicBezTo>
                  <a:pt x="5764" y="337"/>
                  <a:pt x="5771" y="337"/>
                  <a:pt x="5778" y="337"/>
                </a:cubicBezTo>
                <a:cubicBezTo>
                  <a:pt x="5778" y="924"/>
                  <a:pt x="5778" y="924"/>
                  <a:pt x="5778" y="924"/>
                </a:cubicBezTo>
                <a:cubicBezTo>
                  <a:pt x="5771" y="924"/>
                  <a:pt x="5764" y="923"/>
                  <a:pt x="5758" y="923"/>
                </a:cubicBezTo>
                <a:close/>
                <a:moveTo>
                  <a:pt x="4522" y="826"/>
                </a:moveTo>
                <a:cubicBezTo>
                  <a:pt x="4522" y="385"/>
                  <a:pt x="4522" y="385"/>
                  <a:pt x="4522" y="385"/>
                </a:cubicBezTo>
                <a:cubicBezTo>
                  <a:pt x="4515" y="385"/>
                  <a:pt x="4508" y="385"/>
                  <a:pt x="4502" y="386"/>
                </a:cubicBezTo>
                <a:cubicBezTo>
                  <a:pt x="4502" y="824"/>
                  <a:pt x="4502" y="824"/>
                  <a:pt x="4502" y="824"/>
                </a:cubicBezTo>
                <a:cubicBezTo>
                  <a:pt x="4508" y="825"/>
                  <a:pt x="4515" y="825"/>
                  <a:pt x="4522" y="826"/>
                </a:cubicBezTo>
                <a:close/>
                <a:moveTo>
                  <a:pt x="4028" y="789"/>
                </a:moveTo>
                <a:cubicBezTo>
                  <a:pt x="4028" y="396"/>
                  <a:pt x="4028" y="396"/>
                  <a:pt x="4028" y="396"/>
                </a:cubicBezTo>
                <a:cubicBezTo>
                  <a:pt x="4022" y="396"/>
                  <a:pt x="4015" y="396"/>
                  <a:pt x="4008" y="396"/>
                </a:cubicBezTo>
                <a:cubicBezTo>
                  <a:pt x="4008" y="788"/>
                  <a:pt x="4008" y="788"/>
                  <a:pt x="4008" y="788"/>
                </a:cubicBezTo>
                <a:cubicBezTo>
                  <a:pt x="4015" y="788"/>
                  <a:pt x="4022" y="789"/>
                  <a:pt x="4028" y="789"/>
                </a:cubicBezTo>
                <a:close/>
                <a:moveTo>
                  <a:pt x="3767" y="770"/>
                </a:moveTo>
                <a:cubicBezTo>
                  <a:pt x="3767" y="398"/>
                  <a:pt x="3767" y="398"/>
                  <a:pt x="3767" y="398"/>
                </a:cubicBezTo>
                <a:cubicBezTo>
                  <a:pt x="3765" y="398"/>
                  <a:pt x="3764" y="398"/>
                  <a:pt x="3762" y="398"/>
                </a:cubicBezTo>
                <a:cubicBezTo>
                  <a:pt x="3762" y="398"/>
                  <a:pt x="3757" y="398"/>
                  <a:pt x="3747" y="399"/>
                </a:cubicBezTo>
                <a:cubicBezTo>
                  <a:pt x="3747" y="769"/>
                  <a:pt x="3747" y="769"/>
                  <a:pt x="3747" y="769"/>
                </a:cubicBezTo>
                <a:cubicBezTo>
                  <a:pt x="3754" y="769"/>
                  <a:pt x="3760" y="770"/>
                  <a:pt x="3767" y="770"/>
                </a:cubicBezTo>
                <a:close/>
                <a:moveTo>
                  <a:pt x="3602" y="759"/>
                </a:moveTo>
                <a:cubicBezTo>
                  <a:pt x="3602" y="395"/>
                  <a:pt x="3602" y="395"/>
                  <a:pt x="3602" y="395"/>
                </a:cubicBezTo>
                <a:cubicBezTo>
                  <a:pt x="3595" y="395"/>
                  <a:pt x="3588" y="394"/>
                  <a:pt x="3582" y="393"/>
                </a:cubicBezTo>
                <a:cubicBezTo>
                  <a:pt x="3582" y="757"/>
                  <a:pt x="3582" y="757"/>
                  <a:pt x="3582" y="757"/>
                </a:cubicBezTo>
                <a:cubicBezTo>
                  <a:pt x="3588" y="758"/>
                  <a:pt x="3595" y="758"/>
                  <a:pt x="3602" y="759"/>
                </a:cubicBezTo>
                <a:close/>
                <a:moveTo>
                  <a:pt x="3490" y="751"/>
                </a:moveTo>
                <a:cubicBezTo>
                  <a:pt x="3490" y="382"/>
                  <a:pt x="3490" y="382"/>
                  <a:pt x="3490" y="382"/>
                </a:cubicBezTo>
                <a:cubicBezTo>
                  <a:pt x="3485" y="381"/>
                  <a:pt x="3480" y="380"/>
                  <a:pt x="3474" y="379"/>
                </a:cubicBezTo>
                <a:cubicBezTo>
                  <a:pt x="3474" y="750"/>
                  <a:pt x="3474" y="750"/>
                  <a:pt x="3474" y="750"/>
                </a:cubicBezTo>
                <a:cubicBezTo>
                  <a:pt x="3480" y="750"/>
                  <a:pt x="3485" y="751"/>
                  <a:pt x="3490" y="751"/>
                </a:cubicBezTo>
                <a:close/>
                <a:moveTo>
                  <a:pt x="3408" y="746"/>
                </a:moveTo>
                <a:cubicBezTo>
                  <a:pt x="3408" y="365"/>
                  <a:pt x="3408" y="365"/>
                  <a:pt x="3408" y="365"/>
                </a:cubicBezTo>
                <a:cubicBezTo>
                  <a:pt x="3402" y="363"/>
                  <a:pt x="3397" y="362"/>
                  <a:pt x="3392" y="360"/>
                </a:cubicBezTo>
                <a:cubicBezTo>
                  <a:pt x="3392" y="745"/>
                  <a:pt x="3392" y="745"/>
                  <a:pt x="3392" y="745"/>
                </a:cubicBezTo>
                <a:cubicBezTo>
                  <a:pt x="3397" y="745"/>
                  <a:pt x="3402" y="745"/>
                  <a:pt x="3408" y="746"/>
                </a:cubicBezTo>
                <a:close/>
                <a:moveTo>
                  <a:pt x="3349" y="742"/>
                </a:moveTo>
                <a:cubicBezTo>
                  <a:pt x="3349" y="347"/>
                  <a:pt x="3349" y="347"/>
                  <a:pt x="3349" y="347"/>
                </a:cubicBezTo>
                <a:cubicBezTo>
                  <a:pt x="3344" y="346"/>
                  <a:pt x="3338" y="344"/>
                  <a:pt x="3333" y="342"/>
                </a:cubicBezTo>
                <a:cubicBezTo>
                  <a:pt x="3333" y="741"/>
                  <a:pt x="3333" y="741"/>
                  <a:pt x="3333" y="741"/>
                </a:cubicBezTo>
                <a:cubicBezTo>
                  <a:pt x="3338" y="741"/>
                  <a:pt x="3343" y="742"/>
                  <a:pt x="3349" y="742"/>
                </a:cubicBezTo>
                <a:close/>
                <a:moveTo>
                  <a:pt x="3299" y="739"/>
                </a:moveTo>
                <a:cubicBezTo>
                  <a:pt x="3299" y="328"/>
                  <a:pt x="3299" y="328"/>
                  <a:pt x="3299" y="328"/>
                </a:cubicBezTo>
                <a:cubicBezTo>
                  <a:pt x="3295" y="326"/>
                  <a:pt x="3291" y="324"/>
                  <a:pt x="3287" y="322"/>
                </a:cubicBezTo>
                <a:cubicBezTo>
                  <a:pt x="3287" y="738"/>
                  <a:pt x="3287" y="738"/>
                  <a:pt x="3287" y="738"/>
                </a:cubicBezTo>
                <a:cubicBezTo>
                  <a:pt x="3291" y="738"/>
                  <a:pt x="3295" y="739"/>
                  <a:pt x="3299" y="739"/>
                </a:cubicBezTo>
                <a:close/>
                <a:moveTo>
                  <a:pt x="3262" y="737"/>
                </a:moveTo>
                <a:cubicBezTo>
                  <a:pt x="3262" y="310"/>
                  <a:pt x="3262" y="310"/>
                  <a:pt x="3262" y="310"/>
                </a:cubicBezTo>
                <a:cubicBezTo>
                  <a:pt x="3257" y="307"/>
                  <a:pt x="3253" y="305"/>
                  <a:pt x="3250" y="303"/>
                </a:cubicBezTo>
                <a:cubicBezTo>
                  <a:pt x="3250" y="736"/>
                  <a:pt x="3250" y="736"/>
                  <a:pt x="3250" y="736"/>
                </a:cubicBezTo>
                <a:cubicBezTo>
                  <a:pt x="3254" y="736"/>
                  <a:pt x="3258" y="736"/>
                  <a:pt x="3262" y="737"/>
                </a:cubicBezTo>
                <a:close/>
                <a:moveTo>
                  <a:pt x="3230" y="735"/>
                </a:moveTo>
                <a:cubicBezTo>
                  <a:pt x="3230" y="290"/>
                  <a:pt x="3230" y="290"/>
                  <a:pt x="3230" y="290"/>
                </a:cubicBezTo>
                <a:cubicBezTo>
                  <a:pt x="3225" y="288"/>
                  <a:pt x="3221" y="285"/>
                  <a:pt x="3218" y="282"/>
                </a:cubicBezTo>
                <a:cubicBezTo>
                  <a:pt x="3218" y="734"/>
                  <a:pt x="3218" y="734"/>
                  <a:pt x="3218" y="734"/>
                </a:cubicBezTo>
                <a:cubicBezTo>
                  <a:pt x="3222" y="734"/>
                  <a:pt x="3225" y="735"/>
                  <a:pt x="3230" y="735"/>
                </a:cubicBezTo>
                <a:close/>
                <a:moveTo>
                  <a:pt x="3203" y="733"/>
                </a:moveTo>
                <a:cubicBezTo>
                  <a:pt x="3203" y="271"/>
                  <a:pt x="3203" y="271"/>
                  <a:pt x="3203" y="271"/>
                </a:cubicBezTo>
                <a:cubicBezTo>
                  <a:pt x="3199" y="268"/>
                  <a:pt x="3195" y="264"/>
                  <a:pt x="3191" y="261"/>
                </a:cubicBezTo>
                <a:cubicBezTo>
                  <a:pt x="3191" y="733"/>
                  <a:pt x="3191" y="733"/>
                  <a:pt x="3191" y="733"/>
                </a:cubicBezTo>
                <a:cubicBezTo>
                  <a:pt x="3195" y="733"/>
                  <a:pt x="3199" y="733"/>
                  <a:pt x="3203" y="733"/>
                </a:cubicBezTo>
                <a:close/>
                <a:moveTo>
                  <a:pt x="3180" y="732"/>
                </a:moveTo>
                <a:cubicBezTo>
                  <a:pt x="3180" y="250"/>
                  <a:pt x="3180" y="250"/>
                  <a:pt x="3180" y="250"/>
                </a:cubicBezTo>
                <a:cubicBezTo>
                  <a:pt x="3179" y="250"/>
                  <a:pt x="3179" y="249"/>
                  <a:pt x="3178" y="249"/>
                </a:cubicBezTo>
                <a:cubicBezTo>
                  <a:pt x="3178" y="249"/>
                  <a:pt x="3176" y="247"/>
                  <a:pt x="3172" y="243"/>
                </a:cubicBezTo>
                <a:cubicBezTo>
                  <a:pt x="3172" y="732"/>
                  <a:pt x="3172" y="732"/>
                  <a:pt x="3172" y="732"/>
                </a:cubicBezTo>
                <a:cubicBezTo>
                  <a:pt x="3174" y="732"/>
                  <a:pt x="3177" y="732"/>
                  <a:pt x="3180" y="732"/>
                </a:cubicBezTo>
                <a:close/>
                <a:moveTo>
                  <a:pt x="3158" y="731"/>
                </a:moveTo>
                <a:cubicBezTo>
                  <a:pt x="3158" y="229"/>
                  <a:pt x="3158" y="229"/>
                  <a:pt x="3158" y="229"/>
                </a:cubicBezTo>
                <a:cubicBezTo>
                  <a:pt x="3156" y="227"/>
                  <a:pt x="3153" y="223"/>
                  <a:pt x="3150" y="220"/>
                </a:cubicBezTo>
                <a:cubicBezTo>
                  <a:pt x="3150" y="731"/>
                  <a:pt x="3150" y="731"/>
                  <a:pt x="3150" y="731"/>
                </a:cubicBezTo>
                <a:cubicBezTo>
                  <a:pt x="3153" y="731"/>
                  <a:pt x="3156" y="731"/>
                  <a:pt x="3158" y="731"/>
                </a:cubicBezTo>
                <a:close/>
                <a:moveTo>
                  <a:pt x="3140" y="730"/>
                </a:moveTo>
                <a:cubicBezTo>
                  <a:pt x="3140" y="207"/>
                  <a:pt x="3140" y="207"/>
                  <a:pt x="3140" y="207"/>
                </a:cubicBezTo>
                <a:cubicBezTo>
                  <a:pt x="3137" y="204"/>
                  <a:pt x="3134" y="200"/>
                  <a:pt x="3132" y="197"/>
                </a:cubicBezTo>
                <a:cubicBezTo>
                  <a:pt x="3132" y="730"/>
                  <a:pt x="3132" y="730"/>
                  <a:pt x="3132" y="730"/>
                </a:cubicBezTo>
                <a:cubicBezTo>
                  <a:pt x="3134" y="730"/>
                  <a:pt x="3137" y="730"/>
                  <a:pt x="3140" y="730"/>
                </a:cubicBezTo>
                <a:close/>
                <a:moveTo>
                  <a:pt x="3121" y="729"/>
                </a:moveTo>
                <a:cubicBezTo>
                  <a:pt x="3121" y="181"/>
                  <a:pt x="3121" y="181"/>
                  <a:pt x="3121" y="181"/>
                </a:cubicBezTo>
                <a:cubicBezTo>
                  <a:pt x="3118" y="178"/>
                  <a:pt x="3116" y="173"/>
                  <a:pt x="3113" y="169"/>
                </a:cubicBezTo>
                <a:cubicBezTo>
                  <a:pt x="3113" y="729"/>
                  <a:pt x="3113" y="729"/>
                  <a:pt x="3113" y="729"/>
                </a:cubicBezTo>
                <a:cubicBezTo>
                  <a:pt x="3116" y="729"/>
                  <a:pt x="3118" y="729"/>
                  <a:pt x="3121" y="729"/>
                </a:cubicBezTo>
                <a:close/>
                <a:moveTo>
                  <a:pt x="3100" y="728"/>
                </a:moveTo>
                <a:cubicBezTo>
                  <a:pt x="3100" y="148"/>
                  <a:pt x="3100" y="148"/>
                  <a:pt x="3100" y="148"/>
                </a:cubicBezTo>
                <a:cubicBezTo>
                  <a:pt x="3099" y="146"/>
                  <a:pt x="3098" y="144"/>
                  <a:pt x="3096" y="141"/>
                </a:cubicBezTo>
                <a:cubicBezTo>
                  <a:pt x="3096" y="728"/>
                  <a:pt x="3096" y="728"/>
                  <a:pt x="3096" y="728"/>
                </a:cubicBezTo>
                <a:cubicBezTo>
                  <a:pt x="3098" y="728"/>
                  <a:pt x="3099" y="728"/>
                  <a:pt x="3100" y="728"/>
                </a:cubicBezTo>
                <a:close/>
                <a:moveTo>
                  <a:pt x="3084" y="728"/>
                </a:moveTo>
                <a:cubicBezTo>
                  <a:pt x="3084" y="119"/>
                  <a:pt x="3084" y="119"/>
                  <a:pt x="3084" y="119"/>
                </a:cubicBezTo>
                <a:cubicBezTo>
                  <a:pt x="3083" y="116"/>
                  <a:pt x="3082" y="113"/>
                  <a:pt x="3080" y="110"/>
                </a:cubicBezTo>
                <a:cubicBezTo>
                  <a:pt x="3080" y="727"/>
                  <a:pt x="3080" y="727"/>
                  <a:pt x="3080" y="727"/>
                </a:cubicBezTo>
                <a:cubicBezTo>
                  <a:pt x="3082" y="728"/>
                  <a:pt x="3083" y="728"/>
                  <a:pt x="3084" y="728"/>
                </a:cubicBezTo>
                <a:close/>
                <a:moveTo>
                  <a:pt x="3063" y="727"/>
                </a:moveTo>
                <a:cubicBezTo>
                  <a:pt x="3063" y="72"/>
                  <a:pt x="3063" y="72"/>
                  <a:pt x="3063" y="72"/>
                </a:cubicBezTo>
                <a:cubicBezTo>
                  <a:pt x="3062" y="68"/>
                  <a:pt x="3060" y="65"/>
                  <a:pt x="3059" y="62"/>
                </a:cubicBezTo>
                <a:cubicBezTo>
                  <a:pt x="3059" y="727"/>
                  <a:pt x="3059" y="727"/>
                  <a:pt x="3059" y="727"/>
                </a:cubicBezTo>
                <a:cubicBezTo>
                  <a:pt x="3060" y="727"/>
                  <a:pt x="3062" y="727"/>
                  <a:pt x="3063" y="727"/>
                </a:cubicBezTo>
                <a:close/>
                <a:moveTo>
                  <a:pt x="3042" y="726"/>
                </a:moveTo>
                <a:cubicBezTo>
                  <a:pt x="3042" y="13"/>
                  <a:pt x="3042" y="13"/>
                  <a:pt x="3042" y="13"/>
                </a:cubicBezTo>
                <a:cubicBezTo>
                  <a:pt x="3040" y="9"/>
                  <a:pt x="3039" y="4"/>
                  <a:pt x="3038" y="0"/>
                </a:cubicBezTo>
                <a:cubicBezTo>
                  <a:pt x="3038" y="726"/>
                  <a:pt x="3038" y="726"/>
                  <a:pt x="3038" y="726"/>
                </a:cubicBezTo>
                <a:cubicBezTo>
                  <a:pt x="3039" y="726"/>
                  <a:pt x="3040" y="726"/>
                  <a:pt x="3042" y="726"/>
                </a:cubicBezTo>
                <a:close/>
              </a:path>
            </a:pathLst>
          </a:custGeom>
          <a:solidFill>
            <a:srgbClr val="0069BC"/>
          </a:solidFill>
          <a:ln>
            <a:noFill/>
          </a:ln>
        </p:spPr>
        <p:txBody>
          <a:bodyPr vert="horz" wrap="square" lIns="89629" tIns="44815" rIns="89629" bIns="44815" numCol="1" anchor="t" anchorCtr="0" compatLnSpc="1">
            <a:prstTxWarp prst="textNoShape">
              <a:avLst/>
            </a:prstTxWarp>
          </a:bodyPr>
          <a:lstStyle/>
          <a:p>
            <a:pPr defTabSz="914307"/>
            <a:endParaRPr lang="en-US" sz="1765">
              <a:solidFill>
                <a:srgbClr val="FFFFFF"/>
              </a:solidFill>
            </a:endParaRPr>
          </a:p>
        </p:txBody>
      </p:sp>
      <p:sp>
        <p:nvSpPr>
          <p:cNvPr id="43" name="Column"/>
          <p:cNvSpPr>
            <a:spLocks noEditPoints="1"/>
          </p:cNvSpPr>
          <p:nvPr/>
        </p:nvSpPr>
        <p:spPr bwMode="auto">
          <a:xfrm>
            <a:off x="5940048" y="1266968"/>
            <a:ext cx="602201" cy="2458594"/>
          </a:xfrm>
          <a:custGeom>
            <a:avLst/>
            <a:gdLst>
              <a:gd name="T0" fmla="*/ 208 w 262"/>
              <a:gd name="T1" fmla="*/ 1069 h 1069"/>
              <a:gd name="T2" fmla="*/ 208 w 262"/>
              <a:gd name="T3" fmla="*/ 870 h 1069"/>
              <a:gd name="T4" fmla="*/ 187 w 262"/>
              <a:gd name="T5" fmla="*/ 849 h 1069"/>
              <a:gd name="T6" fmla="*/ 75 w 262"/>
              <a:gd name="T7" fmla="*/ 849 h 1069"/>
              <a:gd name="T8" fmla="*/ 54 w 262"/>
              <a:gd name="T9" fmla="*/ 870 h 1069"/>
              <a:gd name="T10" fmla="*/ 54 w 262"/>
              <a:gd name="T11" fmla="*/ 1069 h 1069"/>
              <a:gd name="T12" fmla="*/ 0 w 262"/>
              <a:gd name="T13" fmla="*/ 1069 h 1069"/>
              <a:gd name="T14" fmla="*/ 0 w 262"/>
              <a:gd name="T15" fmla="*/ 481 h 1069"/>
              <a:gd name="T16" fmla="*/ 8 w 262"/>
              <a:gd name="T17" fmla="*/ 470 h 1069"/>
              <a:gd name="T18" fmla="*/ 8 w 262"/>
              <a:gd name="T19" fmla="*/ 253 h 1069"/>
              <a:gd name="T20" fmla="*/ 17 w 262"/>
              <a:gd name="T21" fmla="*/ 241 h 1069"/>
              <a:gd name="T22" fmla="*/ 17 w 262"/>
              <a:gd name="T23" fmla="*/ 38 h 1069"/>
              <a:gd name="T24" fmla="*/ 29 w 262"/>
              <a:gd name="T25" fmla="*/ 17 h 1069"/>
              <a:gd name="T26" fmla="*/ 29 w 262"/>
              <a:gd name="T27" fmla="*/ 0 h 1069"/>
              <a:gd name="T28" fmla="*/ 37 w 262"/>
              <a:gd name="T29" fmla="*/ 0 h 1069"/>
              <a:gd name="T30" fmla="*/ 37 w 262"/>
              <a:gd name="T31" fmla="*/ 17 h 1069"/>
              <a:gd name="T32" fmla="*/ 48 w 262"/>
              <a:gd name="T33" fmla="*/ 34 h 1069"/>
              <a:gd name="T34" fmla="*/ 58 w 262"/>
              <a:gd name="T35" fmla="*/ 41 h 1069"/>
              <a:gd name="T36" fmla="*/ 73 w 262"/>
              <a:gd name="T37" fmla="*/ 44 h 1069"/>
              <a:gd name="T38" fmla="*/ 126 w 262"/>
              <a:gd name="T39" fmla="*/ 44 h 1069"/>
              <a:gd name="T40" fmla="*/ 136 w 262"/>
              <a:gd name="T41" fmla="*/ 44 h 1069"/>
              <a:gd name="T42" fmla="*/ 189 w 262"/>
              <a:gd name="T43" fmla="*/ 44 h 1069"/>
              <a:gd name="T44" fmla="*/ 204 w 262"/>
              <a:gd name="T45" fmla="*/ 41 h 1069"/>
              <a:gd name="T46" fmla="*/ 214 w 262"/>
              <a:gd name="T47" fmla="*/ 34 h 1069"/>
              <a:gd name="T48" fmla="*/ 225 w 262"/>
              <a:gd name="T49" fmla="*/ 17 h 1069"/>
              <a:gd name="T50" fmla="*/ 225 w 262"/>
              <a:gd name="T51" fmla="*/ 0 h 1069"/>
              <a:gd name="T52" fmla="*/ 233 w 262"/>
              <a:gd name="T53" fmla="*/ 0 h 1069"/>
              <a:gd name="T54" fmla="*/ 233 w 262"/>
              <a:gd name="T55" fmla="*/ 17 h 1069"/>
              <a:gd name="T56" fmla="*/ 245 w 262"/>
              <a:gd name="T57" fmla="*/ 38 h 1069"/>
              <a:gd name="T58" fmla="*/ 245 w 262"/>
              <a:gd name="T59" fmla="*/ 241 h 1069"/>
              <a:gd name="T60" fmla="*/ 254 w 262"/>
              <a:gd name="T61" fmla="*/ 253 h 1069"/>
              <a:gd name="T62" fmla="*/ 254 w 262"/>
              <a:gd name="T63" fmla="*/ 470 h 1069"/>
              <a:gd name="T64" fmla="*/ 262 w 262"/>
              <a:gd name="T65" fmla="*/ 481 h 1069"/>
              <a:gd name="T66" fmla="*/ 262 w 262"/>
              <a:gd name="T67" fmla="*/ 1069 h 1069"/>
              <a:gd name="T68" fmla="*/ 208 w 262"/>
              <a:gd name="T69" fmla="*/ 1069 h 1069"/>
              <a:gd name="T70" fmla="*/ 208 w 262"/>
              <a:gd name="T71" fmla="*/ 744 h 1069"/>
              <a:gd name="T72" fmla="*/ 208 w 262"/>
              <a:gd name="T73" fmla="*/ 584 h 1069"/>
              <a:gd name="T74" fmla="*/ 187 w 262"/>
              <a:gd name="T75" fmla="*/ 563 h 1069"/>
              <a:gd name="T76" fmla="*/ 75 w 262"/>
              <a:gd name="T77" fmla="*/ 563 h 1069"/>
              <a:gd name="T78" fmla="*/ 54 w 262"/>
              <a:gd name="T79" fmla="*/ 584 h 1069"/>
              <a:gd name="T80" fmla="*/ 54 w 262"/>
              <a:gd name="T81" fmla="*/ 744 h 1069"/>
              <a:gd name="T82" fmla="*/ 74 w 262"/>
              <a:gd name="T83" fmla="*/ 764 h 1069"/>
              <a:gd name="T84" fmla="*/ 188 w 262"/>
              <a:gd name="T85" fmla="*/ 764 h 1069"/>
              <a:gd name="T86" fmla="*/ 208 w 262"/>
              <a:gd name="T87" fmla="*/ 744 h 1069"/>
              <a:gd name="T88" fmla="*/ 208 w 262"/>
              <a:gd name="T89" fmla="*/ 470 h 1069"/>
              <a:gd name="T90" fmla="*/ 208 w 262"/>
              <a:gd name="T91" fmla="*/ 346 h 1069"/>
              <a:gd name="T92" fmla="*/ 187 w 262"/>
              <a:gd name="T93" fmla="*/ 325 h 1069"/>
              <a:gd name="T94" fmla="*/ 75 w 262"/>
              <a:gd name="T95" fmla="*/ 325 h 1069"/>
              <a:gd name="T96" fmla="*/ 54 w 262"/>
              <a:gd name="T97" fmla="*/ 346 h 1069"/>
              <a:gd name="T98" fmla="*/ 54 w 262"/>
              <a:gd name="T99" fmla="*/ 470 h 1069"/>
              <a:gd name="T100" fmla="*/ 74 w 262"/>
              <a:gd name="T101" fmla="*/ 490 h 1069"/>
              <a:gd name="T102" fmla="*/ 188 w 262"/>
              <a:gd name="T103" fmla="*/ 490 h 1069"/>
              <a:gd name="T104" fmla="*/ 208 w 262"/>
              <a:gd name="T105" fmla="*/ 470 h 1069"/>
              <a:gd name="T106" fmla="*/ 208 w 262"/>
              <a:gd name="T107" fmla="*/ 238 h 1069"/>
              <a:gd name="T108" fmla="*/ 208 w 262"/>
              <a:gd name="T109" fmla="*/ 122 h 1069"/>
              <a:gd name="T110" fmla="*/ 187 w 262"/>
              <a:gd name="T111" fmla="*/ 101 h 1069"/>
              <a:gd name="T112" fmla="*/ 75 w 262"/>
              <a:gd name="T113" fmla="*/ 101 h 1069"/>
              <a:gd name="T114" fmla="*/ 54 w 262"/>
              <a:gd name="T115" fmla="*/ 122 h 1069"/>
              <a:gd name="T116" fmla="*/ 54 w 262"/>
              <a:gd name="T117" fmla="*/ 238 h 1069"/>
              <a:gd name="T118" fmla="*/ 74 w 262"/>
              <a:gd name="T119" fmla="*/ 258 h 1069"/>
              <a:gd name="T120" fmla="*/ 188 w 262"/>
              <a:gd name="T121" fmla="*/ 258 h 1069"/>
              <a:gd name="T122" fmla="*/ 208 w 262"/>
              <a:gd name="T123" fmla="*/ 238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2" h="1069">
                <a:moveTo>
                  <a:pt x="208" y="1069"/>
                </a:moveTo>
                <a:cubicBezTo>
                  <a:pt x="208" y="870"/>
                  <a:pt x="208" y="870"/>
                  <a:pt x="208" y="870"/>
                </a:cubicBezTo>
                <a:cubicBezTo>
                  <a:pt x="208" y="859"/>
                  <a:pt x="199" y="849"/>
                  <a:pt x="187" y="849"/>
                </a:cubicBezTo>
                <a:cubicBezTo>
                  <a:pt x="75" y="849"/>
                  <a:pt x="75" y="849"/>
                  <a:pt x="75" y="849"/>
                </a:cubicBezTo>
                <a:cubicBezTo>
                  <a:pt x="63" y="849"/>
                  <a:pt x="54" y="859"/>
                  <a:pt x="54" y="870"/>
                </a:cubicBezTo>
                <a:cubicBezTo>
                  <a:pt x="54" y="1069"/>
                  <a:pt x="54" y="1069"/>
                  <a:pt x="54" y="1069"/>
                </a:cubicBezTo>
                <a:cubicBezTo>
                  <a:pt x="0" y="1069"/>
                  <a:pt x="0" y="1069"/>
                  <a:pt x="0" y="1069"/>
                </a:cubicBezTo>
                <a:cubicBezTo>
                  <a:pt x="0" y="481"/>
                  <a:pt x="0" y="481"/>
                  <a:pt x="0" y="481"/>
                </a:cubicBezTo>
                <a:cubicBezTo>
                  <a:pt x="8" y="470"/>
                  <a:pt x="8" y="470"/>
                  <a:pt x="8" y="470"/>
                </a:cubicBezTo>
                <a:cubicBezTo>
                  <a:pt x="8" y="253"/>
                  <a:pt x="8" y="253"/>
                  <a:pt x="8" y="253"/>
                </a:cubicBezTo>
                <a:cubicBezTo>
                  <a:pt x="17" y="241"/>
                  <a:pt x="17" y="241"/>
                  <a:pt x="17" y="241"/>
                </a:cubicBezTo>
                <a:cubicBezTo>
                  <a:pt x="17" y="38"/>
                  <a:pt x="17" y="38"/>
                  <a:pt x="17" y="38"/>
                </a:cubicBezTo>
                <a:cubicBezTo>
                  <a:pt x="29" y="17"/>
                  <a:pt x="29" y="17"/>
                  <a:pt x="29" y="17"/>
                </a:cubicBezTo>
                <a:cubicBezTo>
                  <a:pt x="29" y="0"/>
                  <a:pt x="29" y="0"/>
                  <a:pt x="29" y="0"/>
                </a:cubicBezTo>
                <a:cubicBezTo>
                  <a:pt x="37" y="0"/>
                  <a:pt x="37" y="0"/>
                  <a:pt x="37" y="0"/>
                </a:cubicBezTo>
                <a:cubicBezTo>
                  <a:pt x="37" y="17"/>
                  <a:pt x="37" y="17"/>
                  <a:pt x="37" y="17"/>
                </a:cubicBezTo>
                <a:cubicBezTo>
                  <a:pt x="48" y="34"/>
                  <a:pt x="48" y="34"/>
                  <a:pt x="48" y="34"/>
                </a:cubicBezTo>
                <a:cubicBezTo>
                  <a:pt x="58" y="41"/>
                  <a:pt x="58" y="41"/>
                  <a:pt x="58" y="41"/>
                </a:cubicBezTo>
                <a:cubicBezTo>
                  <a:pt x="73" y="44"/>
                  <a:pt x="73" y="44"/>
                  <a:pt x="73" y="44"/>
                </a:cubicBezTo>
                <a:cubicBezTo>
                  <a:pt x="126" y="44"/>
                  <a:pt x="126" y="44"/>
                  <a:pt x="126" y="44"/>
                </a:cubicBezTo>
                <a:cubicBezTo>
                  <a:pt x="136" y="44"/>
                  <a:pt x="136" y="44"/>
                  <a:pt x="136" y="44"/>
                </a:cubicBezTo>
                <a:cubicBezTo>
                  <a:pt x="189" y="44"/>
                  <a:pt x="189" y="44"/>
                  <a:pt x="189" y="44"/>
                </a:cubicBezTo>
                <a:cubicBezTo>
                  <a:pt x="204" y="41"/>
                  <a:pt x="204" y="41"/>
                  <a:pt x="204" y="41"/>
                </a:cubicBezTo>
                <a:cubicBezTo>
                  <a:pt x="214" y="34"/>
                  <a:pt x="214" y="34"/>
                  <a:pt x="214" y="34"/>
                </a:cubicBezTo>
                <a:cubicBezTo>
                  <a:pt x="225" y="17"/>
                  <a:pt x="225" y="17"/>
                  <a:pt x="225" y="17"/>
                </a:cubicBezTo>
                <a:cubicBezTo>
                  <a:pt x="225" y="0"/>
                  <a:pt x="225" y="0"/>
                  <a:pt x="225" y="0"/>
                </a:cubicBezTo>
                <a:cubicBezTo>
                  <a:pt x="233" y="0"/>
                  <a:pt x="233" y="0"/>
                  <a:pt x="233" y="0"/>
                </a:cubicBezTo>
                <a:cubicBezTo>
                  <a:pt x="233" y="17"/>
                  <a:pt x="233" y="17"/>
                  <a:pt x="233" y="17"/>
                </a:cubicBezTo>
                <a:cubicBezTo>
                  <a:pt x="245" y="38"/>
                  <a:pt x="245" y="38"/>
                  <a:pt x="245" y="38"/>
                </a:cubicBezTo>
                <a:cubicBezTo>
                  <a:pt x="245" y="241"/>
                  <a:pt x="245" y="241"/>
                  <a:pt x="245" y="241"/>
                </a:cubicBezTo>
                <a:cubicBezTo>
                  <a:pt x="254" y="253"/>
                  <a:pt x="254" y="253"/>
                  <a:pt x="254" y="253"/>
                </a:cubicBezTo>
                <a:cubicBezTo>
                  <a:pt x="254" y="470"/>
                  <a:pt x="254" y="470"/>
                  <a:pt x="254" y="470"/>
                </a:cubicBezTo>
                <a:cubicBezTo>
                  <a:pt x="262" y="481"/>
                  <a:pt x="262" y="481"/>
                  <a:pt x="262" y="481"/>
                </a:cubicBezTo>
                <a:cubicBezTo>
                  <a:pt x="262" y="1069"/>
                  <a:pt x="262" y="1069"/>
                  <a:pt x="262" y="1069"/>
                </a:cubicBezTo>
                <a:lnTo>
                  <a:pt x="208" y="1069"/>
                </a:lnTo>
                <a:close/>
                <a:moveTo>
                  <a:pt x="208" y="744"/>
                </a:moveTo>
                <a:cubicBezTo>
                  <a:pt x="208" y="584"/>
                  <a:pt x="208" y="584"/>
                  <a:pt x="208" y="584"/>
                </a:cubicBezTo>
                <a:cubicBezTo>
                  <a:pt x="208" y="573"/>
                  <a:pt x="199" y="563"/>
                  <a:pt x="187" y="563"/>
                </a:cubicBezTo>
                <a:cubicBezTo>
                  <a:pt x="75" y="563"/>
                  <a:pt x="75" y="563"/>
                  <a:pt x="75" y="563"/>
                </a:cubicBezTo>
                <a:cubicBezTo>
                  <a:pt x="63" y="563"/>
                  <a:pt x="54" y="573"/>
                  <a:pt x="54" y="584"/>
                </a:cubicBezTo>
                <a:cubicBezTo>
                  <a:pt x="54" y="744"/>
                  <a:pt x="54" y="744"/>
                  <a:pt x="54" y="744"/>
                </a:cubicBezTo>
                <a:cubicBezTo>
                  <a:pt x="54" y="755"/>
                  <a:pt x="63" y="764"/>
                  <a:pt x="74" y="764"/>
                </a:cubicBezTo>
                <a:cubicBezTo>
                  <a:pt x="188" y="764"/>
                  <a:pt x="188" y="764"/>
                  <a:pt x="188" y="764"/>
                </a:cubicBezTo>
                <a:cubicBezTo>
                  <a:pt x="199" y="764"/>
                  <a:pt x="208" y="755"/>
                  <a:pt x="208" y="744"/>
                </a:cubicBezTo>
                <a:close/>
                <a:moveTo>
                  <a:pt x="208" y="470"/>
                </a:moveTo>
                <a:cubicBezTo>
                  <a:pt x="208" y="346"/>
                  <a:pt x="208" y="346"/>
                  <a:pt x="208" y="346"/>
                </a:cubicBezTo>
                <a:cubicBezTo>
                  <a:pt x="208" y="335"/>
                  <a:pt x="199" y="325"/>
                  <a:pt x="187" y="325"/>
                </a:cubicBezTo>
                <a:cubicBezTo>
                  <a:pt x="75" y="325"/>
                  <a:pt x="75" y="325"/>
                  <a:pt x="75" y="325"/>
                </a:cubicBezTo>
                <a:cubicBezTo>
                  <a:pt x="63" y="325"/>
                  <a:pt x="54" y="335"/>
                  <a:pt x="54" y="346"/>
                </a:cubicBezTo>
                <a:cubicBezTo>
                  <a:pt x="54" y="470"/>
                  <a:pt x="54" y="470"/>
                  <a:pt x="54" y="470"/>
                </a:cubicBezTo>
                <a:cubicBezTo>
                  <a:pt x="54" y="481"/>
                  <a:pt x="63" y="490"/>
                  <a:pt x="74" y="490"/>
                </a:cubicBezTo>
                <a:cubicBezTo>
                  <a:pt x="188" y="490"/>
                  <a:pt x="188" y="490"/>
                  <a:pt x="188" y="490"/>
                </a:cubicBezTo>
                <a:cubicBezTo>
                  <a:pt x="199" y="490"/>
                  <a:pt x="208" y="481"/>
                  <a:pt x="208" y="470"/>
                </a:cubicBezTo>
                <a:close/>
                <a:moveTo>
                  <a:pt x="208" y="238"/>
                </a:moveTo>
                <a:cubicBezTo>
                  <a:pt x="208" y="122"/>
                  <a:pt x="208" y="122"/>
                  <a:pt x="208" y="122"/>
                </a:cubicBezTo>
                <a:cubicBezTo>
                  <a:pt x="208" y="111"/>
                  <a:pt x="199" y="101"/>
                  <a:pt x="187" y="101"/>
                </a:cubicBezTo>
                <a:cubicBezTo>
                  <a:pt x="75" y="101"/>
                  <a:pt x="75" y="101"/>
                  <a:pt x="75" y="101"/>
                </a:cubicBezTo>
                <a:cubicBezTo>
                  <a:pt x="63" y="101"/>
                  <a:pt x="54" y="111"/>
                  <a:pt x="54" y="122"/>
                </a:cubicBezTo>
                <a:cubicBezTo>
                  <a:pt x="54" y="238"/>
                  <a:pt x="54" y="238"/>
                  <a:pt x="54" y="238"/>
                </a:cubicBezTo>
                <a:cubicBezTo>
                  <a:pt x="54" y="249"/>
                  <a:pt x="63" y="258"/>
                  <a:pt x="74" y="258"/>
                </a:cubicBezTo>
                <a:cubicBezTo>
                  <a:pt x="188" y="258"/>
                  <a:pt x="188" y="258"/>
                  <a:pt x="188" y="258"/>
                </a:cubicBezTo>
                <a:cubicBezTo>
                  <a:pt x="199" y="258"/>
                  <a:pt x="208" y="249"/>
                  <a:pt x="208" y="238"/>
                </a:cubicBezTo>
                <a:close/>
              </a:path>
            </a:pathLst>
          </a:custGeom>
          <a:solidFill>
            <a:schemeClr val="bg2"/>
          </a:solidFill>
          <a:ln>
            <a:noFill/>
          </a:ln>
        </p:spPr>
        <p:txBody>
          <a:bodyPr vert="horz" wrap="square" lIns="89629" tIns="44815" rIns="89629" bIns="44815" numCol="1" anchor="t" anchorCtr="0" compatLnSpc="1">
            <a:prstTxWarp prst="textNoShape">
              <a:avLst/>
            </a:prstTxWarp>
          </a:bodyPr>
          <a:lstStyle/>
          <a:p>
            <a:pPr defTabSz="914307"/>
            <a:endParaRPr lang="en-US" sz="1765">
              <a:solidFill>
                <a:srgbClr val="FFFFFF"/>
              </a:solidFill>
            </a:endParaRPr>
          </a:p>
        </p:txBody>
      </p:sp>
      <p:sp>
        <p:nvSpPr>
          <p:cNvPr id="44" name="MASK COLUMN"/>
          <p:cNvSpPr/>
          <p:nvPr/>
        </p:nvSpPr>
        <p:spPr bwMode="auto">
          <a:xfrm>
            <a:off x="5940048" y="3724244"/>
            <a:ext cx="602201" cy="32697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Cables"/>
          <p:cNvSpPr>
            <a:spLocks noEditPoints="1"/>
          </p:cNvSpPr>
          <p:nvPr/>
        </p:nvSpPr>
        <p:spPr bwMode="auto">
          <a:xfrm>
            <a:off x="-2255785" y="1433469"/>
            <a:ext cx="16993867" cy="1543624"/>
          </a:xfrm>
          <a:custGeom>
            <a:avLst/>
            <a:gdLst>
              <a:gd name="T0" fmla="*/ 0 w 7392"/>
              <a:gd name="T1" fmla="*/ 292 h 671"/>
              <a:gd name="T2" fmla="*/ 2552 w 7392"/>
              <a:gd name="T3" fmla="*/ 572 h 671"/>
              <a:gd name="T4" fmla="*/ 3252 w 7392"/>
              <a:gd name="T5" fmla="*/ 552 h 671"/>
              <a:gd name="T6" fmla="*/ 3582 w 7392"/>
              <a:gd name="T7" fmla="*/ 0 h 671"/>
              <a:gd name="T8" fmla="*/ 3583 w 7392"/>
              <a:gd name="T9" fmla="*/ 71 h 671"/>
              <a:gd name="T10" fmla="*/ 3407 w 7392"/>
              <a:gd name="T11" fmla="*/ 498 h 671"/>
              <a:gd name="T12" fmla="*/ 2823 w 7392"/>
              <a:gd name="T13" fmla="*/ 647 h 671"/>
              <a:gd name="T14" fmla="*/ 1 w 7392"/>
              <a:gd name="T15" fmla="*/ 546 h 671"/>
              <a:gd name="T16" fmla="*/ 0 w 7392"/>
              <a:gd name="T17" fmla="*/ 292 h 671"/>
              <a:gd name="T18" fmla="*/ 7391 w 7392"/>
              <a:gd name="T19" fmla="*/ 546 h 671"/>
              <a:gd name="T20" fmla="*/ 4569 w 7392"/>
              <a:gd name="T21" fmla="*/ 647 h 671"/>
              <a:gd name="T22" fmla="*/ 3985 w 7392"/>
              <a:gd name="T23" fmla="*/ 498 h 671"/>
              <a:gd name="T24" fmla="*/ 3809 w 7392"/>
              <a:gd name="T25" fmla="*/ 71 h 671"/>
              <a:gd name="T26" fmla="*/ 3810 w 7392"/>
              <a:gd name="T27" fmla="*/ 0 h 671"/>
              <a:gd name="T28" fmla="*/ 4140 w 7392"/>
              <a:gd name="T29" fmla="*/ 552 h 671"/>
              <a:gd name="T30" fmla="*/ 4840 w 7392"/>
              <a:gd name="T31" fmla="*/ 572 h 671"/>
              <a:gd name="T32" fmla="*/ 7392 w 7392"/>
              <a:gd name="T33" fmla="*/ 292 h 671"/>
              <a:gd name="T34" fmla="*/ 7391 w 7392"/>
              <a:gd name="T35" fmla="*/ 54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92" h="671">
                <a:moveTo>
                  <a:pt x="0" y="292"/>
                </a:moveTo>
                <a:cubicBezTo>
                  <a:pt x="633" y="399"/>
                  <a:pt x="2552" y="572"/>
                  <a:pt x="2552" y="572"/>
                </a:cubicBezTo>
                <a:cubicBezTo>
                  <a:pt x="2552" y="572"/>
                  <a:pt x="3088" y="600"/>
                  <a:pt x="3252" y="552"/>
                </a:cubicBezTo>
                <a:cubicBezTo>
                  <a:pt x="3252" y="552"/>
                  <a:pt x="3538" y="524"/>
                  <a:pt x="3582" y="0"/>
                </a:cubicBezTo>
                <a:cubicBezTo>
                  <a:pt x="3583" y="71"/>
                  <a:pt x="3583" y="71"/>
                  <a:pt x="3583" y="71"/>
                </a:cubicBezTo>
                <a:cubicBezTo>
                  <a:pt x="3548" y="386"/>
                  <a:pt x="3407" y="498"/>
                  <a:pt x="3407" y="498"/>
                </a:cubicBezTo>
                <a:cubicBezTo>
                  <a:pt x="3233" y="671"/>
                  <a:pt x="2823" y="647"/>
                  <a:pt x="2823" y="647"/>
                </a:cubicBezTo>
                <a:cubicBezTo>
                  <a:pt x="1841" y="647"/>
                  <a:pt x="1" y="546"/>
                  <a:pt x="1" y="546"/>
                </a:cubicBezTo>
                <a:lnTo>
                  <a:pt x="0" y="292"/>
                </a:lnTo>
                <a:close/>
                <a:moveTo>
                  <a:pt x="7391" y="546"/>
                </a:moveTo>
                <a:cubicBezTo>
                  <a:pt x="7391" y="546"/>
                  <a:pt x="5551" y="647"/>
                  <a:pt x="4569" y="647"/>
                </a:cubicBezTo>
                <a:cubicBezTo>
                  <a:pt x="4569" y="647"/>
                  <a:pt x="4159" y="671"/>
                  <a:pt x="3985" y="498"/>
                </a:cubicBezTo>
                <a:cubicBezTo>
                  <a:pt x="3985" y="498"/>
                  <a:pt x="3844" y="386"/>
                  <a:pt x="3809" y="71"/>
                </a:cubicBezTo>
                <a:cubicBezTo>
                  <a:pt x="3810" y="0"/>
                  <a:pt x="3810" y="0"/>
                  <a:pt x="3810" y="0"/>
                </a:cubicBezTo>
                <a:cubicBezTo>
                  <a:pt x="3854" y="524"/>
                  <a:pt x="4140" y="552"/>
                  <a:pt x="4140" y="552"/>
                </a:cubicBezTo>
                <a:cubicBezTo>
                  <a:pt x="4304" y="600"/>
                  <a:pt x="4840" y="572"/>
                  <a:pt x="4840" y="572"/>
                </a:cubicBezTo>
                <a:cubicBezTo>
                  <a:pt x="4840" y="572"/>
                  <a:pt x="6759" y="399"/>
                  <a:pt x="7392" y="292"/>
                </a:cubicBezTo>
                <a:lnTo>
                  <a:pt x="7391" y="546"/>
                </a:lnTo>
                <a:close/>
              </a:path>
            </a:pathLst>
          </a:custGeom>
          <a:solidFill>
            <a:schemeClr val="bg2"/>
          </a:solidFill>
          <a:ln>
            <a:noFill/>
          </a:ln>
        </p:spPr>
        <p:txBody>
          <a:bodyPr vert="horz" wrap="square" lIns="89629" tIns="44815" rIns="89629" bIns="44815" numCol="1" anchor="t" anchorCtr="0" compatLnSpc="1">
            <a:prstTxWarp prst="textNoShape">
              <a:avLst/>
            </a:prstTxWarp>
          </a:bodyPr>
          <a:lstStyle/>
          <a:p>
            <a:pPr defTabSz="914307"/>
            <a:endParaRPr lang="en-US" sz="1765">
              <a:solidFill>
                <a:srgbClr val="FFFFFF"/>
              </a:solidFill>
            </a:endParaRPr>
          </a:p>
        </p:txBody>
      </p:sp>
      <p:grpSp>
        <p:nvGrpSpPr>
          <p:cNvPr id="46" name="Sidewalk"/>
          <p:cNvGrpSpPr/>
          <p:nvPr/>
        </p:nvGrpSpPr>
        <p:grpSpPr>
          <a:xfrm>
            <a:off x="-2290019" y="3677325"/>
            <a:ext cx="17062334" cy="2128707"/>
            <a:chOff x="-2487613" y="4213226"/>
            <a:chExt cx="17406939" cy="2171700"/>
          </a:xfrm>
        </p:grpSpPr>
        <p:sp>
          <p:nvSpPr>
            <p:cNvPr id="47" name="Freeform 19"/>
            <p:cNvSpPr>
              <a:spLocks noEditPoints="1"/>
            </p:cNvSpPr>
            <p:nvPr/>
          </p:nvSpPr>
          <p:spPr bwMode="auto">
            <a:xfrm>
              <a:off x="-2462213" y="4243388"/>
              <a:ext cx="17356139" cy="1592263"/>
            </a:xfrm>
            <a:custGeom>
              <a:avLst/>
              <a:gdLst>
                <a:gd name="T0" fmla="*/ 0 w 7400"/>
                <a:gd name="T1" fmla="*/ 678 h 678"/>
                <a:gd name="T2" fmla="*/ 0 w 7400"/>
                <a:gd name="T3" fmla="*/ 540 h 678"/>
                <a:gd name="T4" fmla="*/ 3569 w 7400"/>
                <a:gd name="T5" fmla="*/ 0 h 678"/>
                <a:gd name="T6" fmla="*/ 0 w 7400"/>
                <a:gd name="T7" fmla="*/ 678 h 678"/>
                <a:gd name="T8" fmla="*/ 3831 w 7400"/>
                <a:gd name="T9" fmla="*/ 0 h 678"/>
                <a:gd name="T10" fmla="*/ 7400 w 7400"/>
                <a:gd name="T11" fmla="*/ 540 h 678"/>
                <a:gd name="T12" fmla="*/ 7400 w 7400"/>
                <a:gd name="T13" fmla="*/ 678 h 678"/>
                <a:gd name="T14" fmla="*/ 3831 w 7400"/>
                <a:gd name="T15" fmla="*/ 0 h 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00" h="678">
                  <a:moveTo>
                    <a:pt x="0" y="678"/>
                  </a:moveTo>
                  <a:cubicBezTo>
                    <a:pt x="0" y="540"/>
                    <a:pt x="0" y="540"/>
                    <a:pt x="0" y="540"/>
                  </a:cubicBezTo>
                  <a:cubicBezTo>
                    <a:pt x="568" y="442"/>
                    <a:pt x="3569" y="0"/>
                    <a:pt x="3569" y="0"/>
                  </a:cubicBezTo>
                  <a:lnTo>
                    <a:pt x="0" y="678"/>
                  </a:lnTo>
                  <a:close/>
                  <a:moveTo>
                    <a:pt x="3831" y="0"/>
                  </a:moveTo>
                  <a:cubicBezTo>
                    <a:pt x="3831" y="0"/>
                    <a:pt x="6832" y="442"/>
                    <a:pt x="7400" y="540"/>
                  </a:cubicBezTo>
                  <a:cubicBezTo>
                    <a:pt x="7400" y="678"/>
                    <a:pt x="7400" y="678"/>
                    <a:pt x="7400" y="678"/>
                  </a:cubicBezTo>
                  <a:lnTo>
                    <a:pt x="3831" y="0"/>
                  </a:lnTo>
                  <a:close/>
                </a:path>
              </a:pathLst>
            </a:custGeom>
            <a:solidFill>
              <a:srgbClr val="0069BC"/>
            </a:solidFill>
            <a:ln>
              <a:solidFill>
                <a:srgbClr val="0069BC"/>
              </a:solidFill>
            </a:ln>
          </p:spPr>
          <p:txBody>
            <a:bodyPr vert="horz" wrap="square" lIns="89629" tIns="44815" rIns="89629" bIns="44815" numCol="1" anchor="t" anchorCtr="0" compatLnSpc="1">
              <a:prstTxWarp prst="textNoShape">
                <a:avLst/>
              </a:prstTxWarp>
            </a:bodyPr>
            <a:lstStyle/>
            <a:p>
              <a:pPr defTabSz="914307"/>
              <a:endParaRPr lang="en-US" sz="1765">
                <a:solidFill>
                  <a:srgbClr val="FFFFFF"/>
                </a:solidFill>
              </a:endParaRPr>
            </a:p>
          </p:txBody>
        </p:sp>
        <p:sp>
          <p:nvSpPr>
            <p:cNvPr id="48" name="Freeform 20"/>
            <p:cNvSpPr>
              <a:spLocks noEditPoints="1"/>
            </p:cNvSpPr>
            <p:nvPr/>
          </p:nvSpPr>
          <p:spPr bwMode="auto">
            <a:xfrm>
              <a:off x="-2462213" y="4243388"/>
              <a:ext cx="17356139" cy="2141538"/>
            </a:xfrm>
            <a:custGeom>
              <a:avLst/>
              <a:gdLst>
                <a:gd name="T0" fmla="*/ 3569 w 7400"/>
                <a:gd name="T1" fmla="*/ 0 h 912"/>
                <a:gd name="T2" fmla="*/ 3569 w 7400"/>
                <a:gd name="T3" fmla="*/ 7 h 912"/>
                <a:gd name="T4" fmla="*/ 0 w 7400"/>
                <a:gd name="T5" fmla="*/ 912 h 912"/>
                <a:gd name="T6" fmla="*/ 0 w 7400"/>
                <a:gd name="T7" fmla="*/ 678 h 912"/>
                <a:gd name="T8" fmla="*/ 3569 w 7400"/>
                <a:gd name="T9" fmla="*/ 0 h 912"/>
                <a:gd name="T10" fmla="*/ 7400 w 7400"/>
                <a:gd name="T11" fmla="*/ 678 h 912"/>
                <a:gd name="T12" fmla="*/ 7400 w 7400"/>
                <a:gd name="T13" fmla="*/ 912 h 912"/>
                <a:gd name="T14" fmla="*/ 3831 w 7400"/>
                <a:gd name="T15" fmla="*/ 7 h 912"/>
                <a:gd name="T16" fmla="*/ 3831 w 7400"/>
                <a:gd name="T17" fmla="*/ 0 h 912"/>
                <a:gd name="T18" fmla="*/ 7400 w 7400"/>
                <a:gd name="T19" fmla="*/ 678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00" h="912">
                  <a:moveTo>
                    <a:pt x="3569" y="0"/>
                  </a:moveTo>
                  <a:cubicBezTo>
                    <a:pt x="3569" y="7"/>
                    <a:pt x="3569" y="7"/>
                    <a:pt x="3569" y="7"/>
                  </a:cubicBezTo>
                  <a:cubicBezTo>
                    <a:pt x="3484" y="7"/>
                    <a:pt x="0" y="912"/>
                    <a:pt x="0" y="912"/>
                  </a:cubicBezTo>
                  <a:cubicBezTo>
                    <a:pt x="0" y="678"/>
                    <a:pt x="0" y="678"/>
                    <a:pt x="0" y="678"/>
                  </a:cubicBezTo>
                  <a:lnTo>
                    <a:pt x="3569" y="0"/>
                  </a:lnTo>
                  <a:close/>
                  <a:moveTo>
                    <a:pt x="7400" y="678"/>
                  </a:moveTo>
                  <a:cubicBezTo>
                    <a:pt x="7400" y="912"/>
                    <a:pt x="7400" y="912"/>
                    <a:pt x="7400" y="912"/>
                  </a:cubicBezTo>
                  <a:cubicBezTo>
                    <a:pt x="7400" y="912"/>
                    <a:pt x="3916" y="7"/>
                    <a:pt x="3831" y="7"/>
                  </a:cubicBezTo>
                  <a:cubicBezTo>
                    <a:pt x="3831" y="0"/>
                    <a:pt x="3831" y="0"/>
                    <a:pt x="3831" y="0"/>
                  </a:cubicBezTo>
                  <a:lnTo>
                    <a:pt x="7400" y="678"/>
                  </a:lnTo>
                  <a:close/>
                </a:path>
              </a:pathLst>
            </a:custGeom>
            <a:solidFill>
              <a:srgbClr val="005AA1"/>
            </a:solidFill>
            <a:ln>
              <a:solidFill>
                <a:srgbClr val="0069BC"/>
              </a:solidFill>
            </a:ln>
          </p:spPr>
          <p:txBody>
            <a:bodyPr vert="horz" wrap="square" lIns="89629" tIns="44815" rIns="89629" bIns="44815" numCol="1" anchor="t" anchorCtr="0" compatLnSpc="1">
              <a:prstTxWarp prst="textNoShape">
                <a:avLst/>
              </a:prstTxWarp>
            </a:bodyPr>
            <a:lstStyle/>
            <a:p>
              <a:pPr defTabSz="914307"/>
              <a:endParaRPr lang="en-US" sz="1765">
                <a:solidFill>
                  <a:srgbClr val="FFFFFF"/>
                </a:solidFill>
              </a:endParaRPr>
            </a:p>
          </p:txBody>
        </p:sp>
        <p:sp>
          <p:nvSpPr>
            <p:cNvPr id="49" name="Freeform 22"/>
            <p:cNvSpPr>
              <a:spLocks noEditPoints="1"/>
            </p:cNvSpPr>
            <p:nvPr/>
          </p:nvSpPr>
          <p:spPr bwMode="auto">
            <a:xfrm>
              <a:off x="-2487613" y="4213226"/>
              <a:ext cx="17406939" cy="1298575"/>
            </a:xfrm>
            <a:custGeom>
              <a:avLst/>
              <a:gdLst>
                <a:gd name="T0" fmla="*/ 4 w 7422"/>
                <a:gd name="T1" fmla="*/ 264 h 553"/>
                <a:gd name="T2" fmla="*/ 3580 w 7422"/>
                <a:gd name="T3" fmla="*/ 0 h 553"/>
                <a:gd name="T4" fmla="*/ 3580 w 7422"/>
                <a:gd name="T5" fmla="*/ 13 h 553"/>
                <a:gd name="T6" fmla="*/ 11 w 7422"/>
                <a:gd name="T7" fmla="*/ 553 h 553"/>
                <a:gd name="T8" fmla="*/ 4 w 7422"/>
                <a:gd name="T9" fmla="*/ 264 h 553"/>
                <a:gd name="T10" fmla="*/ 7411 w 7422"/>
                <a:gd name="T11" fmla="*/ 553 h 553"/>
                <a:gd name="T12" fmla="*/ 3842 w 7422"/>
                <a:gd name="T13" fmla="*/ 13 h 553"/>
                <a:gd name="T14" fmla="*/ 3842 w 7422"/>
                <a:gd name="T15" fmla="*/ 0 h 553"/>
                <a:gd name="T16" fmla="*/ 7418 w 7422"/>
                <a:gd name="T17" fmla="*/ 264 h 553"/>
                <a:gd name="T18" fmla="*/ 7411 w 7422"/>
                <a:gd name="T19" fmla="*/ 55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22" h="553">
                  <a:moveTo>
                    <a:pt x="4" y="264"/>
                  </a:moveTo>
                  <a:cubicBezTo>
                    <a:pt x="4" y="264"/>
                    <a:pt x="3230" y="0"/>
                    <a:pt x="3580" y="0"/>
                  </a:cubicBezTo>
                  <a:cubicBezTo>
                    <a:pt x="3580" y="13"/>
                    <a:pt x="3580" y="13"/>
                    <a:pt x="3580" y="13"/>
                  </a:cubicBezTo>
                  <a:cubicBezTo>
                    <a:pt x="3580" y="13"/>
                    <a:pt x="579" y="455"/>
                    <a:pt x="11" y="553"/>
                  </a:cubicBezTo>
                  <a:cubicBezTo>
                    <a:pt x="11" y="553"/>
                    <a:pt x="0" y="264"/>
                    <a:pt x="4" y="264"/>
                  </a:cubicBezTo>
                  <a:close/>
                  <a:moveTo>
                    <a:pt x="7411" y="553"/>
                  </a:moveTo>
                  <a:cubicBezTo>
                    <a:pt x="6843" y="455"/>
                    <a:pt x="3842" y="13"/>
                    <a:pt x="3842" y="13"/>
                  </a:cubicBezTo>
                  <a:cubicBezTo>
                    <a:pt x="3842" y="0"/>
                    <a:pt x="3842" y="0"/>
                    <a:pt x="3842" y="0"/>
                  </a:cubicBezTo>
                  <a:cubicBezTo>
                    <a:pt x="4192" y="0"/>
                    <a:pt x="7418" y="264"/>
                    <a:pt x="7418" y="264"/>
                  </a:cubicBezTo>
                  <a:cubicBezTo>
                    <a:pt x="7422" y="264"/>
                    <a:pt x="7411" y="553"/>
                    <a:pt x="7411" y="553"/>
                  </a:cubicBezTo>
                  <a:close/>
                </a:path>
              </a:pathLst>
            </a:custGeom>
            <a:solidFill>
              <a:srgbClr val="005AA1"/>
            </a:solidFill>
            <a:ln>
              <a:solidFill>
                <a:srgbClr val="0069BC"/>
              </a:solidFill>
            </a:ln>
          </p:spPr>
          <p:txBody>
            <a:bodyPr vert="horz" wrap="square" lIns="89629" tIns="44815" rIns="89629" bIns="44815" numCol="1" anchor="t" anchorCtr="0" compatLnSpc="1">
              <a:prstTxWarp prst="textNoShape">
                <a:avLst/>
              </a:prstTxWarp>
            </a:bodyPr>
            <a:lstStyle/>
            <a:p>
              <a:pPr defTabSz="914307"/>
              <a:endParaRPr lang="en-US" sz="1765">
                <a:solidFill>
                  <a:srgbClr val="FFFFFF"/>
                </a:solidFill>
              </a:endParaRPr>
            </a:p>
          </p:txBody>
        </p:sp>
      </p:grpSp>
      <p:grpSp>
        <p:nvGrpSpPr>
          <p:cNvPr id="3" name="Lines"/>
          <p:cNvGrpSpPr/>
          <p:nvPr/>
        </p:nvGrpSpPr>
        <p:grpSpPr>
          <a:xfrm>
            <a:off x="481311" y="3430785"/>
            <a:ext cx="10119393" cy="3893397"/>
            <a:chOff x="480496" y="3430775"/>
            <a:chExt cx="10120829" cy="3893950"/>
          </a:xfrm>
        </p:grpSpPr>
        <p:cxnSp>
          <p:nvCxnSpPr>
            <p:cNvPr id="60" name="Straight Connector 59"/>
            <p:cNvCxnSpPr/>
            <p:nvPr/>
          </p:nvCxnSpPr>
          <p:spPr>
            <a:xfrm flipV="1">
              <a:off x="480496" y="3724280"/>
              <a:ext cx="5553523" cy="3441565"/>
            </a:xfrm>
            <a:prstGeom prst="line">
              <a:avLst/>
            </a:prstGeom>
            <a:ln>
              <a:gradFill>
                <a:gsLst>
                  <a:gs pos="0">
                    <a:srgbClr val="FFFFFF"/>
                  </a:gs>
                  <a:gs pos="100000">
                    <a:srgbClr val="FFFFFF">
                      <a:alpha val="0"/>
                    </a:srgbClr>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6238023" y="3430775"/>
              <a:ext cx="7054" cy="3630672"/>
            </a:xfrm>
            <a:prstGeom prst="line">
              <a:avLst/>
            </a:prstGeom>
            <a:ln>
              <a:gradFill>
                <a:gsLst>
                  <a:gs pos="0">
                    <a:srgbClr val="FFFFFF"/>
                  </a:gs>
                  <a:gs pos="100000">
                    <a:srgbClr val="FFFFFF">
                      <a:alpha val="0"/>
                    </a:srgbClr>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6451639" y="3775211"/>
              <a:ext cx="4149686" cy="3549514"/>
            </a:xfrm>
            <a:prstGeom prst="line">
              <a:avLst/>
            </a:prstGeom>
            <a:ln>
              <a:gradFill>
                <a:gsLst>
                  <a:gs pos="0">
                    <a:srgbClr val="FFFFFF"/>
                  </a:gs>
                  <a:gs pos="100000">
                    <a:srgbClr val="FFFFFF">
                      <a:alpha val="0"/>
                    </a:srgbClr>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MASK2"/>
          <p:cNvSpPr/>
          <p:nvPr/>
        </p:nvSpPr>
        <p:spPr bwMode="auto">
          <a:xfrm>
            <a:off x="5376983" y="3794719"/>
            <a:ext cx="1557116" cy="339365"/>
          </a:xfrm>
          <a:prstGeom prst="rect">
            <a:avLst/>
          </a:prstGeom>
          <a:gradFill>
            <a:gsLst>
              <a:gs pos="91000">
                <a:srgbClr val="0078D7">
                  <a:alpha val="0"/>
                </a:srgbClr>
              </a:gs>
              <a:gs pos="11000">
                <a:srgbClr val="0078D7">
                  <a:alpha val="0"/>
                </a:srgbClr>
              </a:gs>
              <a:gs pos="75000">
                <a:srgbClr val="0078D7"/>
              </a:gs>
              <a:gs pos="25000">
                <a:srgbClr val="0078D7"/>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MASK1"/>
          <p:cNvSpPr/>
          <p:nvPr/>
        </p:nvSpPr>
        <p:spPr bwMode="auto">
          <a:xfrm>
            <a:off x="4315321" y="4155625"/>
            <a:ext cx="3387019" cy="520633"/>
          </a:xfrm>
          <a:prstGeom prst="rect">
            <a:avLst/>
          </a:prstGeom>
          <a:gradFill>
            <a:gsLst>
              <a:gs pos="100000">
                <a:srgbClr val="0078D7">
                  <a:alpha val="0"/>
                </a:srgbClr>
              </a:gs>
              <a:gs pos="0">
                <a:srgbClr val="0078D7">
                  <a:alpha val="0"/>
                </a:srgbClr>
              </a:gs>
              <a:gs pos="75000">
                <a:srgbClr val="0078D7"/>
              </a:gs>
              <a:gs pos="25000">
                <a:srgbClr val="0078D7"/>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Web"/>
          <p:cNvSpPr txBox="1"/>
          <p:nvPr/>
        </p:nvSpPr>
        <p:spPr>
          <a:xfrm>
            <a:off x="720433" y="5782940"/>
            <a:ext cx="990283" cy="627822"/>
          </a:xfrm>
          <a:prstGeom prst="rect">
            <a:avLst/>
          </a:prstGeom>
          <a:noFill/>
        </p:spPr>
        <p:txBody>
          <a:bodyPr wrap="none" lIns="182854" tIns="146283" rIns="182854" bIns="146283" rtlCol="0">
            <a:spAutoFit/>
          </a:bodyPr>
          <a:lstStyle/>
          <a:p>
            <a:pPr defTabSz="932619">
              <a:lnSpc>
                <a:spcPct val="90000"/>
              </a:lnSpc>
              <a:spcAft>
                <a:spcPts val="600"/>
              </a:spcAft>
            </a:pPr>
            <a:r>
              <a:rPr lang="en-US" sz="2400" dirty="0">
                <a:gradFill>
                  <a:gsLst>
                    <a:gs pos="2917">
                      <a:srgbClr val="FFFFFF"/>
                    </a:gs>
                    <a:gs pos="30000">
                      <a:srgbClr val="FFFFFF"/>
                    </a:gs>
                  </a:gsLst>
                  <a:lin ang="5400000" scaled="0"/>
                </a:gradFill>
              </a:rPr>
              <a:t>Web</a:t>
            </a:r>
          </a:p>
        </p:txBody>
      </p:sp>
      <p:sp>
        <p:nvSpPr>
          <p:cNvPr id="68" name=".NET"/>
          <p:cNvSpPr txBox="1"/>
          <p:nvPr/>
        </p:nvSpPr>
        <p:spPr>
          <a:xfrm>
            <a:off x="3432373" y="5782940"/>
            <a:ext cx="2195677" cy="627822"/>
          </a:xfrm>
          <a:prstGeom prst="rect">
            <a:avLst/>
          </a:prstGeom>
          <a:noFill/>
        </p:spPr>
        <p:txBody>
          <a:bodyPr wrap="none" lIns="182854" tIns="146283" rIns="182854" bIns="146283" rtlCol="0">
            <a:spAutoFit/>
          </a:bodyPr>
          <a:lstStyle/>
          <a:p>
            <a:pPr algn="ctr" defTabSz="932619">
              <a:lnSpc>
                <a:spcPct val="90000"/>
              </a:lnSpc>
              <a:spcAft>
                <a:spcPts val="600"/>
              </a:spcAft>
            </a:pPr>
            <a:r>
              <a:rPr lang="en-US" sz="2400" spc="-50" dirty="0">
                <a:gradFill>
                  <a:gsLst>
                    <a:gs pos="2917">
                      <a:srgbClr val="FFFFFF"/>
                    </a:gs>
                    <a:gs pos="30000">
                      <a:srgbClr val="FFFFFF"/>
                    </a:gs>
                  </a:gsLst>
                  <a:lin ang="5400000" scaled="0"/>
                </a:gradFill>
              </a:rPr>
              <a:t>.NET &amp; Win32</a:t>
            </a:r>
          </a:p>
        </p:txBody>
      </p:sp>
      <p:sp>
        <p:nvSpPr>
          <p:cNvPr id="69" name="Android"/>
          <p:cNvSpPr txBox="1"/>
          <p:nvPr/>
        </p:nvSpPr>
        <p:spPr>
          <a:xfrm>
            <a:off x="6643243" y="5546752"/>
            <a:ext cx="1662902" cy="960220"/>
          </a:xfrm>
          <a:prstGeom prst="rect">
            <a:avLst/>
          </a:prstGeom>
          <a:noFill/>
        </p:spPr>
        <p:txBody>
          <a:bodyPr wrap="none" lIns="182854" tIns="146283" rIns="182854" bIns="146283" rtlCol="0">
            <a:spAutoFit/>
          </a:bodyPr>
          <a:lstStyle/>
          <a:p>
            <a:pPr algn="ctr" defTabSz="932619">
              <a:lnSpc>
                <a:spcPct val="90000"/>
              </a:lnSpc>
              <a:spcAft>
                <a:spcPts val="600"/>
              </a:spcAft>
            </a:pPr>
            <a:r>
              <a:rPr lang="en-US" sz="2400" dirty="0">
                <a:gradFill>
                  <a:gsLst>
                    <a:gs pos="2917">
                      <a:srgbClr val="FFFFFF"/>
                    </a:gs>
                    <a:gs pos="30000">
                      <a:srgbClr val="FFFFFF"/>
                    </a:gs>
                  </a:gsLst>
                  <a:lin ang="5400000" scaled="0"/>
                </a:gradFill>
              </a:rPr>
              <a:t>Android</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Java/C++</a:t>
            </a:r>
          </a:p>
        </p:txBody>
      </p:sp>
      <p:sp>
        <p:nvSpPr>
          <p:cNvPr id="70" name="iOS"/>
          <p:cNvSpPr txBox="1"/>
          <p:nvPr/>
        </p:nvSpPr>
        <p:spPr>
          <a:xfrm>
            <a:off x="9953853" y="5546752"/>
            <a:ext cx="1922397" cy="960220"/>
          </a:xfrm>
          <a:prstGeom prst="rect">
            <a:avLst/>
          </a:prstGeom>
          <a:noFill/>
        </p:spPr>
        <p:txBody>
          <a:bodyPr wrap="none" lIns="182854" tIns="146283" rIns="182854" bIns="146283" rtlCol="0">
            <a:spAutoFit/>
          </a:bodyPr>
          <a:lstStyle/>
          <a:p>
            <a:pPr algn="ctr" defTabSz="932619">
              <a:lnSpc>
                <a:spcPct val="90000"/>
              </a:lnSpc>
              <a:spcAft>
                <a:spcPts val="600"/>
              </a:spcAft>
            </a:pPr>
            <a:r>
              <a:rPr lang="en-US" sz="2400" dirty="0">
                <a:gradFill>
                  <a:gsLst>
                    <a:gs pos="2917">
                      <a:srgbClr val="FFFFFF"/>
                    </a:gs>
                    <a:gs pos="30000">
                      <a:srgbClr val="FFFFFF"/>
                    </a:gs>
                  </a:gsLst>
                  <a:lin ang="5400000" scaled="0"/>
                </a:gradFill>
              </a:rPr>
              <a:t>iOS</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Objective C</a:t>
            </a:r>
          </a:p>
        </p:txBody>
      </p:sp>
      <p:sp>
        <p:nvSpPr>
          <p:cNvPr id="57" name="1 Billion Windows 10 Devices"/>
          <p:cNvSpPr txBox="1"/>
          <p:nvPr/>
        </p:nvSpPr>
        <p:spPr>
          <a:xfrm>
            <a:off x="3018702" y="316453"/>
            <a:ext cx="6399072" cy="1577825"/>
          </a:xfrm>
          <a:prstGeom prst="rect">
            <a:avLst/>
          </a:prstGeom>
          <a:noFill/>
        </p:spPr>
        <p:txBody>
          <a:bodyPr wrap="none" lIns="182854" tIns="146283" rIns="182854" bIns="146283" rtlCol="0">
            <a:spAutoFit/>
          </a:bodyPr>
          <a:lstStyle/>
          <a:p>
            <a:pPr algn="ctr" defTabSz="932619">
              <a:lnSpc>
                <a:spcPts val="5000"/>
              </a:lnSpc>
            </a:pPr>
            <a:r>
              <a:rPr lang="en-US" sz="5400" b="1" spc="-101" dirty="0">
                <a:gradFill>
                  <a:gsLst>
                    <a:gs pos="2917">
                      <a:srgbClr val="0078D7"/>
                    </a:gs>
                    <a:gs pos="30000">
                      <a:srgbClr val="0078D7"/>
                    </a:gs>
                  </a:gsLst>
                  <a:lin ang="5400000" scaled="0"/>
                </a:gradFill>
              </a:rPr>
              <a:t>1 Billion</a:t>
            </a:r>
            <a:br>
              <a:rPr lang="en-US" sz="5400" b="1" spc="-101" dirty="0">
                <a:gradFill>
                  <a:gsLst>
                    <a:gs pos="2917">
                      <a:srgbClr val="0078D7"/>
                    </a:gs>
                    <a:gs pos="30000">
                      <a:srgbClr val="0078D7"/>
                    </a:gs>
                  </a:gsLst>
                  <a:lin ang="5400000" scaled="0"/>
                </a:gradFill>
              </a:rPr>
            </a:br>
            <a:r>
              <a:rPr lang="en-US" sz="5400" spc="-101" dirty="0">
                <a:gradFill>
                  <a:gsLst>
                    <a:gs pos="2917">
                      <a:srgbClr val="0078D7"/>
                    </a:gs>
                    <a:gs pos="30000">
                      <a:srgbClr val="0078D7"/>
                    </a:gs>
                  </a:gsLst>
                  <a:lin ang="5400000" scaled="0"/>
                </a:gradFill>
              </a:rPr>
              <a:t>Windows 10 Devices</a:t>
            </a:r>
          </a:p>
        </p:txBody>
      </p:sp>
      <p:sp>
        <p:nvSpPr>
          <p:cNvPr id="72" name="Windows Store"/>
          <p:cNvSpPr txBox="1"/>
          <p:nvPr/>
        </p:nvSpPr>
        <p:spPr>
          <a:xfrm>
            <a:off x="3829470" y="5248687"/>
            <a:ext cx="4777537" cy="1043320"/>
          </a:xfrm>
          <a:prstGeom prst="rect">
            <a:avLst/>
          </a:prstGeom>
          <a:noFill/>
        </p:spPr>
        <p:txBody>
          <a:bodyPr wrap="none" lIns="182854" tIns="146283" rIns="182854" bIns="146283" rtlCol="0">
            <a:spAutoFit/>
          </a:bodyPr>
          <a:lstStyle/>
          <a:p>
            <a:pPr algn="ctr" defTabSz="932619">
              <a:lnSpc>
                <a:spcPct val="90000"/>
              </a:lnSpc>
              <a:spcAft>
                <a:spcPts val="600"/>
              </a:spcAft>
            </a:pPr>
            <a:r>
              <a:rPr lang="en-US" sz="5400" spc="-101" dirty="0">
                <a:gradFill>
                  <a:gsLst>
                    <a:gs pos="2917">
                      <a:srgbClr val="FFFFFF"/>
                    </a:gs>
                    <a:gs pos="30000">
                      <a:srgbClr val="FFFFFF"/>
                    </a:gs>
                  </a:gsLst>
                  <a:lin ang="5400000" scaled="0"/>
                </a:gradFill>
              </a:rPr>
              <a:t>Windows Store</a:t>
            </a:r>
          </a:p>
        </p:txBody>
      </p:sp>
      <p:sp>
        <p:nvSpPr>
          <p:cNvPr id="79" name="Universal Windows Platform"/>
          <p:cNvSpPr txBox="1"/>
          <p:nvPr/>
        </p:nvSpPr>
        <p:spPr>
          <a:xfrm>
            <a:off x="1913467" y="5258208"/>
            <a:ext cx="8609547" cy="1043320"/>
          </a:xfrm>
          <a:prstGeom prst="rect">
            <a:avLst/>
          </a:prstGeom>
          <a:noFill/>
        </p:spPr>
        <p:txBody>
          <a:bodyPr wrap="none" lIns="182854" tIns="146283" rIns="182854" bIns="146283" rtlCol="0">
            <a:spAutoFit/>
          </a:bodyPr>
          <a:lstStyle/>
          <a:p>
            <a:pPr algn="ctr" defTabSz="932619">
              <a:lnSpc>
                <a:spcPct val="90000"/>
              </a:lnSpc>
              <a:spcAft>
                <a:spcPts val="600"/>
              </a:spcAft>
            </a:pPr>
            <a:r>
              <a:rPr lang="en-US" sz="5400" spc="-101" dirty="0">
                <a:gradFill>
                  <a:gsLst>
                    <a:gs pos="2917">
                      <a:srgbClr val="FFFFFF"/>
                    </a:gs>
                    <a:gs pos="30000">
                      <a:srgbClr val="FFFFFF"/>
                    </a:gs>
                  </a:gsLst>
                  <a:lin ang="5400000" scaled="0"/>
                </a:gradFill>
              </a:rPr>
              <a:t>Universal Windows Platform</a:t>
            </a:r>
          </a:p>
        </p:txBody>
      </p:sp>
    </p:spTree>
    <p:extLst>
      <p:ext uri="{BB962C8B-B14F-4D97-AF65-F5344CB8AC3E}">
        <p14:creationId xmlns:p14="http://schemas.microsoft.com/office/powerpoint/2010/main" val="35707445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par>
                          <p:cTn id="7" fill="hold">
                            <p:stCondLst>
                              <p:cond delay="0"/>
                            </p:stCondLst>
                            <p:childTnLst>
                              <p:par>
                                <p:cTn id="8" presetID="2" presetClass="entr" presetSubtype="4" decel="100000" fill="hold" grpId="0" nodeType="afterEffect">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cBhvr additive="base">
                                        <p:cTn id="10" dur="750" fill="hold"/>
                                        <p:tgtEl>
                                          <p:spTgt spid="34"/>
                                        </p:tgtEl>
                                        <p:attrNameLst>
                                          <p:attrName>ppt_x</p:attrName>
                                        </p:attrNameLst>
                                      </p:cBhvr>
                                      <p:tavLst>
                                        <p:tav tm="0">
                                          <p:val>
                                            <p:strVal val="#ppt_x"/>
                                          </p:val>
                                        </p:tav>
                                        <p:tav tm="100000">
                                          <p:val>
                                            <p:strVal val="#ppt_x"/>
                                          </p:val>
                                        </p:tav>
                                      </p:tavLst>
                                    </p:anim>
                                    <p:anim calcmode="lin" valueType="num">
                                      <p:cBhvr additive="base">
                                        <p:cTn id="11" dur="750" fill="hold"/>
                                        <p:tgtEl>
                                          <p:spTgt spid="34"/>
                                        </p:tgtEl>
                                        <p:attrNameLst>
                                          <p:attrName>ppt_y</p:attrName>
                                        </p:attrNameLst>
                                      </p:cBhvr>
                                      <p:tavLst>
                                        <p:tav tm="0">
                                          <p:val>
                                            <p:strVal val="1+#ppt_h/2"/>
                                          </p:val>
                                        </p:tav>
                                        <p:tav tm="100000">
                                          <p:val>
                                            <p:strVal val="#ppt_y"/>
                                          </p:val>
                                        </p:tav>
                                      </p:tavLst>
                                    </p:anim>
                                  </p:childTnLst>
                                </p:cTn>
                              </p:par>
                              <p:par>
                                <p:cTn id="12" presetID="16" presetClass="entr" presetSubtype="21" fill="hold" nodeType="withEffect">
                                  <p:stCondLst>
                                    <p:cond delay="250"/>
                                  </p:stCondLst>
                                  <p:childTnLst>
                                    <p:set>
                                      <p:cBhvr>
                                        <p:cTn id="13" dur="1" fill="hold">
                                          <p:stCondLst>
                                            <p:cond delay="0"/>
                                          </p:stCondLst>
                                        </p:cTn>
                                        <p:tgtEl>
                                          <p:spTgt spid="46"/>
                                        </p:tgtEl>
                                        <p:attrNameLst>
                                          <p:attrName>style.visibility</p:attrName>
                                        </p:attrNameLst>
                                      </p:cBhvr>
                                      <p:to>
                                        <p:strVal val="visible"/>
                                      </p:to>
                                    </p:set>
                                    <p:animEffect transition="in" filter="barn(inVertical)">
                                      <p:cBhvr>
                                        <p:cTn id="14" dur="1000"/>
                                        <p:tgtEl>
                                          <p:spTgt spid="46"/>
                                        </p:tgtEl>
                                      </p:cBhvr>
                                    </p:animEffect>
                                  </p:childTnLst>
                                </p:cTn>
                              </p:par>
                              <p:par>
                                <p:cTn id="15" presetID="2" presetClass="entr" presetSubtype="4" decel="100000" fill="hold" grpId="0" nodeType="withEffect">
                                  <p:stCondLst>
                                    <p:cond delay="75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1000" fill="hold"/>
                                        <p:tgtEl>
                                          <p:spTgt spid="43"/>
                                        </p:tgtEl>
                                        <p:attrNameLst>
                                          <p:attrName>ppt_x</p:attrName>
                                        </p:attrNameLst>
                                      </p:cBhvr>
                                      <p:tavLst>
                                        <p:tav tm="0">
                                          <p:val>
                                            <p:strVal val="#ppt_x"/>
                                          </p:val>
                                        </p:tav>
                                        <p:tav tm="100000">
                                          <p:val>
                                            <p:strVal val="#ppt_x"/>
                                          </p:val>
                                        </p:tav>
                                      </p:tavLst>
                                    </p:anim>
                                    <p:anim calcmode="lin" valueType="num">
                                      <p:cBhvr additive="base">
                                        <p:cTn id="18" dur="1000" fill="hold"/>
                                        <p:tgtEl>
                                          <p:spTgt spid="43"/>
                                        </p:tgtEl>
                                        <p:attrNameLst>
                                          <p:attrName>ppt_y</p:attrName>
                                        </p:attrNameLst>
                                      </p:cBhvr>
                                      <p:tavLst>
                                        <p:tav tm="0">
                                          <p:val>
                                            <p:strVal val="1+#ppt_h/2"/>
                                          </p:val>
                                        </p:tav>
                                        <p:tav tm="100000">
                                          <p:val>
                                            <p:strVal val="#ppt_y"/>
                                          </p:val>
                                        </p:tav>
                                      </p:tavLst>
                                    </p:anim>
                                  </p:childTnLst>
                                </p:cTn>
                              </p:par>
                              <p:par>
                                <p:cTn id="19" presetID="1" presetClass="entr" presetSubtype="0" fill="hold" grpId="0" nodeType="withEffect">
                                  <p:stCondLst>
                                    <p:cond delay="750"/>
                                  </p:stCondLst>
                                  <p:childTnLst>
                                    <p:set>
                                      <p:cBhvr>
                                        <p:cTn id="20" dur="1" fill="hold">
                                          <p:stCondLst>
                                            <p:cond delay="0"/>
                                          </p:stCondLst>
                                        </p:cTn>
                                        <p:tgtEl>
                                          <p:spTgt spid="44"/>
                                        </p:tgtEl>
                                        <p:attrNameLst>
                                          <p:attrName>style.visibility</p:attrName>
                                        </p:attrNameLst>
                                      </p:cBhvr>
                                      <p:to>
                                        <p:strVal val="visible"/>
                                      </p:to>
                                    </p:set>
                                  </p:childTnLst>
                                </p:cTn>
                              </p:par>
                              <p:par>
                                <p:cTn id="21" presetID="16" presetClass="entr" presetSubtype="21" fill="hold" grpId="0" nodeType="withEffect">
                                  <p:stCondLst>
                                    <p:cond delay="750"/>
                                  </p:stCondLst>
                                  <p:childTnLst>
                                    <p:set>
                                      <p:cBhvr>
                                        <p:cTn id="22" dur="1" fill="hold">
                                          <p:stCondLst>
                                            <p:cond delay="0"/>
                                          </p:stCondLst>
                                        </p:cTn>
                                        <p:tgtEl>
                                          <p:spTgt spid="45"/>
                                        </p:tgtEl>
                                        <p:attrNameLst>
                                          <p:attrName>style.visibility</p:attrName>
                                        </p:attrNameLst>
                                      </p:cBhvr>
                                      <p:to>
                                        <p:strVal val="visible"/>
                                      </p:to>
                                    </p:set>
                                    <p:animEffect transition="in" filter="barn(inVertical)">
                                      <p:cBhvr>
                                        <p:cTn id="23" dur="1000"/>
                                        <p:tgtEl>
                                          <p:spTgt spid="45"/>
                                        </p:tgtEl>
                                      </p:cBhvr>
                                    </p:animEffect>
                                  </p:childTnLst>
                                </p:cTn>
                              </p:par>
                              <p:par>
                                <p:cTn id="24" presetID="16" presetClass="entr" presetSubtype="21" fill="hold" grpId="0" nodeType="withEffect">
                                  <p:stCondLst>
                                    <p:cond delay="750"/>
                                  </p:stCondLst>
                                  <p:childTnLst>
                                    <p:set>
                                      <p:cBhvr>
                                        <p:cTn id="25" dur="1" fill="hold">
                                          <p:stCondLst>
                                            <p:cond delay="0"/>
                                          </p:stCondLst>
                                        </p:cTn>
                                        <p:tgtEl>
                                          <p:spTgt spid="42"/>
                                        </p:tgtEl>
                                        <p:attrNameLst>
                                          <p:attrName>style.visibility</p:attrName>
                                        </p:attrNameLst>
                                      </p:cBhvr>
                                      <p:to>
                                        <p:strVal val="visible"/>
                                      </p:to>
                                    </p:set>
                                    <p:animEffect transition="in" filter="barn(inVertical)">
                                      <p:cBhvr>
                                        <p:cTn id="26" dur="10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2"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6" presetClass="emph" presetSubtype="0" accel="50000" decel="50000" fill="hold" grpId="0" nodeType="withEffect">
                                  <p:stCondLst>
                                    <p:cond delay="0"/>
                                  </p:stCondLst>
                                  <p:childTnLst>
                                    <p:animScale>
                                      <p:cBhvr>
                                        <p:cTn id="33" dur="1500" fill="hold"/>
                                        <p:tgtEl>
                                          <p:spTgt spid="57"/>
                                        </p:tgtEl>
                                      </p:cBhvr>
                                      <p:by x="75000" y="75000"/>
                                    </p:animScale>
                                  </p:childTnLst>
                                </p:cTn>
                              </p:par>
                              <p:par>
                                <p:cTn id="34" presetID="42" presetClass="path" presetSubtype="0" accel="50000" decel="50000" fill="hold" grpId="1" nodeType="withEffect">
                                  <p:stCondLst>
                                    <p:cond delay="0"/>
                                  </p:stCondLst>
                                  <p:childTnLst>
                                    <p:animMotion origin="layout" path="M 0 3.59056E-6 L 0 -0.03972 " pathEditMode="relative" rAng="0" ptsTypes="AA">
                                      <p:cBhvr>
                                        <p:cTn id="35" dur="1500" fill="hold"/>
                                        <p:tgtEl>
                                          <p:spTgt spid="57"/>
                                        </p:tgtEl>
                                        <p:attrNameLst>
                                          <p:attrName>ppt_x</p:attrName>
                                          <p:attrName>ppt_y</p:attrName>
                                        </p:attrNameLst>
                                      </p:cBhvr>
                                      <p:rCtr x="0" y="-1997"/>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par>
                                <p:cTn id="41" presetID="64" presetClass="path" presetSubtype="0" accel="50000" decel="50000" fill="hold" grpId="1" nodeType="withEffect">
                                  <p:stCondLst>
                                    <p:cond delay="0"/>
                                  </p:stCondLst>
                                  <p:childTnLst>
                                    <p:animMotion origin="layout" path="M 0 -1.34816E-6 L 0.00268 -0.26486 " pathEditMode="relative" rAng="0" ptsTypes="AA">
                                      <p:cBhvr>
                                        <p:cTn id="42" dur="1000" fill="hold"/>
                                        <p:tgtEl>
                                          <p:spTgt spid="72"/>
                                        </p:tgtEl>
                                        <p:attrNameLst>
                                          <p:attrName>ppt_x</p:attrName>
                                          <p:attrName>ppt_y</p:attrName>
                                        </p:attrNameLst>
                                      </p:cBhvr>
                                      <p:rCtr x="128" y="-13255"/>
                                    </p:animMotion>
                                  </p:childTnLst>
                                </p:cTn>
                              </p:par>
                              <p:par>
                                <p:cTn id="43" presetID="6" presetClass="emph" presetSubtype="0" accel="50000" decel="50000" fill="hold" grpId="2" nodeType="withEffect">
                                  <p:stCondLst>
                                    <p:cond delay="0"/>
                                  </p:stCondLst>
                                  <p:childTnLst>
                                    <p:animScale>
                                      <p:cBhvr>
                                        <p:cTn id="44" dur="1000" fill="hold"/>
                                        <p:tgtEl>
                                          <p:spTgt spid="72"/>
                                        </p:tgtEl>
                                      </p:cBhvr>
                                      <p:by x="40000" y="40000"/>
                                    </p:animScale>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64" presetClass="path" presetSubtype="0" accel="50000" decel="50000" fill="hold" grpId="1" nodeType="withEffect">
                                  <p:stCondLst>
                                    <p:cond delay="0"/>
                                  </p:stCondLst>
                                  <p:childTnLst>
                                    <p:animMotion origin="layout" path="M 0 -3.12755E-6 L 0.00204 -0.1995 " pathEditMode="relative" rAng="0" ptsTypes="AA">
                                      <p:cBhvr>
                                        <p:cTn id="53" dur="1000" fill="hold"/>
                                        <p:tgtEl>
                                          <p:spTgt spid="79"/>
                                        </p:tgtEl>
                                        <p:attrNameLst>
                                          <p:attrName>ppt_x</p:attrName>
                                          <p:attrName>ppt_y</p:attrName>
                                        </p:attrNameLst>
                                      </p:cBhvr>
                                      <p:rCtr x="102" y="-9986"/>
                                    </p:animMotion>
                                  </p:childTnLst>
                                </p:cTn>
                              </p:par>
                              <p:par>
                                <p:cTn id="54" presetID="6" presetClass="emph" presetSubtype="0" accel="50000" decel="50000" fill="hold" grpId="2" nodeType="withEffect">
                                  <p:stCondLst>
                                    <p:cond delay="0"/>
                                  </p:stCondLst>
                                  <p:childTnLst>
                                    <p:animScale>
                                      <p:cBhvr>
                                        <p:cTn id="55" dur="1000" fill="hold"/>
                                        <p:tgtEl>
                                          <p:spTgt spid="79"/>
                                        </p:tgtEl>
                                      </p:cBhvr>
                                      <p:by x="55000" y="55000"/>
                                    </p:animScale>
                                  </p:childTnLst>
                                </p:cTn>
                              </p:par>
                              <p:par>
                                <p:cTn id="56" presetID="1"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ipe(down)">
                                      <p:cBhvr>
                                        <p:cTn id="62" dur="1000"/>
                                        <p:tgtEl>
                                          <p:spTgt spid="3"/>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67"/>
                                        </p:tgtEl>
                                        <p:attrNameLst>
                                          <p:attrName>style.visibility</p:attrName>
                                        </p:attrNameLst>
                                      </p:cBhvr>
                                      <p:to>
                                        <p:strVal val="visible"/>
                                      </p:to>
                                    </p:set>
                                    <p:animEffect transition="in" filter="fade">
                                      <p:cBhvr>
                                        <p:cTn id="65" dur="250"/>
                                        <p:tgtEl>
                                          <p:spTgt spid="67"/>
                                        </p:tgtEl>
                                      </p:cBhvr>
                                    </p:animEffect>
                                  </p:childTnLst>
                                </p:cTn>
                              </p:par>
                              <p:par>
                                <p:cTn id="66" presetID="63" presetClass="path" presetSubtype="0" decel="100000" fill="hold" grpId="1" nodeType="withEffect">
                                  <p:stCondLst>
                                    <p:cond delay="400"/>
                                  </p:stCondLst>
                                  <p:childTnLst>
                                    <p:animMotion origin="layout" path="M -1.26372E-6 4.22606E-6 L -0.13326 0.12346 " pathEditMode="relative" rAng="0" ptsTypes="AA">
                                      <p:cBhvr>
                                        <p:cTn id="67" dur="500" spd="-100000" fill="hold"/>
                                        <p:tgtEl>
                                          <p:spTgt spid="67"/>
                                        </p:tgtEl>
                                        <p:attrNameLst>
                                          <p:attrName>ppt_x</p:attrName>
                                          <p:attrName>ppt_y</p:attrName>
                                        </p:attrNameLst>
                                      </p:cBhvr>
                                      <p:rCtr x="-6663" y="6173"/>
                                    </p:animMotion>
                                  </p:childTnLst>
                                </p:cTn>
                              </p:par>
                              <p:par>
                                <p:cTn id="68" presetID="10" presetClass="entr" presetSubtype="0" fill="hold" grpId="0" nodeType="withEffect">
                                  <p:stCondLst>
                                    <p:cond delay="500"/>
                                  </p:stCondLst>
                                  <p:childTnLst>
                                    <p:set>
                                      <p:cBhvr>
                                        <p:cTn id="69" dur="1" fill="hold">
                                          <p:stCondLst>
                                            <p:cond delay="0"/>
                                          </p:stCondLst>
                                        </p:cTn>
                                        <p:tgtEl>
                                          <p:spTgt spid="68"/>
                                        </p:tgtEl>
                                        <p:attrNameLst>
                                          <p:attrName>style.visibility</p:attrName>
                                        </p:attrNameLst>
                                      </p:cBhvr>
                                      <p:to>
                                        <p:strVal val="visible"/>
                                      </p:to>
                                    </p:set>
                                    <p:animEffect transition="in" filter="fade">
                                      <p:cBhvr>
                                        <p:cTn id="70" dur="250"/>
                                        <p:tgtEl>
                                          <p:spTgt spid="68"/>
                                        </p:tgtEl>
                                      </p:cBhvr>
                                    </p:animEffect>
                                  </p:childTnLst>
                                </p:cTn>
                              </p:par>
                              <p:par>
                                <p:cTn id="71" presetID="63" presetClass="path" presetSubtype="0" decel="100000" fill="hold" grpId="1" nodeType="withEffect">
                                  <p:stCondLst>
                                    <p:cond delay="400"/>
                                  </p:stCondLst>
                                  <p:childTnLst>
                                    <p:animMotion origin="layout" path="M -1.77176E-6 4.22606E-6 L -0.10888 0.19677 " pathEditMode="relative" rAng="0" ptsTypes="AA">
                                      <p:cBhvr>
                                        <p:cTn id="72" dur="500" spd="-100000" fill="hold"/>
                                        <p:tgtEl>
                                          <p:spTgt spid="68"/>
                                        </p:tgtEl>
                                        <p:attrNameLst>
                                          <p:attrName>ppt_x</p:attrName>
                                          <p:attrName>ppt_y</p:attrName>
                                        </p:attrNameLst>
                                      </p:cBhvr>
                                      <p:rCtr x="-5451" y="9828"/>
                                    </p:animMotion>
                                  </p:childTnLst>
                                </p:cTn>
                              </p:par>
                              <p:par>
                                <p:cTn id="73" presetID="10" presetClass="entr" presetSubtype="0" fill="hold" grpId="0" nodeType="withEffect">
                                  <p:stCondLst>
                                    <p:cond delay="500"/>
                                  </p:stCondLst>
                                  <p:childTnLst>
                                    <p:set>
                                      <p:cBhvr>
                                        <p:cTn id="74" dur="1" fill="hold">
                                          <p:stCondLst>
                                            <p:cond delay="0"/>
                                          </p:stCondLst>
                                        </p:cTn>
                                        <p:tgtEl>
                                          <p:spTgt spid="69"/>
                                        </p:tgtEl>
                                        <p:attrNameLst>
                                          <p:attrName>style.visibility</p:attrName>
                                        </p:attrNameLst>
                                      </p:cBhvr>
                                      <p:to>
                                        <p:strVal val="visible"/>
                                      </p:to>
                                    </p:set>
                                    <p:animEffect transition="in" filter="fade">
                                      <p:cBhvr>
                                        <p:cTn id="75" dur="250"/>
                                        <p:tgtEl>
                                          <p:spTgt spid="69"/>
                                        </p:tgtEl>
                                      </p:cBhvr>
                                    </p:animEffect>
                                  </p:childTnLst>
                                </p:cTn>
                              </p:par>
                              <p:par>
                                <p:cTn id="76" presetID="63" presetClass="path" presetSubtype="0" decel="100000" fill="hold" grpId="1" nodeType="withEffect">
                                  <p:stCondLst>
                                    <p:cond delay="400"/>
                                  </p:stCondLst>
                                  <p:childTnLst>
                                    <p:animMotion origin="layout" path="M -1.30202E-7 -2.42851E-6 L 0.03051 0.22719 " pathEditMode="relative" rAng="0" ptsTypes="AA">
                                      <p:cBhvr>
                                        <p:cTn id="77" dur="500" spd="-100000" fill="hold"/>
                                        <p:tgtEl>
                                          <p:spTgt spid="69"/>
                                        </p:tgtEl>
                                        <p:attrNameLst>
                                          <p:attrName>ppt_x</p:attrName>
                                          <p:attrName>ppt_y</p:attrName>
                                        </p:attrNameLst>
                                      </p:cBhvr>
                                      <p:rCtr x="1519" y="11348"/>
                                    </p:animMotion>
                                  </p:childTnLst>
                                </p:cTn>
                              </p:par>
                              <p:par>
                                <p:cTn id="78" presetID="10" presetClass="entr" presetSubtype="0" fill="hold" grpId="0" nodeType="withEffect">
                                  <p:stCondLst>
                                    <p:cond delay="500"/>
                                  </p:stCondLst>
                                  <p:childTnLst>
                                    <p:set>
                                      <p:cBhvr>
                                        <p:cTn id="79" dur="1" fill="hold">
                                          <p:stCondLst>
                                            <p:cond delay="0"/>
                                          </p:stCondLst>
                                        </p:cTn>
                                        <p:tgtEl>
                                          <p:spTgt spid="70"/>
                                        </p:tgtEl>
                                        <p:attrNameLst>
                                          <p:attrName>style.visibility</p:attrName>
                                        </p:attrNameLst>
                                      </p:cBhvr>
                                      <p:to>
                                        <p:strVal val="visible"/>
                                      </p:to>
                                    </p:set>
                                    <p:animEffect transition="in" filter="fade">
                                      <p:cBhvr>
                                        <p:cTn id="80" dur="250"/>
                                        <p:tgtEl>
                                          <p:spTgt spid="70"/>
                                        </p:tgtEl>
                                      </p:cBhvr>
                                    </p:animEffect>
                                  </p:childTnLst>
                                </p:cTn>
                              </p:par>
                              <p:par>
                                <p:cTn id="81" presetID="63" presetClass="path" presetSubtype="0" decel="100000" fill="hold" grpId="1" nodeType="withEffect">
                                  <p:stCondLst>
                                    <p:cond delay="400"/>
                                  </p:stCondLst>
                                  <p:childTnLst>
                                    <p:animMotion origin="layout" path="M -2.5351E-6 -2.42851E-6 L 0.1611 0.18384 " pathEditMode="relative" rAng="0" ptsTypes="AA">
                                      <p:cBhvr>
                                        <p:cTn id="82" dur="500" spd="-100000" fill="hold"/>
                                        <p:tgtEl>
                                          <p:spTgt spid="70"/>
                                        </p:tgtEl>
                                        <p:attrNameLst>
                                          <p:attrName>ppt_x</p:attrName>
                                          <p:attrName>ppt_y</p:attrName>
                                        </p:attrNameLst>
                                      </p:cBhvr>
                                      <p:rCtr x="8055" y="91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1" grpId="0" animBg="1"/>
      <p:bldP spid="42" grpId="0" animBg="1"/>
      <p:bldP spid="43" grpId="0" animBg="1"/>
      <p:bldP spid="44" grpId="0" animBg="1"/>
      <p:bldP spid="45" grpId="0" animBg="1"/>
      <p:bldP spid="23" grpId="0" animBg="1"/>
      <p:bldP spid="24" grpId="0" animBg="1"/>
      <p:bldP spid="67" grpId="0"/>
      <p:bldP spid="67" grpId="1"/>
      <p:bldP spid="68" grpId="0"/>
      <p:bldP spid="68" grpId="1"/>
      <p:bldP spid="69" grpId="0"/>
      <p:bldP spid="69" grpId="1"/>
      <p:bldP spid="70" grpId="0"/>
      <p:bldP spid="70" grpId="1"/>
      <p:bldP spid="57" grpId="0"/>
      <p:bldP spid="57" grpId="1"/>
      <p:bldP spid="57" grpId="2"/>
      <p:bldP spid="72" grpId="0"/>
      <p:bldP spid="72" grpId="1"/>
      <p:bldP spid="72" grpId="2"/>
      <p:bldP spid="79" grpId="0"/>
      <p:bldP spid="79" grpId="1"/>
      <p:bldP spid="79" grpId="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230200" y="2885128"/>
            <a:ext cx="2651243" cy="2178828"/>
            <a:chOff x="1385560" y="1919872"/>
            <a:chExt cx="2481865" cy="2039632"/>
          </a:xfrm>
        </p:grpSpPr>
        <p:sp>
          <p:nvSpPr>
            <p:cNvPr id="16" name="Oval 15"/>
            <p:cNvSpPr/>
            <p:nvPr/>
          </p:nvSpPr>
          <p:spPr>
            <a:xfrm>
              <a:off x="1727707" y="2109124"/>
              <a:ext cx="1742400" cy="174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619">
                <a:lnSpc>
                  <a:spcPct val="90000"/>
                </a:lnSpc>
                <a:spcBef>
                  <a:spcPts val="816"/>
                </a:spcBef>
              </a:pPr>
              <a:endParaRPr lang="en-US" sz="2720" dirty="0" err="1">
                <a:solidFill>
                  <a:prstClr val="white"/>
                </a:solidFill>
              </a:endParaRPr>
            </a:p>
          </p:txBody>
        </p:sp>
        <p:pic>
          <p:nvPicPr>
            <p:cNvPr id="14" name="Picture 13"/>
            <p:cNvPicPr>
              <a:picLocks noChangeAspect="1"/>
            </p:cNvPicPr>
            <p:nvPr/>
          </p:nvPicPr>
          <p:blipFill>
            <a:blip r:embed="rId3"/>
            <a:stretch>
              <a:fillRect/>
            </a:stretch>
          </p:blipFill>
          <p:spPr>
            <a:xfrm>
              <a:off x="1385560" y="1919872"/>
              <a:ext cx="2481865" cy="2039632"/>
            </a:xfrm>
            <a:prstGeom prst="rect">
              <a:avLst/>
            </a:prstGeom>
          </p:spPr>
        </p:pic>
      </p:grpSp>
      <p:sp>
        <p:nvSpPr>
          <p:cNvPr id="7" name="Content Placeholder 3"/>
          <p:cNvSpPr>
            <a:spLocks noGrp="1"/>
          </p:cNvSpPr>
          <p:nvPr>
            <p:ph sz="quarter" idx="14"/>
          </p:nvPr>
        </p:nvSpPr>
        <p:spPr>
          <a:xfrm>
            <a:off x="6932988" y="1436840"/>
            <a:ext cx="5441598" cy="5121547"/>
          </a:xfrm>
        </p:spPr>
        <p:txBody>
          <a:bodyPr/>
          <a:lstStyle/>
          <a:p>
            <a:pPr>
              <a:spcBef>
                <a:spcPts val="1632"/>
              </a:spcBef>
            </a:pPr>
            <a:r>
              <a:rPr lang="en-US" sz="2720" dirty="0"/>
              <a:t>New opportunities</a:t>
            </a:r>
          </a:p>
          <a:p>
            <a:pPr lvl="1"/>
            <a:r>
              <a:rPr lang="en-US" dirty="0" smtClean="0"/>
              <a:t>Over 1 billion Windows 10 devices *</a:t>
            </a:r>
          </a:p>
          <a:p>
            <a:pPr lvl="1"/>
            <a:r>
              <a:rPr lang="en-US" dirty="0" smtClean="0"/>
              <a:t>Expand to reach PC, mobile, and consoles</a:t>
            </a:r>
          </a:p>
          <a:p>
            <a:pPr lvl="1"/>
            <a:r>
              <a:rPr lang="en-US" dirty="0" smtClean="0"/>
              <a:t>Emerging form-factors (IoT, Holographic)</a:t>
            </a:r>
            <a:endParaRPr lang="en-US" dirty="0"/>
          </a:p>
          <a:p>
            <a:pPr>
              <a:spcBef>
                <a:spcPts val="3264"/>
              </a:spcBef>
            </a:pPr>
            <a:r>
              <a:rPr lang="en-US" sz="2720" dirty="0"/>
              <a:t>Reach Windows 10 fast</a:t>
            </a:r>
          </a:p>
          <a:p>
            <a:pPr lvl="1"/>
            <a:r>
              <a:rPr lang="en-US" dirty="0" smtClean="0"/>
              <a:t>UWP Bridges accelerate time to Windows</a:t>
            </a:r>
          </a:p>
          <a:p>
            <a:pPr lvl="1"/>
            <a:r>
              <a:rPr lang="en-US" dirty="0" smtClean="0"/>
              <a:t>Support for most middleware + game engines</a:t>
            </a:r>
          </a:p>
          <a:p>
            <a:pPr>
              <a:spcBef>
                <a:spcPts val="3264"/>
              </a:spcBef>
            </a:pPr>
            <a:r>
              <a:rPr lang="en-US" sz="2720" dirty="0"/>
              <a:t>Go native at your pace</a:t>
            </a:r>
          </a:p>
          <a:p>
            <a:pPr lvl="1"/>
            <a:r>
              <a:rPr lang="en-US" dirty="0" smtClean="0"/>
              <a:t>‘Light up’ Windows differentiators</a:t>
            </a:r>
          </a:p>
          <a:p>
            <a:pPr lvl="1"/>
            <a:r>
              <a:rPr lang="en-US" dirty="0" smtClean="0"/>
              <a:t>Get more reuse out of your core code</a:t>
            </a:r>
          </a:p>
          <a:p>
            <a:pPr lvl="1"/>
            <a:endParaRPr lang="en-US" dirty="0" smtClean="0"/>
          </a:p>
        </p:txBody>
      </p:sp>
      <p:sp>
        <p:nvSpPr>
          <p:cNvPr id="3" name="Title 2"/>
          <p:cNvSpPr>
            <a:spLocks noGrp="1"/>
          </p:cNvSpPr>
          <p:nvPr>
            <p:ph type="title"/>
          </p:nvPr>
        </p:nvSpPr>
        <p:spPr/>
        <p:txBody>
          <a:bodyPr/>
          <a:lstStyle/>
          <a:p>
            <a:r>
              <a:rPr lang="en-US" dirty="0">
                <a:gradFill>
                  <a:gsLst>
                    <a:gs pos="0">
                      <a:srgbClr val="0078D7"/>
                    </a:gs>
                    <a:gs pos="100000">
                      <a:srgbClr val="0078D7"/>
                    </a:gs>
                  </a:gsLst>
                  <a:lin ang="5400000" scaled="1"/>
                </a:gradFill>
              </a:rPr>
              <a:t>Bring your code to Windows</a:t>
            </a:r>
            <a:r>
              <a:rPr lang="en-US" sz="2176" dirty="0">
                <a:solidFill>
                  <a:schemeClr val="tx1"/>
                </a:solidFill>
              </a:rPr>
              <a:t> </a:t>
            </a:r>
            <a:br>
              <a:rPr lang="en-US" sz="2176" dirty="0">
                <a:solidFill>
                  <a:schemeClr val="tx1"/>
                </a:solidFill>
              </a:rPr>
            </a:br>
            <a:r>
              <a:rPr lang="en-US" sz="2176" dirty="0">
                <a:solidFill>
                  <a:schemeClr val="tx1"/>
                </a:solidFill>
              </a:rPr>
              <a:t>Wherever your code was born, you can </a:t>
            </a:r>
            <a:r>
              <a:rPr lang="en-US" sz="2176" dirty="0">
                <a:solidFill>
                  <a:schemeClr val="accent1"/>
                </a:solidFill>
              </a:rPr>
              <a:t>bring it to Windows</a:t>
            </a:r>
            <a:endParaRPr lang="en-US" sz="2176" dirty="0">
              <a:gradFill>
                <a:gsLst>
                  <a:gs pos="0">
                    <a:schemeClr val="tx1"/>
                  </a:gs>
                  <a:gs pos="100000">
                    <a:schemeClr val="tx1"/>
                  </a:gs>
                </a:gsLst>
                <a:lin ang="5400000" scaled="1"/>
              </a:gradFill>
              <a:latin typeface="+mn-lt"/>
            </a:endParaRPr>
          </a:p>
        </p:txBody>
      </p:sp>
      <p:sp>
        <p:nvSpPr>
          <p:cNvPr id="52" name="Line Callout 1 (Accent Bar) 51"/>
          <p:cNvSpPr/>
          <p:nvPr/>
        </p:nvSpPr>
        <p:spPr>
          <a:xfrm>
            <a:off x="-160573" y="2682504"/>
            <a:ext cx="2643600" cy="910209"/>
          </a:xfrm>
          <a:prstGeom prst="accentCallout1">
            <a:avLst>
              <a:gd name="adj1" fmla="val 29390"/>
              <a:gd name="adj2" fmla="val 95530"/>
              <a:gd name="adj3" fmla="val 71678"/>
              <a:gd name="adj4" fmla="val 113276"/>
            </a:avLst>
          </a:prstGeom>
          <a:noFill/>
          <a:ln>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0" rIns="186521" bIns="0" numCol="1" spcCol="0" rtlCol="0" fromWordArt="0" anchor="t" anchorCtr="0" forceAA="0" compatLnSpc="1">
            <a:prstTxWarp prst="textNoShape">
              <a:avLst/>
            </a:prstTxWarp>
            <a:noAutofit/>
          </a:bodyPr>
          <a:lstStyle/>
          <a:p>
            <a:pPr algn="r" defTabSz="932619">
              <a:lnSpc>
                <a:spcPct val="90000"/>
              </a:lnSpc>
              <a:spcBef>
                <a:spcPts val="816"/>
              </a:spcBef>
            </a:pPr>
            <a:r>
              <a:rPr lang="en-US" sz="1632" dirty="0">
                <a:solidFill>
                  <a:srgbClr val="0078D7"/>
                </a:solidFill>
              </a:rPr>
              <a:t>Windows platform</a:t>
            </a:r>
          </a:p>
          <a:p>
            <a:pPr algn="r" defTabSz="932619">
              <a:lnSpc>
                <a:spcPct val="90000"/>
              </a:lnSpc>
              <a:spcBef>
                <a:spcPts val="408"/>
              </a:spcBef>
            </a:pPr>
            <a:r>
              <a:rPr lang="en-US" sz="1088" dirty="0">
                <a:solidFill>
                  <a:srgbClr val="0078D7"/>
                </a:solidFill>
              </a:rPr>
              <a:t>Universal Windows 8 apps</a:t>
            </a:r>
          </a:p>
          <a:p>
            <a:pPr algn="r" defTabSz="932619">
              <a:lnSpc>
                <a:spcPct val="90000"/>
              </a:lnSpc>
              <a:spcBef>
                <a:spcPts val="408"/>
              </a:spcBef>
            </a:pPr>
            <a:r>
              <a:rPr lang="en-US" sz="1088" dirty="0">
                <a:solidFill>
                  <a:srgbClr val="0078D7"/>
                </a:solidFill>
              </a:rPr>
              <a:t>Universal Windows 10 apps</a:t>
            </a:r>
          </a:p>
          <a:p>
            <a:pPr algn="r" defTabSz="932619">
              <a:lnSpc>
                <a:spcPct val="90000"/>
              </a:lnSpc>
              <a:spcBef>
                <a:spcPts val="408"/>
              </a:spcBef>
            </a:pPr>
            <a:r>
              <a:rPr lang="en-US" sz="1088" dirty="0">
                <a:solidFill>
                  <a:srgbClr val="0078D7"/>
                </a:solidFill>
              </a:rPr>
              <a:t>Classic applications (via ‘Centennial’)</a:t>
            </a:r>
          </a:p>
        </p:txBody>
      </p:sp>
      <p:sp>
        <p:nvSpPr>
          <p:cNvPr id="53" name="Line Callout 1 (Accent Bar) 52"/>
          <p:cNvSpPr/>
          <p:nvPr/>
        </p:nvSpPr>
        <p:spPr>
          <a:xfrm>
            <a:off x="-356395" y="4473132"/>
            <a:ext cx="2839422" cy="910209"/>
          </a:xfrm>
          <a:prstGeom prst="accentCallout1">
            <a:avLst>
              <a:gd name="adj1" fmla="val 53055"/>
              <a:gd name="adj2" fmla="val 95875"/>
              <a:gd name="adj3" fmla="val 18969"/>
              <a:gd name="adj4" fmla="val 109240"/>
            </a:avLst>
          </a:prstGeom>
          <a:noFill/>
          <a:ln>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0" rIns="186521" bIns="0" numCol="1" spcCol="0" rtlCol="0" fromWordArt="0" anchor="t" anchorCtr="0" forceAA="0" compatLnSpc="1">
            <a:prstTxWarp prst="textNoShape">
              <a:avLst/>
            </a:prstTxWarp>
            <a:noAutofit/>
          </a:bodyPr>
          <a:lstStyle/>
          <a:p>
            <a:pPr algn="r" defTabSz="932619">
              <a:lnSpc>
                <a:spcPct val="90000"/>
              </a:lnSpc>
              <a:spcBef>
                <a:spcPts val="816"/>
              </a:spcBef>
            </a:pPr>
            <a:r>
              <a:rPr lang="en-US" sz="1632" dirty="0">
                <a:solidFill>
                  <a:srgbClr val="0078D7"/>
                </a:solidFill>
              </a:rPr>
              <a:t>Middleware platforms</a:t>
            </a:r>
          </a:p>
          <a:p>
            <a:pPr algn="r" defTabSz="932619">
              <a:lnSpc>
                <a:spcPct val="90000"/>
              </a:lnSpc>
              <a:spcBef>
                <a:spcPts val="408"/>
              </a:spcBef>
            </a:pPr>
            <a:r>
              <a:rPr lang="en-US" sz="1088" dirty="0">
                <a:solidFill>
                  <a:srgbClr val="0078D7"/>
                </a:solidFill>
              </a:rPr>
              <a:t>Middleware (e.g., Xamarin)</a:t>
            </a:r>
          </a:p>
          <a:p>
            <a:pPr algn="r" defTabSz="932619">
              <a:lnSpc>
                <a:spcPct val="90000"/>
              </a:lnSpc>
              <a:spcBef>
                <a:spcPts val="408"/>
              </a:spcBef>
            </a:pPr>
            <a:r>
              <a:rPr lang="en-US" sz="1088" dirty="0">
                <a:solidFill>
                  <a:srgbClr val="0078D7"/>
                </a:solidFill>
              </a:rPr>
              <a:t>Game engines (e.g., Unity)</a:t>
            </a:r>
          </a:p>
        </p:txBody>
      </p:sp>
      <p:sp>
        <p:nvSpPr>
          <p:cNvPr id="54" name="Line Callout 1 (Accent Bar) 53"/>
          <p:cNvSpPr/>
          <p:nvPr/>
        </p:nvSpPr>
        <p:spPr>
          <a:xfrm>
            <a:off x="4534573" y="4473132"/>
            <a:ext cx="2839422" cy="910209"/>
          </a:xfrm>
          <a:prstGeom prst="accentCallout1">
            <a:avLst>
              <a:gd name="adj1" fmla="val 49828"/>
              <a:gd name="adj2" fmla="val 4495"/>
              <a:gd name="adj3" fmla="val 16817"/>
              <a:gd name="adj4" fmla="val -8347"/>
            </a:avLst>
          </a:prstGeom>
          <a:noFill/>
          <a:ln>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0" rIns="186521" bIns="0" numCol="1" spcCol="0" rtlCol="0" fromWordArt="0" anchor="t" anchorCtr="0" forceAA="0" compatLnSpc="1">
            <a:prstTxWarp prst="textNoShape">
              <a:avLst/>
            </a:prstTxWarp>
            <a:noAutofit/>
          </a:bodyPr>
          <a:lstStyle/>
          <a:p>
            <a:pPr defTabSz="932619">
              <a:lnSpc>
                <a:spcPct val="90000"/>
              </a:lnSpc>
              <a:spcBef>
                <a:spcPts val="816"/>
              </a:spcBef>
            </a:pPr>
            <a:r>
              <a:rPr lang="en-US" sz="1632" dirty="0">
                <a:solidFill>
                  <a:srgbClr val="0078D7"/>
                </a:solidFill>
              </a:rPr>
              <a:t>Other mobile platforms</a:t>
            </a:r>
          </a:p>
          <a:p>
            <a:pPr defTabSz="932619">
              <a:lnSpc>
                <a:spcPct val="90000"/>
              </a:lnSpc>
              <a:spcBef>
                <a:spcPts val="408"/>
              </a:spcBef>
            </a:pPr>
            <a:r>
              <a:rPr lang="en-US" sz="1088" dirty="0">
                <a:solidFill>
                  <a:srgbClr val="0078D7"/>
                </a:solidFill>
              </a:rPr>
              <a:t>Android apps (via ‘Astoria’)</a:t>
            </a:r>
          </a:p>
          <a:p>
            <a:pPr defTabSz="932619">
              <a:lnSpc>
                <a:spcPct val="90000"/>
              </a:lnSpc>
              <a:spcBef>
                <a:spcPts val="408"/>
              </a:spcBef>
            </a:pPr>
            <a:r>
              <a:rPr lang="en-US" sz="1088" dirty="0">
                <a:solidFill>
                  <a:srgbClr val="0078D7"/>
                </a:solidFill>
              </a:rPr>
              <a:t>iOS apps (via ‘Islandwood’)</a:t>
            </a:r>
          </a:p>
        </p:txBody>
      </p:sp>
      <p:sp>
        <p:nvSpPr>
          <p:cNvPr id="55" name="Line Callout 1 (Accent Bar) 54"/>
          <p:cNvSpPr/>
          <p:nvPr/>
        </p:nvSpPr>
        <p:spPr>
          <a:xfrm>
            <a:off x="4534573" y="2682504"/>
            <a:ext cx="2839422" cy="910209"/>
          </a:xfrm>
          <a:prstGeom prst="accentCallout1">
            <a:avLst>
              <a:gd name="adj1" fmla="val 30466"/>
              <a:gd name="adj2" fmla="val 4495"/>
              <a:gd name="adj3" fmla="val 68450"/>
              <a:gd name="adj4" fmla="val -11450"/>
            </a:avLst>
          </a:prstGeom>
          <a:noFill/>
          <a:ln>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0" rIns="186521" bIns="0" numCol="1" spcCol="0" rtlCol="0" fromWordArt="0" anchor="t" anchorCtr="0" forceAA="0" compatLnSpc="1">
            <a:prstTxWarp prst="textNoShape">
              <a:avLst/>
            </a:prstTxWarp>
            <a:noAutofit/>
          </a:bodyPr>
          <a:lstStyle/>
          <a:p>
            <a:pPr defTabSz="932619">
              <a:lnSpc>
                <a:spcPct val="90000"/>
              </a:lnSpc>
              <a:spcBef>
                <a:spcPts val="816"/>
              </a:spcBef>
            </a:pPr>
            <a:r>
              <a:rPr lang="en-US" sz="1632" dirty="0">
                <a:solidFill>
                  <a:srgbClr val="0078D7"/>
                </a:solidFill>
              </a:rPr>
              <a:t>Web platform</a:t>
            </a:r>
          </a:p>
          <a:p>
            <a:pPr defTabSz="932619">
              <a:lnSpc>
                <a:spcPct val="90000"/>
              </a:lnSpc>
              <a:spcBef>
                <a:spcPts val="408"/>
              </a:spcBef>
            </a:pPr>
            <a:r>
              <a:rPr lang="en-US" sz="1088" dirty="0">
                <a:solidFill>
                  <a:srgbClr val="0078D7"/>
                </a:solidFill>
              </a:rPr>
              <a:t>Web apps</a:t>
            </a:r>
          </a:p>
          <a:p>
            <a:pPr defTabSz="932619">
              <a:lnSpc>
                <a:spcPct val="90000"/>
              </a:lnSpc>
              <a:spcBef>
                <a:spcPts val="408"/>
              </a:spcBef>
            </a:pPr>
            <a:r>
              <a:rPr lang="en-US" sz="1088" dirty="0">
                <a:solidFill>
                  <a:srgbClr val="0078D7"/>
                </a:solidFill>
              </a:rPr>
              <a:t>Hybrid web apps (Cordova tooling)</a:t>
            </a:r>
          </a:p>
          <a:p>
            <a:pPr defTabSz="932619">
              <a:lnSpc>
                <a:spcPct val="90000"/>
              </a:lnSpc>
              <a:spcBef>
                <a:spcPts val="408"/>
              </a:spcBef>
            </a:pPr>
            <a:r>
              <a:rPr lang="en-US" sz="1088" dirty="0">
                <a:solidFill>
                  <a:srgbClr val="0078D7"/>
                </a:solidFill>
              </a:rPr>
              <a:t>Hosted web apps (via ‘Westminster’)</a:t>
            </a:r>
          </a:p>
        </p:txBody>
      </p:sp>
      <p:pic>
        <p:nvPicPr>
          <p:cNvPr id="59" name="Picture 58"/>
          <p:cNvPicPr>
            <a:picLocks noChangeAspect="1"/>
          </p:cNvPicPr>
          <p:nvPr/>
        </p:nvPicPr>
        <p:blipFill>
          <a:blip r:embed="rId4"/>
          <a:stretch>
            <a:fillRect/>
          </a:stretch>
        </p:blipFill>
        <p:spPr>
          <a:xfrm>
            <a:off x="2616067" y="3107664"/>
            <a:ext cx="1820573" cy="1820573"/>
          </a:xfrm>
          <a:prstGeom prst="rect">
            <a:avLst/>
          </a:prstGeom>
        </p:spPr>
      </p:pic>
      <p:sp>
        <p:nvSpPr>
          <p:cNvPr id="8" name="TextBox 7"/>
          <p:cNvSpPr txBox="1"/>
          <p:nvPr/>
        </p:nvSpPr>
        <p:spPr>
          <a:xfrm>
            <a:off x="3468961" y="6382043"/>
            <a:ext cx="9133056" cy="489733"/>
          </a:xfrm>
          <a:prstGeom prst="rect">
            <a:avLst/>
          </a:prstGeom>
          <a:noFill/>
        </p:spPr>
        <p:txBody>
          <a:bodyPr wrap="none" lIns="186521" tIns="149217" rIns="186521" bIns="149217" rtlCol="0">
            <a:spAutoFit/>
          </a:bodyPr>
          <a:lstStyle/>
          <a:p>
            <a:pPr defTabSz="932619">
              <a:lnSpc>
                <a:spcPct val="90000"/>
              </a:lnSpc>
              <a:spcBef>
                <a:spcPts val="816"/>
              </a:spcBef>
            </a:pPr>
            <a:r>
              <a:rPr lang="en-US" sz="1360" dirty="0" smtClean="0">
                <a:solidFill>
                  <a:srgbClr val="737373"/>
                </a:solidFill>
              </a:rPr>
              <a:t>* </a:t>
            </a:r>
            <a:r>
              <a:rPr lang="en-US" sz="1360" dirty="0">
                <a:solidFill>
                  <a:srgbClr val="737373"/>
                </a:solidFill>
                <a:hlinkClick r:id="rId5"/>
              </a:rPr>
              <a:t>http://blogs.windows.com/buildingapps/2015/04/29/expanding-the-universal-windows-platform-at-build-2015</a:t>
            </a:r>
            <a:r>
              <a:rPr lang="en-US" sz="1360" dirty="0" smtClean="0">
                <a:solidFill>
                  <a:srgbClr val="737373"/>
                </a:solidFill>
                <a:hlinkClick r:id="rId5"/>
              </a:rPr>
              <a:t>/</a:t>
            </a:r>
            <a:endParaRPr lang="en-US" sz="1360" dirty="0" smtClean="0">
              <a:solidFill>
                <a:srgbClr val="737373"/>
              </a:solidFill>
            </a:endParaRPr>
          </a:p>
        </p:txBody>
      </p:sp>
    </p:spTree>
    <p:extLst>
      <p:ext uri="{BB962C8B-B14F-4D97-AF65-F5344CB8AC3E}">
        <p14:creationId xmlns:p14="http://schemas.microsoft.com/office/powerpoint/2010/main" val="1484492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2801" y="2114881"/>
            <a:ext cx="8662792" cy="4526308"/>
          </a:xfrm>
          <a:prstGeom prst="rect">
            <a:avLst/>
          </a:prstGeom>
        </p:spPr>
      </p:pic>
      <p:sp>
        <p:nvSpPr>
          <p:cNvPr id="7" name="Content Placeholder 3"/>
          <p:cNvSpPr>
            <a:spLocks noGrp="1"/>
          </p:cNvSpPr>
          <p:nvPr>
            <p:ph sz="quarter" idx="14"/>
          </p:nvPr>
        </p:nvSpPr>
        <p:spPr>
          <a:xfrm>
            <a:off x="275481" y="1436840"/>
            <a:ext cx="3497321" cy="5121547"/>
          </a:xfrm>
        </p:spPr>
        <p:txBody>
          <a:bodyPr/>
          <a:lstStyle/>
          <a:p>
            <a:pPr>
              <a:spcBef>
                <a:spcPts val="1632"/>
              </a:spcBef>
            </a:pPr>
            <a:r>
              <a:rPr lang="en-US" sz="2720" dirty="0"/>
              <a:t>Developer tooling</a:t>
            </a:r>
          </a:p>
          <a:p>
            <a:pPr lvl="1"/>
            <a:r>
              <a:rPr lang="en-US" dirty="0" smtClean="0"/>
              <a:t>Developer tooling</a:t>
            </a:r>
          </a:p>
          <a:p>
            <a:pPr lvl="1"/>
            <a:r>
              <a:rPr lang="en-US" dirty="0" smtClean="0"/>
              <a:t>Additional extensions</a:t>
            </a:r>
            <a:endParaRPr lang="en-US" dirty="0"/>
          </a:p>
          <a:p>
            <a:pPr>
              <a:spcBef>
                <a:spcPts val="3264"/>
              </a:spcBef>
            </a:pPr>
            <a:r>
              <a:rPr lang="en-US" sz="2720" dirty="0"/>
              <a:t>Service tooling</a:t>
            </a:r>
          </a:p>
          <a:p>
            <a:pPr lvl="1"/>
            <a:r>
              <a:rPr lang="en-US" dirty="0" smtClean="0"/>
              <a:t>Google Play</a:t>
            </a:r>
            <a:r>
              <a:rPr lang="en-US" dirty="0"/>
              <a:t>™ </a:t>
            </a:r>
            <a:r>
              <a:rPr lang="en-US" dirty="0" smtClean="0"/>
              <a:t>equivalents</a:t>
            </a:r>
          </a:p>
          <a:p>
            <a:pPr lvl="1"/>
            <a:r>
              <a:rPr lang="en-US" dirty="0" smtClean="0"/>
              <a:t>Analytics and notifications</a:t>
            </a:r>
          </a:p>
          <a:p>
            <a:pPr lvl="1"/>
            <a:r>
              <a:rPr lang="en-US" dirty="0" smtClean="0"/>
              <a:t>Ingestion services to handle retargeting your app</a:t>
            </a:r>
          </a:p>
          <a:p>
            <a:pPr>
              <a:spcBef>
                <a:spcPts val="3264"/>
              </a:spcBef>
            </a:pPr>
            <a:r>
              <a:rPr lang="en-US" sz="2720" dirty="0"/>
              <a:t>Runtime frameworks</a:t>
            </a:r>
          </a:p>
          <a:p>
            <a:pPr lvl="1"/>
            <a:r>
              <a:rPr lang="en-US" dirty="0" smtClean="0"/>
              <a:t>Minimize app model impacts</a:t>
            </a:r>
          </a:p>
          <a:p>
            <a:pPr lvl="1"/>
            <a:r>
              <a:rPr lang="en-US" dirty="0" smtClean="0"/>
              <a:t>API and capability mapping</a:t>
            </a:r>
            <a:endParaRPr lang="en-US" dirty="0"/>
          </a:p>
        </p:txBody>
      </p:sp>
      <p:sp>
        <p:nvSpPr>
          <p:cNvPr id="3" name="Title 2"/>
          <p:cNvSpPr>
            <a:spLocks noGrp="1"/>
          </p:cNvSpPr>
          <p:nvPr>
            <p:ph type="title"/>
          </p:nvPr>
        </p:nvSpPr>
        <p:spPr/>
        <p:txBody>
          <a:bodyPr/>
          <a:lstStyle/>
          <a:p>
            <a:r>
              <a:rPr lang="en-US" dirty="0" smtClean="0">
                <a:gradFill>
                  <a:gsLst>
                    <a:gs pos="0">
                      <a:srgbClr val="0078D7"/>
                    </a:gs>
                    <a:gs pos="100000">
                      <a:srgbClr val="0078D7"/>
                    </a:gs>
                  </a:gsLst>
                  <a:lin ang="5400000" scaled="1"/>
                </a:gradFill>
              </a:rPr>
              <a:t>Universal Windows Platform Bridges</a:t>
            </a:r>
            <a:r>
              <a:rPr lang="en-US" sz="2176" dirty="0"/>
              <a:t/>
            </a:r>
            <a:br>
              <a:rPr lang="en-US" sz="2176" dirty="0"/>
            </a:br>
            <a:r>
              <a:rPr lang="en-US" sz="2176" dirty="0">
                <a:solidFill>
                  <a:schemeClr val="accent1"/>
                </a:solidFill>
              </a:rPr>
              <a:t>A toolkit </a:t>
            </a:r>
            <a:r>
              <a:rPr lang="en-US" sz="2176" dirty="0">
                <a:solidFill>
                  <a:schemeClr val="tx1"/>
                </a:solidFill>
              </a:rPr>
              <a:t>of the relevant tools, services, and frameworks for the app type</a:t>
            </a:r>
            <a:endParaRPr lang="en-US" sz="2176" dirty="0">
              <a:solidFill>
                <a:schemeClr val="tx1"/>
              </a:solidFill>
              <a:latin typeface="+mn-lt"/>
            </a:endParaRPr>
          </a:p>
        </p:txBody>
      </p:sp>
    </p:spTree>
    <p:extLst>
      <p:ext uri="{BB962C8B-B14F-4D97-AF65-F5344CB8AC3E}">
        <p14:creationId xmlns:p14="http://schemas.microsoft.com/office/powerpoint/2010/main" val="236483196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270910" y="206411"/>
            <a:ext cx="11650217" cy="98185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896215"/>
            <a:r>
              <a:rPr lang="en-US" sz="4352" dirty="0">
                <a:gradFill>
                  <a:gsLst>
                    <a:gs pos="0">
                      <a:srgbClr val="0078D7"/>
                    </a:gs>
                    <a:gs pos="100000">
                      <a:srgbClr val="0078D7"/>
                    </a:gs>
                  </a:gsLst>
                  <a:lin ang="5400000" scaled="1"/>
                </a:gradFill>
              </a:rPr>
              <a:t>The paths to a Universal Windows app</a:t>
            </a:r>
          </a:p>
        </p:txBody>
      </p:sp>
      <p:sp>
        <p:nvSpPr>
          <p:cNvPr id="68" name="Rectangle 67"/>
          <p:cNvSpPr/>
          <p:nvPr/>
        </p:nvSpPr>
        <p:spPr>
          <a:xfrm>
            <a:off x="301845" y="775339"/>
            <a:ext cx="11851139" cy="427168"/>
          </a:xfrm>
          <a:prstGeom prst="rect">
            <a:avLst/>
          </a:prstGeom>
        </p:spPr>
        <p:txBody>
          <a:bodyPr wrap="square">
            <a:spAutoFit/>
          </a:bodyPr>
          <a:lstStyle/>
          <a:p>
            <a:pPr defTabSz="914215"/>
            <a:r>
              <a:rPr lang="en-US" sz="2176" dirty="0">
                <a:solidFill>
                  <a:srgbClr val="737373"/>
                </a:solidFill>
                <a:latin typeface="Segoe UI Light"/>
              </a:rPr>
              <a:t>Bridges provide an easier path to the Universal Windows Platform (UWP); they’re not a destination</a:t>
            </a:r>
          </a:p>
        </p:txBody>
      </p:sp>
      <p:pic>
        <p:nvPicPr>
          <p:cNvPr id="2" name="Picture 1"/>
          <p:cNvPicPr>
            <a:picLocks noChangeAspect="1"/>
          </p:cNvPicPr>
          <p:nvPr/>
        </p:nvPicPr>
        <p:blipFill rotWithShape="1">
          <a:blip r:embed="rId3"/>
          <a:srcRect l="29052" t="23752" r="29459"/>
          <a:stretch/>
        </p:blipFill>
        <p:spPr>
          <a:xfrm>
            <a:off x="403595" y="1394869"/>
            <a:ext cx="3062280" cy="2368202"/>
          </a:xfrm>
          <a:prstGeom prst="rect">
            <a:avLst/>
          </a:prstGeom>
        </p:spPr>
      </p:pic>
      <p:pic>
        <p:nvPicPr>
          <p:cNvPr id="51" name="Picture 50"/>
          <p:cNvPicPr>
            <a:picLocks noChangeAspect="1"/>
          </p:cNvPicPr>
          <p:nvPr/>
        </p:nvPicPr>
        <p:blipFill>
          <a:blip r:embed="rId4"/>
          <a:stretch>
            <a:fillRect/>
          </a:stretch>
        </p:blipFill>
        <p:spPr>
          <a:xfrm>
            <a:off x="4046807" y="1394869"/>
            <a:ext cx="4207405" cy="2349733"/>
          </a:xfrm>
          <a:prstGeom prst="rect">
            <a:avLst/>
          </a:prstGeom>
        </p:spPr>
      </p:pic>
      <p:sp>
        <p:nvSpPr>
          <p:cNvPr id="96" name="Right Arrow 95"/>
          <p:cNvSpPr/>
          <p:nvPr/>
        </p:nvSpPr>
        <p:spPr bwMode="auto">
          <a:xfrm>
            <a:off x="3531285" y="2496292"/>
            <a:ext cx="448744" cy="384674"/>
          </a:xfrm>
          <a:prstGeom prst="rightArrow">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ight Arrow 96"/>
          <p:cNvSpPr/>
          <p:nvPr/>
        </p:nvSpPr>
        <p:spPr bwMode="auto">
          <a:xfrm>
            <a:off x="8424624" y="2489723"/>
            <a:ext cx="448744" cy="391243"/>
          </a:xfrm>
          <a:prstGeom prst="rightArrow">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5"/>
          <a:stretch>
            <a:fillRect/>
          </a:stretch>
        </p:blipFill>
        <p:spPr>
          <a:xfrm>
            <a:off x="9043780" y="1161254"/>
            <a:ext cx="2670077" cy="2670077"/>
          </a:xfrm>
          <a:prstGeom prst="rect">
            <a:avLst/>
          </a:prstGeom>
        </p:spPr>
      </p:pic>
      <p:grpSp>
        <p:nvGrpSpPr>
          <p:cNvPr id="7" name="Group 6"/>
          <p:cNvGrpSpPr/>
          <p:nvPr/>
        </p:nvGrpSpPr>
        <p:grpSpPr>
          <a:xfrm>
            <a:off x="380394" y="3934124"/>
            <a:ext cx="3108678" cy="2654283"/>
            <a:chOff x="279079" y="2893001"/>
            <a:chExt cx="2286000" cy="1951856"/>
          </a:xfrm>
        </p:grpSpPr>
        <p:sp>
          <p:nvSpPr>
            <p:cNvPr id="74" name="Rounded Rectangle 73"/>
            <p:cNvSpPr/>
            <p:nvPr/>
          </p:nvSpPr>
          <p:spPr>
            <a:xfrm>
              <a:off x="279079" y="2893001"/>
              <a:ext cx="2286000" cy="1951856"/>
            </a:xfrm>
            <a:prstGeom prst="roundRect">
              <a:avLst/>
            </a:prstGeom>
            <a:solidFill>
              <a:schemeClr val="accent1">
                <a:lumMod val="20000"/>
                <a:lumOff val="80000"/>
              </a:schemeClr>
            </a:solidFill>
            <a:ln w="19050">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algn="ctr" defTabSz="914215">
                <a:lnSpc>
                  <a:spcPct val="90000"/>
                </a:lnSpc>
                <a:spcBef>
                  <a:spcPts val="600"/>
                </a:spcBef>
              </a:pPr>
              <a:r>
                <a:rPr lang="en-US" sz="2448" dirty="0">
                  <a:solidFill>
                    <a:srgbClr val="737373"/>
                  </a:solidFill>
                </a:rPr>
                <a:t>Good</a:t>
              </a:r>
              <a:endParaRPr lang="en-US" sz="1428" dirty="0">
                <a:solidFill>
                  <a:srgbClr val="737373"/>
                </a:solidFill>
              </a:endParaRPr>
            </a:p>
          </p:txBody>
        </p:sp>
        <p:sp>
          <p:nvSpPr>
            <p:cNvPr id="77" name="Rectangle 76"/>
            <p:cNvSpPr/>
            <p:nvPr/>
          </p:nvSpPr>
          <p:spPr>
            <a:xfrm>
              <a:off x="418771" y="3323913"/>
              <a:ext cx="2016670" cy="13476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marL="153278" indent="-153278" defTabSz="914215">
                <a:lnSpc>
                  <a:spcPct val="90000"/>
                </a:lnSpc>
                <a:spcBef>
                  <a:spcPts val="816"/>
                </a:spcBef>
                <a:spcAft>
                  <a:spcPts val="816"/>
                </a:spcAft>
                <a:buFont typeface="Arial" panose="020B0604020202020204" pitchFamily="34" charset="0"/>
                <a:buChar char="•"/>
              </a:pPr>
              <a:r>
                <a:rPr lang="en-US" sz="1360" dirty="0">
                  <a:solidFill>
                    <a:srgbClr val="737373"/>
                  </a:solidFill>
                  <a:latin typeface="Segoe Pro Semibold" panose="020B0702040504020203" pitchFamily="34" charset="0"/>
                </a:rPr>
                <a:t>Use a bridge to bring your code to the Windows Store</a:t>
              </a:r>
            </a:p>
            <a:p>
              <a:pPr marL="153278" indent="-153278" defTabSz="914215">
                <a:lnSpc>
                  <a:spcPct val="90000"/>
                </a:lnSpc>
                <a:spcBef>
                  <a:spcPts val="816"/>
                </a:spcBef>
                <a:spcAft>
                  <a:spcPts val="816"/>
                </a:spcAft>
                <a:buFont typeface="Arial" panose="020B0604020202020204" pitchFamily="34" charset="0"/>
                <a:buChar char="•"/>
              </a:pPr>
              <a:r>
                <a:rPr lang="en-US" sz="1360" dirty="0">
                  <a:solidFill>
                    <a:srgbClr val="737373"/>
                  </a:solidFill>
                  <a:latin typeface="Segoe Pro Semibold" panose="020B0702040504020203" pitchFamily="34" charset="0"/>
                </a:rPr>
                <a:t>Continue to use your existing app capabilities and behaviors</a:t>
              </a:r>
            </a:p>
          </p:txBody>
        </p:sp>
        <p:grpSp>
          <p:nvGrpSpPr>
            <p:cNvPr id="5" name="Group 4"/>
            <p:cNvGrpSpPr/>
            <p:nvPr/>
          </p:nvGrpSpPr>
          <p:grpSpPr>
            <a:xfrm>
              <a:off x="473740" y="4571458"/>
              <a:ext cx="1877001" cy="199458"/>
              <a:chOff x="473740" y="4520253"/>
              <a:chExt cx="1877001" cy="199458"/>
            </a:xfrm>
          </p:grpSpPr>
          <p:sp>
            <p:nvSpPr>
              <p:cNvPr id="4" name="Rectangle 3"/>
              <p:cNvSpPr/>
              <p:nvPr/>
            </p:nvSpPr>
            <p:spPr>
              <a:xfrm>
                <a:off x="473740" y="4522763"/>
                <a:ext cx="548640" cy="1969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47" tIns="0" rIns="124347" bIns="0" numCol="1" spcCol="0" rtlCol="0" fromWordArt="0" anchor="ctr" anchorCtr="0" forceAA="0" compatLnSpc="1">
                <a:prstTxWarp prst="textNoShape">
                  <a:avLst/>
                </a:prstTxWarp>
                <a:noAutofit/>
              </a:bodyPr>
              <a:lstStyle/>
              <a:p>
                <a:pPr algn="ctr" defTabSz="932619">
                  <a:lnSpc>
                    <a:spcPct val="90000"/>
                  </a:lnSpc>
                  <a:spcBef>
                    <a:spcPts val="816"/>
                  </a:spcBef>
                </a:pPr>
                <a:r>
                  <a:rPr lang="en-US" sz="1224" dirty="0">
                    <a:solidFill>
                      <a:srgbClr val="000000"/>
                    </a:solidFill>
                    <a:latin typeface="Segoe UI Light"/>
                  </a:rPr>
                  <a:t>Ease</a:t>
                </a:r>
              </a:p>
            </p:txBody>
          </p:sp>
          <p:sp>
            <p:nvSpPr>
              <p:cNvPr id="25" name="Rectangle 24"/>
              <p:cNvSpPr/>
              <p:nvPr/>
            </p:nvSpPr>
            <p:spPr>
              <a:xfrm>
                <a:off x="1043974" y="4522763"/>
                <a:ext cx="731520" cy="196948"/>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47" tIns="0" rIns="124347" bIns="0" numCol="1" spcCol="0" rtlCol="0" fromWordArt="0" anchor="ctr" anchorCtr="0" forceAA="0" compatLnSpc="1">
                <a:prstTxWarp prst="textNoShape">
                  <a:avLst/>
                </a:prstTxWarp>
                <a:noAutofit/>
              </a:bodyPr>
              <a:lstStyle/>
              <a:p>
                <a:pPr algn="ctr" defTabSz="932619">
                  <a:lnSpc>
                    <a:spcPct val="90000"/>
                  </a:lnSpc>
                  <a:spcBef>
                    <a:spcPts val="816"/>
                  </a:spcBef>
                </a:pPr>
                <a:r>
                  <a:rPr lang="en-US" sz="1224" dirty="0" smtClean="0">
                    <a:solidFill>
                      <a:srgbClr val="000000"/>
                    </a:solidFill>
                    <a:latin typeface="Segoe UI Light"/>
                  </a:rPr>
                  <a:t>User </a:t>
                </a:r>
                <a:r>
                  <a:rPr lang="en-US" sz="1224" dirty="0" err="1" smtClean="0">
                    <a:solidFill>
                      <a:srgbClr val="000000"/>
                    </a:solidFill>
                    <a:latin typeface="Segoe UI Light"/>
                  </a:rPr>
                  <a:t>Exp</a:t>
                </a:r>
                <a:endParaRPr lang="en-US" sz="1224" dirty="0">
                  <a:solidFill>
                    <a:srgbClr val="000000"/>
                  </a:solidFill>
                  <a:latin typeface="Segoe UI Light"/>
                </a:endParaRPr>
              </a:p>
            </p:txBody>
          </p:sp>
          <p:sp>
            <p:nvSpPr>
              <p:cNvPr id="31" name="Rectangle 30"/>
              <p:cNvSpPr/>
              <p:nvPr/>
            </p:nvSpPr>
            <p:spPr>
              <a:xfrm>
                <a:off x="1802101" y="4520253"/>
                <a:ext cx="548640" cy="196948"/>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47" tIns="0" rIns="124347" bIns="0" numCol="1" spcCol="0" rtlCol="0" fromWordArt="0" anchor="ctr" anchorCtr="0" forceAA="0" compatLnSpc="1">
                <a:prstTxWarp prst="textNoShape">
                  <a:avLst/>
                </a:prstTxWarp>
                <a:noAutofit/>
              </a:bodyPr>
              <a:lstStyle/>
              <a:p>
                <a:pPr algn="ctr" defTabSz="932619">
                  <a:lnSpc>
                    <a:spcPct val="90000"/>
                  </a:lnSpc>
                  <a:spcBef>
                    <a:spcPts val="816"/>
                  </a:spcBef>
                </a:pPr>
                <a:r>
                  <a:rPr lang="en-US" sz="1224" dirty="0">
                    <a:solidFill>
                      <a:srgbClr val="000000"/>
                    </a:solidFill>
                    <a:latin typeface="Segoe UI Light"/>
                  </a:rPr>
                  <a:t>Reach</a:t>
                </a:r>
              </a:p>
            </p:txBody>
          </p:sp>
        </p:grpSp>
      </p:grpSp>
      <p:grpSp>
        <p:nvGrpSpPr>
          <p:cNvPr id="8" name="Group 7"/>
          <p:cNvGrpSpPr/>
          <p:nvPr/>
        </p:nvGrpSpPr>
        <p:grpSpPr>
          <a:xfrm>
            <a:off x="4596421" y="3951274"/>
            <a:ext cx="3108678" cy="2614511"/>
            <a:chOff x="3379380" y="2905612"/>
            <a:chExt cx="2286000" cy="1922609"/>
          </a:xfrm>
        </p:grpSpPr>
        <p:sp>
          <p:nvSpPr>
            <p:cNvPr id="86" name="Rounded Rectangle 85"/>
            <p:cNvSpPr/>
            <p:nvPr/>
          </p:nvSpPr>
          <p:spPr>
            <a:xfrm>
              <a:off x="3379380" y="2905612"/>
              <a:ext cx="2286000" cy="1922609"/>
            </a:xfrm>
            <a:prstGeom prst="roundRect">
              <a:avLst/>
            </a:prstGeom>
            <a:solidFill>
              <a:schemeClr val="accent1">
                <a:lumMod val="40000"/>
                <a:lumOff val="60000"/>
              </a:schemeClr>
            </a:solidFill>
            <a:ln w="19050">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algn="ctr" defTabSz="914215">
                <a:lnSpc>
                  <a:spcPct val="90000"/>
                </a:lnSpc>
                <a:spcBef>
                  <a:spcPts val="600"/>
                </a:spcBef>
              </a:pPr>
              <a:r>
                <a:rPr lang="en-US" sz="2448" dirty="0">
                  <a:solidFill>
                    <a:srgbClr val="737373"/>
                  </a:solidFill>
                </a:rPr>
                <a:t>Better</a:t>
              </a:r>
              <a:endParaRPr lang="en-US" sz="1428" dirty="0">
                <a:solidFill>
                  <a:srgbClr val="737373"/>
                </a:solidFill>
              </a:endParaRPr>
            </a:p>
          </p:txBody>
        </p:sp>
        <p:sp>
          <p:nvSpPr>
            <p:cNvPr id="21" name="Rectangle 20"/>
            <p:cNvSpPr/>
            <p:nvPr/>
          </p:nvSpPr>
          <p:spPr>
            <a:xfrm>
              <a:off x="3473790" y="3323913"/>
              <a:ext cx="2016670" cy="13476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marL="153278" indent="-153278" defTabSz="914215">
                <a:lnSpc>
                  <a:spcPct val="90000"/>
                </a:lnSpc>
                <a:spcBef>
                  <a:spcPts val="816"/>
                </a:spcBef>
                <a:spcAft>
                  <a:spcPts val="816"/>
                </a:spcAft>
                <a:buFont typeface="Arial" panose="020B0604020202020204" pitchFamily="34" charset="0"/>
                <a:buChar char="•"/>
              </a:pPr>
              <a:r>
                <a:rPr lang="en-US" sz="1360" dirty="0">
                  <a:solidFill>
                    <a:srgbClr val="737373"/>
                  </a:solidFill>
                  <a:latin typeface="Segoe Pro Semibold" panose="020B0702040504020203" pitchFamily="34" charset="0"/>
                </a:rPr>
                <a:t>‘Light up’ UWP capabilities</a:t>
              </a:r>
            </a:p>
            <a:p>
              <a:pPr marL="153278" indent="-153278" defTabSz="914215">
                <a:lnSpc>
                  <a:spcPct val="90000"/>
                </a:lnSpc>
                <a:spcBef>
                  <a:spcPts val="816"/>
                </a:spcBef>
                <a:spcAft>
                  <a:spcPts val="408"/>
                </a:spcAft>
                <a:buFont typeface="Arial" panose="020B0604020202020204" pitchFamily="34" charset="0"/>
                <a:buChar char="•"/>
              </a:pPr>
              <a:r>
                <a:rPr lang="en-US" sz="1360" dirty="0">
                  <a:solidFill>
                    <a:srgbClr val="737373"/>
                  </a:solidFill>
                  <a:latin typeface="Segoe Pro Semibold" panose="020B0702040504020203" pitchFamily="34" charset="0"/>
                </a:rPr>
                <a:t>Add Windows 10 features:</a:t>
              </a:r>
            </a:p>
            <a:p>
              <a:pPr marL="392909" lvl="1" indent="-164072" defTabSz="914215">
                <a:lnSpc>
                  <a:spcPct val="90000"/>
                </a:lnSpc>
                <a:spcAft>
                  <a:spcPts val="408"/>
                </a:spcAft>
                <a:buFont typeface="Arial" panose="020B0604020202020204" pitchFamily="34" charset="0"/>
                <a:buChar char="•"/>
              </a:pPr>
              <a:r>
                <a:rPr lang="en-US" sz="1224" dirty="0">
                  <a:solidFill>
                    <a:srgbClr val="737373"/>
                  </a:solidFill>
                  <a:cs typeface="Segoe UI" panose="020B0502040204020203" pitchFamily="34" charset="0"/>
                </a:rPr>
                <a:t>In App Purchase</a:t>
              </a:r>
            </a:p>
            <a:p>
              <a:pPr marL="392909" lvl="1" indent="-164072" defTabSz="914215">
                <a:lnSpc>
                  <a:spcPct val="90000"/>
                </a:lnSpc>
                <a:spcAft>
                  <a:spcPts val="408"/>
                </a:spcAft>
                <a:buFont typeface="Arial" panose="020B0604020202020204" pitchFamily="34" charset="0"/>
                <a:buChar char="•"/>
              </a:pPr>
              <a:r>
                <a:rPr lang="en-US" sz="1224" dirty="0">
                  <a:solidFill>
                    <a:srgbClr val="737373"/>
                  </a:solidFill>
                  <a:cs typeface="Segoe UI" panose="020B0502040204020203" pitchFamily="34" charset="0"/>
                </a:rPr>
                <a:t>Windows UX</a:t>
              </a:r>
            </a:p>
            <a:p>
              <a:pPr marL="392909" lvl="1" indent="-164072" defTabSz="914215">
                <a:lnSpc>
                  <a:spcPct val="90000"/>
                </a:lnSpc>
                <a:spcAft>
                  <a:spcPts val="408"/>
                </a:spcAft>
                <a:buFont typeface="Arial" panose="020B0604020202020204" pitchFamily="34" charset="0"/>
                <a:buChar char="•"/>
              </a:pPr>
              <a:r>
                <a:rPr lang="en-US" sz="1224" dirty="0">
                  <a:solidFill>
                    <a:srgbClr val="737373"/>
                  </a:solidFill>
                  <a:cs typeface="Segoe UI" panose="020B0502040204020203" pitchFamily="34" charset="0"/>
                </a:rPr>
                <a:t>Live Tiles</a:t>
              </a:r>
            </a:p>
            <a:p>
              <a:pPr marL="392909" lvl="1" indent="-164072" defTabSz="914215">
                <a:lnSpc>
                  <a:spcPct val="90000"/>
                </a:lnSpc>
                <a:spcAft>
                  <a:spcPts val="408"/>
                </a:spcAft>
                <a:buFont typeface="Arial" panose="020B0604020202020204" pitchFamily="34" charset="0"/>
                <a:buChar char="•"/>
              </a:pPr>
              <a:r>
                <a:rPr lang="en-US" sz="1224" dirty="0">
                  <a:solidFill>
                    <a:srgbClr val="737373"/>
                  </a:solidFill>
                  <a:cs typeface="Segoe UI" panose="020B0502040204020203" pitchFamily="34" charset="0"/>
                </a:rPr>
                <a:t>Notifications</a:t>
              </a:r>
            </a:p>
          </p:txBody>
        </p:sp>
        <p:grpSp>
          <p:nvGrpSpPr>
            <p:cNvPr id="32" name="Group 31"/>
            <p:cNvGrpSpPr/>
            <p:nvPr/>
          </p:nvGrpSpPr>
          <p:grpSpPr>
            <a:xfrm>
              <a:off x="3583880" y="4568948"/>
              <a:ext cx="1877001" cy="199458"/>
              <a:chOff x="473740" y="4520253"/>
              <a:chExt cx="1877001" cy="199458"/>
            </a:xfrm>
          </p:grpSpPr>
          <p:sp>
            <p:nvSpPr>
              <p:cNvPr id="33" name="Rectangle 32"/>
              <p:cNvSpPr/>
              <p:nvPr/>
            </p:nvSpPr>
            <p:spPr>
              <a:xfrm>
                <a:off x="473740" y="4522763"/>
                <a:ext cx="548640" cy="196948"/>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47" tIns="0" rIns="124347" bIns="0" numCol="1" spcCol="0" rtlCol="0" fromWordArt="0" anchor="ctr" anchorCtr="0" forceAA="0" compatLnSpc="1">
                <a:prstTxWarp prst="textNoShape">
                  <a:avLst/>
                </a:prstTxWarp>
                <a:noAutofit/>
              </a:bodyPr>
              <a:lstStyle/>
              <a:p>
                <a:pPr algn="ctr" defTabSz="932619">
                  <a:lnSpc>
                    <a:spcPct val="90000"/>
                  </a:lnSpc>
                  <a:spcBef>
                    <a:spcPts val="816"/>
                  </a:spcBef>
                </a:pPr>
                <a:r>
                  <a:rPr lang="en-US" sz="1224" dirty="0">
                    <a:solidFill>
                      <a:srgbClr val="000000"/>
                    </a:solidFill>
                    <a:latin typeface="Segoe UI Light"/>
                  </a:rPr>
                  <a:t>Ease</a:t>
                </a:r>
              </a:p>
            </p:txBody>
          </p:sp>
          <p:sp>
            <p:nvSpPr>
              <p:cNvPr id="34" name="Rectangle 33"/>
              <p:cNvSpPr/>
              <p:nvPr/>
            </p:nvSpPr>
            <p:spPr>
              <a:xfrm>
                <a:off x="1043974" y="4522763"/>
                <a:ext cx="731520" cy="1969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47" tIns="0" rIns="124347" bIns="0" numCol="1" spcCol="0" rtlCol="0" fromWordArt="0" anchor="ctr" anchorCtr="0" forceAA="0" compatLnSpc="1">
                <a:prstTxWarp prst="textNoShape">
                  <a:avLst/>
                </a:prstTxWarp>
                <a:noAutofit/>
              </a:bodyPr>
              <a:lstStyle/>
              <a:p>
                <a:pPr algn="ctr" defTabSz="932619">
                  <a:lnSpc>
                    <a:spcPct val="90000"/>
                  </a:lnSpc>
                  <a:spcBef>
                    <a:spcPts val="816"/>
                  </a:spcBef>
                </a:pPr>
                <a:r>
                  <a:rPr lang="en-US" sz="1224" dirty="0" smtClean="0">
                    <a:solidFill>
                      <a:srgbClr val="000000"/>
                    </a:solidFill>
                    <a:latin typeface="Segoe UI Light"/>
                  </a:rPr>
                  <a:t>User </a:t>
                </a:r>
                <a:r>
                  <a:rPr lang="en-US" sz="1224" dirty="0" err="1" smtClean="0">
                    <a:solidFill>
                      <a:srgbClr val="000000"/>
                    </a:solidFill>
                    <a:latin typeface="Segoe UI Light"/>
                  </a:rPr>
                  <a:t>Exp</a:t>
                </a:r>
                <a:endParaRPr lang="en-US" sz="1224" dirty="0">
                  <a:solidFill>
                    <a:srgbClr val="000000"/>
                  </a:solidFill>
                  <a:latin typeface="Segoe UI Light"/>
                </a:endParaRPr>
              </a:p>
            </p:txBody>
          </p:sp>
          <p:sp>
            <p:nvSpPr>
              <p:cNvPr id="35" name="Rectangle 34"/>
              <p:cNvSpPr/>
              <p:nvPr/>
            </p:nvSpPr>
            <p:spPr>
              <a:xfrm>
                <a:off x="1802101" y="4520253"/>
                <a:ext cx="548640" cy="196948"/>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47" tIns="0" rIns="124347" bIns="0" numCol="1" spcCol="0" rtlCol="0" fromWordArt="0" anchor="ctr" anchorCtr="0" forceAA="0" compatLnSpc="1">
                <a:prstTxWarp prst="textNoShape">
                  <a:avLst/>
                </a:prstTxWarp>
                <a:noAutofit/>
              </a:bodyPr>
              <a:lstStyle/>
              <a:p>
                <a:pPr algn="ctr" defTabSz="932619">
                  <a:lnSpc>
                    <a:spcPct val="90000"/>
                  </a:lnSpc>
                  <a:spcBef>
                    <a:spcPts val="816"/>
                  </a:spcBef>
                </a:pPr>
                <a:r>
                  <a:rPr lang="en-US" sz="1224" dirty="0">
                    <a:solidFill>
                      <a:srgbClr val="000000"/>
                    </a:solidFill>
                    <a:latin typeface="Segoe UI Light"/>
                  </a:rPr>
                  <a:t>Reach</a:t>
                </a:r>
              </a:p>
            </p:txBody>
          </p:sp>
        </p:grpSp>
      </p:grpSp>
      <p:grpSp>
        <p:nvGrpSpPr>
          <p:cNvPr id="9" name="Group 8"/>
          <p:cNvGrpSpPr/>
          <p:nvPr/>
        </p:nvGrpSpPr>
        <p:grpSpPr>
          <a:xfrm>
            <a:off x="8812449" y="3956748"/>
            <a:ext cx="3108678" cy="2608779"/>
            <a:chOff x="6479682" y="2909638"/>
            <a:chExt cx="2286000" cy="1918394"/>
          </a:xfrm>
        </p:grpSpPr>
        <p:sp>
          <p:nvSpPr>
            <p:cNvPr id="70" name="Rounded Rectangle 69"/>
            <p:cNvSpPr/>
            <p:nvPr/>
          </p:nvSpPr>
          <p:spPr>
            <a:xfrm>
              <a:off x="6479682" y="2909638"/>
              <a:ext cx="2286000" cy="1918394"/>
            </a:xfrm>
            <a:prstGeom prst="roundRect">
              <a:avLst/>
            </a:prstGeom>
            <a:solidFill>
              <a:schemeClr val="accent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algn="ctr" defTabSz="914215">
                <a:lnSpc>
                  <a:spcPct val="90000"/>
                </a:lnSpc>
                <a:spcBef>
                  <a:spcPts val="600"/>
                </a:spcBef>
              </a:pPr>
              <a:r>
                <a:rPr lang="en-US" sz="2448" dirty="0">
                  <a:solidFill>
                    <a:prstClr val="white"/>
                  </a:solidFill>
                </a:rPr>
                <a:t>Best</a:t>
              </a:r>
            </a:p>
          </p:txBody>
        </p:sp>
        <p:sp>
          <p:nvSpPr>
            <p:cNvPr id="22" name="Rectangle 21"/>
            <p:cNvSpPr/>
            <p:nvPr/>
          </p:nvSpPr>
          <p:spPr>
            <a:xfrm>
              <a:off x="6623194" y="3323913"/>
              <a:ext cx="2016670" cy="13476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marL="153278" indent="-153278" defTabSz="914215">
                <a:lnSpc>
                  <a:spcPct val="90000"/>
                </a:lnSpc>
                <a:spcBef>
                  <a:spcPts val="816"/>
                </a:spcBef>
                <a:spcAft>
                  <a:spcPts val="816"/>
                </a:spcAft>
                <a:buFont typeface="Arial" panose="020B0604020202020204" pitchFamily="34" charset="0"/>
                <a:buChar char="•"/>
              </a:pPr>
              <a:r>
                <a:rPr lang="en-US" sz="1360" dirty="0">
                  <a:solidFill>
                    <a:prstClr val="white"/>
                  </a:solidFill>
                  <a:latin typeface="Segoe Pro Semibold" panose="020B0702040504020203" pitchFamily="34" charset="0"/>
                </a:rPr>
                <a:t>Become a native UWP app</a:t>
              </a:r>
            </a:p>
            <a:p>
              <a:pPr marL="153278" indent="-153278" defTabSz="914215">
                <a:lnSpc>
                  <a:spcPct val="90000"/>
                </a:lnSpc>
                <a:spcBef>
                  <a:spcPts val="816"/>
                </a:spcBef>
                <a:spcAft>
                  <a:spcPts val="816"/>
                </a:spcAft>
                <a:buFont typeface="Arial" panose="020B0604020202020204" pitchFamily="34" charset="0"/>
                <a:buChar char="•"/>
              </a:pPr>
              <a:r>
                <a:rPr lang="en-US" sz="1360" dirty="0">
                  <a:solidFill>
                    <a:prstClr val="white"/>
                  </a:solidFill>
                  <a:latin typeface="Segoe Pro Semibold" panose="020B0702040504020203" pitchFamily="34" charset="0"/>
                </a:rPr>
                <a:t>Support all device families</a:t>
              </a:r>
              <a:endParaRPr lang="en-US" sz="1224" dirty="0">
                <a:solidFill>
                  <a:prstClr val="white"/>
                </a:solidFill>
                <a:latin typeface="Segoe Pro Semibold" panose="020B0702040504020203" pitchFamily="34" charset="0"/>
              </a:endParaRPr>
            </a:p>
          </p:txBody>
        </p:sp>
        <p:grpSp>
          <p:nvGrpSpPr>
            <p:cNvPr id="36" name="Group 35"/>
            <p:cNvGrpSpPr/>
            <p:nvPr/>
          </p:nvGrpSpPr>
          <p:grpSpPr>
            <a:xfrm>
              <a:off x="6684181" y="4573968"/>
              <a:ext cx="1877001" cy="199458"/>
              <a:chOff x="473740" y="4520253"/>
              <a:chExt cx="1877001" cy="199458"/>
            </a:xfrm>
          </p:grpSpPr>
          <p:sp>
            <p:nvSpPr>
              <p:cNvPr id="37" name="Rectangle 36"/>
              <p:cNvSpPr/>
              <p:nvPr/>
            </p:nvSpPr>
            <p:spPr>
              <a:xfrm>
                <a:off x="473740" y="4522763"/>
                <a:ext cx="548640" cy="19694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47" tIns="0" rIns="124347" bIns="0" numCol="1" spcCol="0" rtlCol="0" fromWordArt="0" anchor="ctr" anchorCtr="0" forceAA="0" compatLnSpc="1">
                <a:prstTxWarp prst="textNoShape">
                  <a:avLst/>
                </a:prstTxWarp>
                <a:noAutofit/>
              </a:bodyPr>
              <a:lstStyle/>
              <a:p>
                <a:pPr algn="ctr" defTabSz="932619">
                  <a:lnSpc>
                    <a:spcPct val="90000"/>
                  </a:lnSpc>
                  <a:spcBef>
                    <a:spcPts val="816"/>
                  </a:spcBef>
                </a:pPr>
                <a:r>
                  <a:rPr lang="en-US" sz="1224" dirty="0">
                    <a:solidFill>
                      <a:srgbClr val="000000"/>
                    </a:solidFill>
                    <a:latin typeface="Segoe UI Light"/>
                  </a:rPr>
                  <a:t>Ease</a:t>
                </a:r>
              </a:p>
            </p:txBody>
          </p:sp>
          <p:sp>
            <p:nvSpPr>
              <p:cNvPr id="38" name="Rectangle 37"/>
              <p:cNvSpPr/>
              <p:nvPr/>
            </p:nvSpPr>
            <p:spPr>
              <a:xfrm>
                <a:off x="1043974" y="4522763"/>
                <a:ext cx="731520" cy="1969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47" tIns="0" rIns="124347" bIns="0" numCol="1" spcCol="0" rtlCol="0" fromWordArt="0" anchor="ctr" anchorCtr="0" forceAA="0" compatLnSpc="1">
                <a:prstTxWarp prst="textNoShape">
                  <a:avLst/>
                </a:prstTxWarp>
                <a:noAutofit/>
              </a:bodyPr>
              <a:lstStyle/>
              <a:p>
                <a:pPr algn="ctr" defTabSz="932619">
                  <a:lnSpc>
                    <a:spcPct val="90000"/>
                  </a:lnSpc>
                  <a:spcBef>
                    <a:spcPts val="816"/>
                  </a:spcBef>
                </a:pPr>
                <a:r>
                  <a:rPr lang="en-US" sz="1224" dirty="0" smtClean="0">
                    <a:solidFill>
                      <a:srgbClr val="000000"/>
                    </a:solidFill>
                    <a:latin typeface="Segoe UI Light"/>
                  </a:rPr>
                  <a:t>User </a:t>
                </a:r>
                <a:r>
                  <a:rPr lang="en-US" sz="1224" dirty="0" err="1" smtClean="0">
                    <a:solidFill>
                      <a:srgbClr val="000000"/>
                    </a:solidFill>
                    <a:latin typeface="Segoe UI Light"/>
                  </a:rPr>
                  <a:t>Exp</a:t>
                </a:r>
                <a:endParaRPr lang="en-US" sz="1224" dirty="0">
                  <a:solidFill>
                    <a:srgbClr val="000000"/>
                  </a:solidFill>
                  <a:latin typeface="Segoe UI Light"/>
                </a:endParaRPr>
              </a:p>
            </p:txBody>
          </p:sp>
          <p:sp>
            <p:nvSpPr>
              <p:cNvPr id="39" name="Rectangle 38"/>
              <p:cNvSpPr/>
              <p:nvPr/>
            </p:nvSpPr>
            <p:spPr>
              <a:xfrm>
                <a:off x="1802101" y="4520253"/>
                <a:ext cx="548640" cy="1969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47" tIns="0" rIns="124347" bIns="0" numCol="1" spcCol="0" rtlCol="0" fromWordArt="0" anchor="ctr" anchorCtr="0" forceAA="0" compatLnSpc="1">
                <a:prstTxWarp prst="textNoShape">
                  <a:avLst/>
                </a:prstTxWarp>
                <a:noAutofit/>
              </a:bodyPr>
              <a:lstStyle/>
              <a:p>
                <a:pPr algn="ctr" defTabSz="932619">
                  <a:lnSpc>
                    <a:spcPct val="90000"/>
                  </a:lnSpc>
                  <a:spcBef>
                    <a:spcPts val="816"/>
                  </a:spcBef>
                </a:pPr>
                <a:r>
                  <a:rPr lang="en-US" sz="1224" dirty="0">
                    <a:solidFill>
                      <a:srgbClr val="000000"/>
                    </a:solidFill>
                    <a:latin typeface="Segoe UI Light"/>
                  </a:rPr>
                  <a:t>Reach</a:t>
                </a:r>
              </a:p>
            </p:txBody>
          </p:sp>
        </p:grpSp>
      </p:grpSp>
    </p:spTree>
    <p:extLst>
      <p:ext uri="{BB962C8B-B14F-4D97-AF65-F5344CB8AC3E}">
        <p14:creationId xmlns:p14="http://schemas.microsoft.com/office/powerpoint/2010/main" val="839423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fade">
                                      <p:cBhvr>
                                        <p:cTn id="15" dur="500"/>
                                        <p:tgtEl>
                                          <p:spTgt spid="96"/>
                                        </p:tgtEl>
                                      </p:cBhvr>
                                    </p:animEffect>
                                  </p:childTnLst>
                                </p:cTn>
                              </p:par>
                              <p:par>
                                <p:cTn id="16" presetID="10" presetClass="entr" presetSubtype="0"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fade">
                                      <p:cBhvr>
                                        <p:cTn id="26" dur="500"/>
                                        <p:tgtEl>
                                          <p:spTgt spid="97"/>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446603" y="1498801"/>
            <a:ext cx="11475333" cy="4794987"/>
            <a:chOff x="446603" y="1498801"/>
            <a:chExt cx="11475333" cy="4794987"/>
          </a:xfrm>
        </p:grpSpPr>
        <p:sp>
          <p:nvSpPr>
            <p:cNvPr id="55"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57"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62"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63"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grpSp>
          <p:nvGrpSpPr>
            <p:cNvPr id="64" name="UWP with Device Families"/>
            <p:cNvGrpSpPr/>
            <p:nvPr/>
          </p:nvGrpSpPr>
          <p:grpSpPr>
            <a:xfrm>
              <a:off x="3256174" y="1498801"/>
              <a:ext cx="5645421" cy="4641384"/>
              <a:chOff x="3476816" y="1632154"/>
              <a:chExt cx="5646221" cy="4642042"/>
            </a:xfrm>
          </p:grpSpPr>
          <p:grpSp>
            <p:nvGrpSpPr>
              <p:cNvPr id="92" name="Group 2"/>
              <p:cNvGrpSpPr/>
              <p:nvPr/>
            </p:nvGrpSpPr>
            <p:grpSpPr>
              <a:xfrm>
                <a:off x="3476816" y="1632154"/>
                <a:ext cx="5646221" cy="4642042"/>
                <a:chOff x="3111335" y="1235347"/>
                <a:chExt cx="5646221" cy="4642042"/>
              </a:xfrm>
            </p:grpSpPr>
            <p:graphicFrame>
              <p:nvGraphicFramePr>
                <p:cNvPr id="96"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7" name="TextBox 27"/>
                <p:cNvSpPr txBox="1"/>
                <p:nvPr/>
              </p:nvSpPr>
              <p:spPr>
                <a:xfrm rot="1705757">
                  <a:off x="5728465" y="2111036"/>
                  <a:ext cx="1980245"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Desktop</a:t>
                  </a:r>
                </a:p>
              </p:txBody>
            </p:sp>
            <p:sp>
              <p:nvSpPr>
                <p:cNvPr id="98" name="TextBox 28"/>
                <p:cNvSpPr txBox="1"/>
                <p:nvPr/>
              </p:nvSpPr>
              <p:spPr>
                <a:xfrm rot="19603187">
                  <a:off x="5904222" y="4959552"/>
                  <a:ext cx="1621508"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Mobile</a:t>
                  </a:r>
                </a:p>
              </p:txBody>
            </p:sp>
            <p:sp>
              <p:nvSpPr>
                <p:cNvPr id="99" name="TextBox 29"/>
                <p:cNvSpPr txBox="1"/>
                <p:nvPr/>
              </p:nvSpPr>
              <p:spPr>
                <a:xfrm>
                  <a:off x="7103658" y="3551923"/>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Xbox</a:t>
                  </a:r>
                </a:p>
              </p:txBody>
            </p:sp>
            <p:sp>
              <p:nvSpPr>
                <p:cNvPr id="100" name="TextBox 30"/>
                <p:cNvSpPr txBox="1"/>
                <p:nvPr/>
              </p:nvSpPr>
              <p:spPr>
                <a:xfrm>
                  <a:off x="3791115" y="3555492"/>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IoT</a:t>
                  </a:r>
                </a:p>
              </p:txBody>
            </p:sp>
            <p:sp>
              <p:nvSpPr>
                <p:cNvPr id="101" name="TextBox 31"/>
                <p:cNvSpPr txBox="1"/>
                <p:nvPr/>
              </p:nvSpPr>
              <p:spPr>
                <a:xfrm rot="1818755">
                  <a:off x="4115526" y="4881105"/>
                  <a:ext cx="1951439"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Holographic</a:t>
                  </a:r>
                </a:p>
              </p:txBody>
            </p:sp>
            <p:sp>
              <p:nvSpPr>
                <p:cNvPr id="102" name="TextBox 32"/>
                <p:cNvSpPr txBox="1"/>
                <p:nvPr/>
              </p:nvSpPr>
              <p:spPr>
                <a:xfrm rot="19849316">
                  <a:off x="4200173" y="2148551"/>
                  <a:ext cx="1677461"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Surface Hub</a:t>
                  </a:r>
                </a:p>
              </p:txBody>
            </p:sp>
          </p:grpSp>
          <p:grpSp>
            <p:nvGrpSpPr>
              <p:cNvPr id="93" name="Group 3"/>
              <p:cNvGrpSpPr/>
              <p:nvPr/>
            </p:nvGrpSpPr>
            <p:grpSpPr>
              <a:xfrm>
                <a:off x="4913729" y="2712495"/>
                <a:ext cx="2743200" cy="2743200"/>
                <a:chOff x="4548248" y="2315688"/>
                <a:chExt cx="2743200" cy="2743200"/>
              </a:xfrm>
            </p:grpSpPr>
            <p:sp>
              <p:nvSpPr>
                <p:cNvPr id="94"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lnSpc>
                      <a:spcPct val="90000"/>
                    </a:lnSpc>
                    <a:spcBef>
                      <a:spcPts val="600"/>
                    </a:spcBef>
                  </a:pPr>
                  <a:endParaRPr lang="en-US" sz="2000" dirty="0">
                    <a:ln w="38100">
                      <a:noFill/>
                    </a:ln>
                    <a:solidFill>
                      <a:srgbClr val="FFFFFF"/>
                    </a:solidFill>
                  </a:endParaRPr>
                </a:p>
              </p:txBody>
            </p:sp>
            <p:sp>
              <p:nvSpPr>
                <p:cNvPr id="95" name="TextBox 5"/>
                <p:cNvSpPr txBox="1"/>
                <p:nvPr/>
              </p:nvSpPr>
              <p:spPr>
                <a:xfrm>
                  <a:off x="4548248" y="3308780"/>
                  <a:ext cx="2743200" cy="786626"/>
                </a:xfrm>
                <a:prstGeom prst="rect">
                  <a:avLst/>
                </a:prstGeom>
                <a:noFill/>
              </p:spPr>
              <p:txBody>
                <a:bodyPr wrap="square" lIns="137141" tIns="109712" rIns="137141" bIns="109712" rtlCol="0" anchor="ctr">
                  <a:spAutoFit/>
                </a:bodyPr>
                <a:lstStyle/>
                <a:p>
                  <a:pPr algn="ctr" defTabSz="914367">
                    <a:lnSpc>
                      <a:spcPct val="90000"/>
                    </a:lnSpc>
                    <a:spcBef>
                      <a:spcPts val="600"/>
                    </a:spcBef>
                    <a:spcAft>
                      <a:spcPts val="1200"/>
                    </a:spcAft>
                  </a:pPr>
                  <a:r>
                    <a:rPr lang="en-US" sz="2000" dirty="0">
                      <a:solidFill>
                        <a:srgbClr val="FFFFFF"/>
                      </a:solidFill>
                      <a:latin typeface="Segoe Pro Semibold" panose="020B0702040504020203" pitchFamily="34" charset="0"/>
                    </a:rPr>
                    <a:t>Universal </a:t>
                  </a:r>
                  <a:br>
                    <a:rPr lang="en-US" sz="2000" dirty="0">
                      <a:solidFill>
                        <a:srgbClr val="FFFFFF"/>
                      </a:solidFill>
                      <a:latin typeface="Segoe Pro Semibold" panose="020B0702040504020203" pitchFamily="34" charset="0"/>
                    </a:rPr>
                  </a:br>
                  <a:r>
                    <a:rPr lang="en-US" sz="2000" dirty="0">
                      <a:solidFill>
                        <a:srgbClr val="FFFFFF"/>
                      </a:solidFill>
                      <a:latin typeface="Segoe Pro Semibold" panose="020B0702040504020203" pitchFamily="34" charset="0"/>
                    </a:rPr>
                    <a:t>Windows Platform</a:t>
                  </a:r>
                </a:p>
              </p:txBody>
            </p:sp>
          </p:grpSp>
        </p:grpSp>
        <p:grpSp>
          <p:nvGrpSpPr>
            <p:cNvPr id="72" name="Middleware"/>
            <p:cNvGrpSpPr/>
            <p:nvPr/>
          </p:nvGrpSpPr>
          <p:grpSpPr>
            <a:xfrm>
              <a:off x="446603" y="4739528"/>
              <a:ext cx="3017092" cy="1554260"/>
              <a:chOff x="451261" y="4553029"/>
              <a:chExt cx="3017520" cy="1554480"/>
            </a:xfrm>
          </p:grpSpPr>
          <p:sp>
            <p:nvSpPr>
              <p:cNvPr id="89" name="Rounded Rectangle 88"/>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107C10"/>
                    </a:solidFill>
                  </a:rPr>
                  <a:t>Middleware Platforms</a:t>
                </a:r>
              </a:p>
            </p:txBody>
          </p:sp>
          <p:sp>
            <p:nvSpPr>
              <p:cNvPr id="90" name="Rectangle 89"/>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Middleware Partners (e.g., Xamarin)</a:t>
                </a:r>
              </a:p>
            </p:txBody>
          </p:sp>
          <p:sp>
            <p:nvSpPr>
              <p:cNvPr id="91" name="Rectangle 90"/>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Game Engine Partners (e.g., Unity)</a:t>
                </a:r>
              </a:p>
            </p:txBody>
          </p:sp>
        </p:grpSp>
        <p:grpSp>
          <p:nvGrpSpPr>
            <p:cNvPr id="73" name="Windows"/>
            <p:cNvGrpSpPr/>
            <p:nvPr/>
          </p:nvGrpSpPr>
          <p:grpSpPr>
            <a:xfrm>
              <a:off x="446603" y="1529687"/>
              <a:ext cx="3017092" cy="2011394"/>
              <a:chOff x="445801" y="1529417"/>
              <a:chExt cx="3017520" cy="2011680"/>
            </a:xfrm>
          </p:grpSpPr>
          <p:sp>
            <p:nvSpPr>
              <p:cNvPr id="85"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00188F"/>
                    </a:solidFill>
                  </a:rPr>
                  <a:t>Windows Platform</a:t>
                </a:r>
              </a:p>
            </p:txBody>
          </p:sp>
          <p:sp>
            <p:nvSpPr>
              <p:cNvPr id="86"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8 Apps</a:t>
                </a:r>
                <a:r>
                  <a:rPr lang="en-US" sz="800" dirty="0">
                    <a:solidFill>
                      <a:srgbClr val="FFFFFF"/>
                    </a:solidFill>
                    <a:latin typeface="Segoe UI Light"/>
                  </a:rPr>
                  <a:t> (C++/C#/JS)</a:t>
                </a:r>
              </a:p>
            </p:txBody>
          </p:sp>
          <p:sp>
            <p:nvSpPr>
              <p:cNvPr id="87"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10 Apps</a:t>
                </a:r>
                <a:r>
                  <a:rPr lang="en-US" sz="800" dirty="0">
                    <a:solidFill>
                      <a:srgbClr val="FFFFFF"/>
                    </a:solidFill>
                    <a:latin typeface="Segoe UI Light"/>
                  </a:rPr>
                  <a:t>  (C++/C#/JS)</a:t>
                </a:r>
                <a:endParaRPr lang="en-US" sz="1200" dirty="0">
                  <a:solidFill>
                    <a:srgbClr val="FFFFFF"/>
                  </a:solidFill>
                  <a:latin typeface="Segoe UI Light"/>
                </a:endParaRPr>
              </a:p>
            </p:txBody>
          </p:sp>
          <p:sp>
            <p:nvSpPr>
              <p:cNvPr id="88"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Centennial </a:t>
                </a:r>
                <a:r>
                  <a:rPr lang="en-US" sz="1080" dirty="0">
                    <a:solidFill>
                      <a:srgbClr val="FFFFFF"/>
                    </a:solidFill>
                    <a:latin typeface="Segoe Pro Semibold" panose="020B0702040504020203" pitchFamily="34" charset="0"/>
                  </a:rPr>
                  <a:t>(Classic </a:t>
                </a:r>
                <a:r>
                  <a:rPr lang="en-US" sz="1080" dirty="0" smtClean="0">
                    <a:solidFill>
                      <a:srgbClr val="FFFFFF"/>
                    </a:solidFill>
                    <a:latin typeface="Segoe Pro Semibold" panose="020B0702040504020203" pitchFamily="34" charset="0"/>
                  </a:rPr>
                  <a:t>Apps))</a:t>
                </a:r>
                <a:endParaRPr lang="en-US" sz="1080" dirty="0">
                  <a:solidFill>
                    <a:srgbClr val="FFFFFF"/>
                  </a:solidFill>
                  <a:latin typeface="Segoe Pro Semibold" panose="020B0702040504020203" pitchFamily="34" charset="0"/>
                </a:endParaRPr>
              </a:p>
            </p:txBody>
          </p:sp>
        </p:grpSp>
        <p:grpSp>
          <p:nvGrpSpPr>
            <p:cNvPr id="74" name="Web"/>
            <p:cNvGrpSpPr/>
            <p:nvPr/>
          </p:nvGrpSpPr>
          <p:grpSpPr>
            <a:xfrm>
              <a:off x="8904844" y="1529689"/>
              <a:ext cx="3017092" cy="2011394"/>
              <a:chOff x="8905242" y="1529419"/>
              <a:chExt cx="3017520" cy="2011680"/>
            </a:xfrm>
          </p:grpSpPr>
          <p:sp>
            <p:nvSpPr>
              <p:cNvPr id="81"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D83B01"/>
                    </a:solidFill>
                  </a:rPr>
                  <a:t>Web Platform</a:t>
                </a:r>
              </a:p>
            </p:txBody>
          </p:sp>
          <p:sp>
            <p:nvSpPr>
              <p:cNvPr id="82"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Microsoft Edge HTML Engine</a:t>
                </a:r>
                <a:endParaRPr lang="en-US" sz="1200" dirty="0">
                  <a:solidFill>
                    <a:srgbClr val="FFFFFF"/>
                  </a:solidFill>
                  <a:latin typeface="Segoe Pro Semibold" panose="020B0702040504020203" pitchFamily="34" charset="0"/>
                </a:endParaRPr>
              </a:p>
            </p:txBody>
          </p:sp>
          <p:sp>
            <p:nvSpPr>
              <p:cNvPr id="83"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Cordova Tooling</a:t>
                </a:r>
                <a:r>
                  <a:rPr lang="en-US" sz="1200" dirty="0">
                    <a:solidFill>
                      <a:srgbClr val="FFFFFF"/>
                    </a:solidFill>
                    <a:latin typeface="Segoe UI Light"/>
                  </a:rPr>
                  <a:t> (HTML/JS)</a:t>
                </a:r>
              </a:p>
            </p:txBody>
          </p:sp>
          <p:sp>
            <p:nvSpPr>
              <p:cNvPr id="84"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Hosted Web Apps </a:t>
                </a:r>
                <a:r>
                  <a:rPr lang="en-US" sz="1050" b="1" dirty="0" smtClean="0">
                    <a:solidFill>
                      <a:srgbClr val="FFFFFF"/>
                    </a:solidFill>
                    <a:latin typeface="Segoe Pro Semibold" panose="020B0702040504020203" pitchFamily="34" charset="0"/>
                  </a:rPr>
                  <a:t>(</a:t>
                </a:r>
                <a:r>
                  <a:rPr lang="en-US" sz="1050" b="1" dirty="0" smtClean="0">
                    <a:solidFill>
                      <a:srgbClr val="FFFFFF"/>
                    </a:solidFill>
                    <a:latin typeface="Segoe UI Light"/>
                  </a:rPr>
                  <a:t>HTML/JS</a:t>
                </a:r>
                <a:r>
                  <a:rPr lang="en-US" sz="1050" b="1" dirty="0">
                    <a:solidFill>
                      <a:srgbClr val="FFFFFF"/>
                    </a:solidFill>
                    <a:latin typeface="Segoe Pro Semibold" panose="020B0702040504020203" pitchFamily="34" charset="0"/>
                  </a:rPr>
                  <a:t>)</a:t>
                </a:r>
                <a:endParaRPr lang="en-US" sz="1200" b="1" dirty="0">
                  <a:solidFill>
                    <a:srgbClr val="FFFFFF"/>
                  </a:solidFill>
                  <a:latin typeface="Segoe Pro Semibold" panose="020B0702040504020203" pitchFamily="34" charset="0"/>
                </a:endParaRPr>
              </a:p>
            </p:txBody>
          </p:sp>
        </p:grpSp>
        <p:pic>
          <p:nvPicPr>
            <p:cNvPr id="75" name="Picture 74"/>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76" name="Picture 75"/>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77" name="Mobile"/>
            <p:cNvGrpSpPr/>
            <p:nvPr/>
          </p:nvGrpSpPr>
          <p:grpSpPr>
            <a:xfrm>
              <a:off x="8892950" y="4719533"/>
              <a:ext cx="3017092" cy="1554260"/>
              <a:chOff x="8716712" y="4533033"/>
              <a:chExt cx="3017520" cy="1554480"/>
            </a:xfrm>
          </p:grpSpPr>
          <p:sp>
            <p:nvSpPr>
              <p:cNvPr id="78" name="Rounded Rectangle 77"/>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B4009E"/>
                    </a:solidFill>
                  </a:rPr>
                  <a:t>Other Mobile Platforms</a:t>
                </a:r>
              </a:p>
            </p:txBody>
          </p:sp>
          <p:sp>
            <p:nvSpPr>
              <p:cNvPr id="79" name="Rectangle 78"/>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Astoria </a:t>
                </a:r>
                <a:r>
                  <a:rPr lang="en-US" sz="1078" dirty="0">
                    <a:solidFill>
                      <a:srgbClr val="FFFFFF"/>
                    </a:solidFill>
                    <a:latin typeface="Segoe UI Light"/>
                  </a:rPr>
                  <a:t>(Java/C++)</a:t>
                </a:r>
                <a:endParaRPr lang="en-US" sz="1200" dirty="0">
                  <a:solidFill>
                    <a:srgbClr val="FFFFFF"/>
                  </a:solidFill>
                  <a:latin typeface="Segoe UI Light"/>
                </a:endParaRPr>
              </a:p>
            </p:txBody>
          </p:sp>
          <p:sp>
            <p:nvSpPr>
              <p:cNvPr id="80" name="Rectangle 79"/>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a:t>
                </a:r>
                <a:r>
                  <a:rPr lang="en-US" sz="1200" dirty="0" err="1" smtClean="0">
                    <a:solidFill>
                      <a:srgbClr val="FFFFFF"/>
                    </a:solidFill>
                    <a:latin typeface="Segoe Pro Semibold" panose="020B0702040504020203" pitchFamily="34" charset="0"/>
                  </a:rPr>
                  <a:t>Islandwood</a:t>
                </a:r>
                <a:r>
                  <a:rPr lang="en-US" sz="1200" dirty="0" smtClean="0">
                    <a:solidFill>
                      <a:srgbClr val="FFFFFF"/>
                    </a:solidFill>
                    <a:latin typeface="Segoe Pro Semibold" panose="020B0702040504020203" pitchFamily="34" charset="0"/>
                  </a:rPr>
                  <a:t> </a:t>
                </a:r>
                <a:r>
                  <a:rPr lang="en-US" sz="1078" dirty="0">
                    <a:solidFill>
                      <a:srgbClr val="FFFFFF"/>
                    </a:solidFill>
                    <a:latin typeface="Segoe UI Light"/>
                  </a:rPr>
                  <a:t>(Objective C/C++)</a:t>
                </a:r>
              </a:p>
            </p:txBody>
          </p:sp>
        </p:grpSp>
      </p:grpSp>
      <p:sp>
        <p:nvSpPr>
          <p:cNvPr id="2" name="Rectangle 1"/>
          <p:cNvSpPr/>
          <p:nvPr/>
        </p:nvSpPr>
        <p:spPr bwMode="auto">
          <a:xfrm>
            <a:off x="345819" y="1383878"/>
            <a:ext cx="12007196" cy="5486400"/>
          </a:xfrm>
          <a:prstGeom prst="rect">
            <a:avLst/>
          </a:prstGeom>
          <a:solidFill>
            <a:schemeClr val="bg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21"/>
          <p:cNvGrpSpPr/>
          <p:nvPr/>
        </p:nvGrpSpPr>
        <p:grpSpPr>
          <a:xfrm>
            <a:off x="2415923" y="2901383"/>
            <a:ext cx="9985780" cy="3487655"/>
            <a:chOff x="2408237" y="2911445"/>
            <a:chExt cx="9985780" cy="3487655"/>
          </a:xfrm>
        </p:grpSpPr>
        <p:grpSp>
          <p:nvGrpSpPr>
            <p:cNvPr id="65" name="Group 23"/>
            <p:cNvGrpSpPr/>
            <p:nvPr/>
          </p:nvGrpSpPr>
          <p:grpSpPr>
            <a:xfrm>
              <a:off x="2408237" y="2911445"/>
              <a:ext cx="9985780" cy="3487655"/>
              <a:chOff x="2408237" y="2911445"/>
              <a:chExt cx="9985780" cy="3487655"/>
            </a:xfrm>
          </p:grpSpPr>
          <p:sp>
            <p:nvSpPr>
              <p:cNvPr id="66" name="Rounded Rectangle 32"/>
              <p:cNvSpPr/>
              <p:nvPr/>
            </p:nvSpPr>
            <p:spPr>
              <a:xfrm>
                <a:off x="2408237" y="2911445"/>
                <a:ext cx="9740625" cy="3487655"/>
              </a:xfrm>
              <a:prstGeom prst="roundRect">
                <a:avLst/>
              </a:prstGeom>
              <a:solidFill>
                <a:srgbClr val="B4009E">
                  <a:alpha val="5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32742">
                  <a:lnSpc>
                    <a:spcPct val="90000"/>
                  </a:lnSpc>
                  <a:spcBef>
                    <a:spcPts val="612"/>
                  </a:spcBef>
                </a:pPr>
                <a:r>
                  <a:rPr lang="en-US" sz="2800" dirty="0">
                    <a:solidFill>
                      <a:srgbClr val="B4009E"/>
                    </a:solidFill>
                    <a:latin typeface="Segoe UI Light"/>
                  </a:rPr>
                  <a:t>Other Mobile Platforms</a:t>
                </a:r>
              </a:p>
            </p:txBody>
          </p:sp>
          <p:sp>
            <p:nvSpPr>
              <p:cNvPr id="67" name="Rectangle 33"/>
              <p:cNvSpPr/>
              <p:nvPr/>
            </p:nvSpPr>
            <p:spPr>
              <a:xfrm>
                <a:off x="3393258" y="5181059"/>
                <a:ext cx="4370327" cy="933032"/>
              </a:xfrm>
              <a:prstGeom prst="rect">
                <a:avLst/>
              </a:prstGeom>
              <a:solidFill>
                <a:srgbClr val="B4009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32742">
                  <a:lnSpc>
                    <a:spcPct val="90000"/>
                  </a:lnSpc>
                  <a:spcBef>
                    <a:spcPts val="612"/>
                  </a:spcBef>
                </a:pPr>
                <a:r>
                  <a:rPr lang="en-US" sz="2000" dirty="0" smtClean="0">
                    <a:solidFill>
                      <a:srgbClr val="FFFFFF"/>
                    </a:solidFill>
                    <a:latin typeface="Segoe UI Light"/>
                  </a:rPr>
                  <a:t>Project </a:t>
                </a:r>
                <a:r>
                  <a:rPr lang="en-US" sz="2000" dirty="0" err="1" smtClean="0">
                    <a:solidFill>
                      <a:srgbClr val="FFFFFF"/>
                    </a:solidFill>
                    <a:latin typeface="Segoe UI Light"/>
                  </a:rPr>
                  <a:t>Islandwood</a:t>
                </a:r>
                <a:endParaRPr lang="en-US" sz="2000" dirty="0">
                  <a:solidFill>
                    <a:srgbClr val="FFFFFF"/>
                  </a:solidFill>
                  <a:latin typeface="Segoe UI Light"/>
                </a:endParaRPr>
              </a:p>
            </p:txBody>
          </p:sp>
          <p:sp>
            <p:nvSpPr>
              <p:cNvPr id="68" name="Rectangle 35"/>
              <p:cNvSpPr/>
              <p:nvPr/>
            </p:nvSpPr>
            <p:spPr>
              <a:xfrm>
                <a:off x="3393258" y="3878259"/>
                <a:ext cx="4370327" cy="933032"/>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32742">
                  <a:lnSpc>
                    <a:spcPct val="90000"/>
                  </a:lnSpc>
                  <a:spcBef>
                    <a:spcPts val="612"/>
                  </a:spcBef>
                </a:pPr>
                <a:r>
                  <a:rPr lang="en-US" sz="2000" dirty="0" smtClean="0">
                    <a:solidFill>
                      <a:srgbClr val="FFFFFF"/>
                    </a:solidFill>
                    <a:latin typeface="Segoe UI Light"/>
                  </a:rPr>
                  <a:t>Project Astoria</a:t>
                </a:r>
                <a:endParaRPr lang="en-US" sz="2000" dirty="0">
                  <a:solidFill>
                    <a:srgbClr val="FFFFFF"/>
                  </a:solidFill>
                  <a:latin typeface="Segoe UI Light"/>
                </a:endParaRPr>
              </a:p>
            </p:txBody>
          </p:sp>
          <p:sp>
            <p:nvSpPr>
              <p:cNvPr id="69" name="TextBox 36"/>
              <p:cNvSpPr txBox="1"/>
              <p:nvPr/>
            </p:nvSpPr>
            <p:spPr>
              <a:xfrm>
                <a:off x="7416954" y="3547019"/>
                <a:ext cx="4204869" cy="544765"/>
              </a:xfrm>
              <a:prstGeom prst="rect">
                <a:avLst/>
              </a:prstGeom>
              <a:noFill/>
            </p:spPr>
            <p:txBody>
              <a:bodyPr wrap="square" lIns="182880" tIns="146304" rIns="182880" bIns="146304" rtlCol="0">
                <a:spAutoFit/>
              </a:bodyPr>
              <a:lstStyle/>
              <a:p>
                <a:pPr defTabSz="932742">
                  <a:lnSpc>
                    <a:spcPct val="90000"/>
                  </a:lnSpc>
                  <a:spcAft>
                    <a:spcPts val="600"/>
                  </a:spcAft>
                </a:pPr>
                <a:endParaRPr lang="en-US" dirty="0" smtClean="0">
                  <a:gradFill>
                    <a:gsLst>
                      <a:gs pos="2917">
                        <a:srgbClr val="404040"/>
                      </a:gs>
                      <a:gs pos="30000">
                        <a:srgbClr val="404040"/>
                      </a:gs>
                    </a:gsLst>
                    <a:lin ang="5400000" scaled="0"/>
                  </a:gradFill>
                </a:endParaRPr>
              </a:p>
            </p:txBody>
          </p:sp>
          <p:sp>
            <p:nvSpPr>
              <p:cNvPr id="70" name="TextBox 37"/>
              <p:cNvSpPr txBox="1"/>
              <p:nvPr/>
            </p:nvSpPr>
            <p:spPr>
              <a:xfrm>
                <a:off x="7441017" y="4878246"/>
                <a:ext cx="4953000" cy="572464"/>
              </a:xfrm>
              <a:prstGeom prst="rect">
                <a:avLst/>
              </a:prstGeom>
              <a:noFill/>
            </p:spPr>
            <p:txBody>
              <a:bodyPr wrap="square" lIns="182880" tIns="146304" rIns="182880" bIns="146304" rtlCol="0">
                <a:spAutoFit/>
              </a:bodyPr>
              <a:lstStyle/>
              <a:p>
                <a:pPr defTabSz="932742">
                  <a:lnSpc>
                    <a:spcPct val="90000"/>
                  </a:lnSpc>
                  <a:spcAft>
                    <a:spcPts val="600"/>
                  </a:spcAft>
                </a:pPr>
                <a:endParaRPr lang="en-US" sz="2000" dirty="0" err="1" smtClean="0">
                  <a:gradFill>
                    <a:gsLst>
                      <a:gs pos="2917">
                        <a:srgbClr val="404040"/>
                      </a:gs>
                      <a:gs pos="30000">
                        <a:srgbClr val="404040"/>
                      </a:gs>
                    </a:gsLst>
                    <a:lin ang="5400000" scaled="0"/>
                  </a:gradFill>
                </a:endParaRPr>
              </a:p>
            </p:txBody>
          </p:sp>
        </p:grpSp>
        <p:grpSp>
          <p:nvGrpSpPr>
            <p:cNvPr id="4" name="Group 29"/>
            <p:cNvGrpSpPr/>
            <p:nvPr/>
          </p:nvGrpSpPr>
          <p:grpSpPr>
            <a:xfrm>
              <a:off x="8425242" y="3901394"/>
              <a:ext cx="3212550" cy="2231504"/>
              <a:chOff x="8425242" y="3901394"/>
              <a:chExt cx="3212550" cy="2231504"/>
            </a:xfrm>
          </p:grpSpPr>
          <p:sp>
            <p:nvSpPr>
              <p:cNvPr id="3" name="Line Callout 1 (Accent Bar) 30"/>
              <p:cNvSpPr/>
              <p:nvPr/>
            </p:nvSpPr>
            <p:spPr bwMode="auto">
              <a:xfrm>
                <a:off x="8425242" y="3901394"/>
                <a:ext cx="3212550" cy="897377"/>
              </a:xfrm>
              <a:prstGeom prst="accentCallout1">
                <a:avLst>
                  <a:gd name="adj1" fmla="val 45639"/>
                  <a:gd name="adj2" fmla="val -8333"/>
                  <a:gd name="adj3" fmla="val 45983"/>
                  <a:gd name="adj4" fmla="val -57298"/>
                </a:avLst>
              </a:prstGeom>
              <a:no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defTabSz="932742">
                  <a:lnSpc>
                    <a:spcPct val="90000"/>
                  </a:lnSpc>
                  <a:spcAft>
                    <a:spcPts val="600"/>
                  </a:spcAft>
                </a:pPr>
                <a:r>
                  <a:rPr lang="en-US" sz="1400" dirty="0">
                    <a:solidFill>
                      <a:srgbClr val="404040">
                        <a:lumMod val="50000"/>
                      </a:srgbClr>
                    </a:solidFill>
                  </a:rPr>
                  <a:t>Use your Java / C++ code</a:t>
                </a:r>
              </a:p>
              <a:p>
                <a:pPr defTabSz="932742">
                  <a:lnSpc>
                    <a:spcPct val="90000"/>
                  </a:lnSpc>
                  <a:spcAft>
                    <a:spcPts val="600"/>
                  </a:spcAft>
                </a:pPr>
                <a:r>
                  <a:rPr lang="en-US" sz="1400" dirty="0">
                    <a:solidFill>
                      <a:srgbClr val="404040">
                        <a:lumMod val="50000"/>
                      </a:srgbClr>
                    </a:solidFill>
                  </a:rPr>
                  <a:t>Use Android IDE</a:t>
                </a:r>
              </a:p>
              <a:p>
                <a:pPr defTabSz="932742">
                  <a:lnSpc>
                    <a:spcPct val="90000"/>
                  </a:lnSpc>
                  <a:spcAft>
                    <a:spcPts val="600"/>
                  </a:spcAft>
                </a:pPr>
                <a:r>
                  <a:rPr lang="en-US" sz="1400" dirty="0">
                    <a:solidFill>
                      <a:srgbClr val="404040">
                        <a:lumMod val="50000"/>
                      </a:srgbClr>
                    </a:solidFill>
                  </a:rPr>
                  <a:t>High code reuse</a:t>
                </a:r>
              </a:p>
            </p:txBody>
          </p:sp>
          <p:sp>
            <p:nvSpPr>
              <p:cNvPr id="71" name="Line Callout 1 (Accent Bar) 31"/>
              <p:cNvSpPr/>
              <p:nvPr/>
            </p:nvSpPr>
            <p:spPr bwMode="auto">
              <a:xfrm>
                <a:off x="8425242" y="5235521"/>
                <a:ext cx="3103793" cy="897377"/>
              </a:xfrm>
              <a:prstGeom prst="accentCallout1">
                <a:avLst>
                  <a:gd name="adj1" fmla="val 45639"/>
                  <a:gd name="adj2" fmla="val -8333"/>
                  <a:gd name="adj3" fmla="val 45983"/>
                  <a:gd name="adj4" fmla="val -21217"/>
                </a:avLst>
              </a:prstGeom>
              <a:noFill/>
              <a:ln>
                <a:solidFill>
                  <a:srgbClr val="B4009E">
                    <a:alpha val="2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defTabSz="932742">
                  <a:lnSpc>
                    <a:spcPct val="90000"/>
                  </a:lnSpc>
                  <a:spcAft>
                    <a:spcPts val="600"/>
                  </a:spcAft>
                </a:pPr>
                <a:r>
                  <a:rPr lang="en-US" sz="1400" dirty="0">
                    <a:solidFill>
                      <a:srgbClr val="404040">
                        <a:lumMod val="60000"/>
                        <a:lumOff val="40000"/>
                      </a:srgbClr>
                    </a:solidFill>
                  </a:rPr>
                  <a:t>Use your Objective C code</a:t>
                </a:r>
              </a:p>
              <a:p>
                <a:pPr defTabSz="932742">
                  <a:lnSpc>
                    <a:spcPct val="90000"/>
                  </a:lnSpc>
                  <a:spcAft>
                    <a:spcPts val="600"/>
                  </a:spcAft>
                </a:pPr>
                <a:r>
                  <a:rPr lang="en-US" sz="1400" dirty="0">
                    <a:solidFill>
                      <a:srgbClr val="404040">
                        <a:lumMod val="60000"/>
                        <a:lumOff val="40000"/>
                      </a:srgbClr>
                    </a:solidFill>
                  </a:rPr>
                  <a:t>Use Visual Studio</a:t>
                </a:r>
              </a:p>
              <a:p>
                <a:pPr defTabSz="932742">
                  <a:lnSpc>
                    <a:spcPct val="90000"/>
                  </a:lnSpc>
                  <a:spcAft>
                    <a:spcPts val="600"/>
                  </a:spcAft>
                </a:pPr>
                <a:r>
                  <a:rPr lang="en-US" sz="1400" dirty="0">
                    <a:solidFill>
                      <a:srgbClr val="404040">
                        <a:lumMod val="60000"/>
                        <a:lumOff val="40000"/>
                      </a:srgbClr>
                    </a:solidFill>
                  </a:rPr>
                  <a:t>Medium-high code </a:t>
                </a:r>
                <a:r>
                  <a:rPr lang="en-US" sz="1400" dirty="0" smtClean="0">
                    <a:solidFill>
                      <a:srgbClr val="404040">
                        <a:lumMod val="60000"/>
                        <a:lumOff val="40000"/>
                      </a:srgbClr>
                    </a:solidFill>
                  </a:rPr>
                  <a:t>reuse</a:t>
                </a:r>
                <a:endParaRPr lang="en-US" sz="1400" dirty="0">
                  <a:solidFill>
                    <a:srgbClr val="404040">
                      <a:lumMod val="60000"/>
                      <a:lumOff val="40000"/>
                    </a:srgbClr>
                  </a:solidFill>
                </a:endParaRPr>
              </a:p>
            </p:txBody>
          </p:sp>
        </p:grpSp>
      </p:grpSp>
      <p:sp>
        <p:nvSpPr>
          <p:cNvPr id="5"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Universal Windows Platform</a:t>
            </a:r>
            <a:endParaRPr lang="en-US" sz="4080" dirty="0">
              <a:gradFill>
                <a:gsLst>
                  <a:gs pos="0">
                    <a:srgbClr val="00188F"/>
                  </a:gs>
                  <a:gs pos="100000">
                    <a:srgbClr val="00188F"/>
                  </a:gs>
                </a:gsLst>
                <a:lin ang="5400000" scaled="1"/>
              </a:gradFill>
            </a:endParaRPr>
          </a:p>
        </p:txBody>
      </p:sp>
      <p:sp>
        <p:nvSpPr>
          <p:cNvPr id="6" name="Rectangle 5"/>
          <p:cNvSpPr/>
          <p:nvPr/>
        </p:nvSpPr>
        <p:spPr>
          <a:xfrm>
            <a:off x="307041" y="789994"/>
            <a:ext cx="9561537" cy="382308"/>
          </a:xfrm>
          <a:prstGeom prst="rect">
            <a:avLst/>
          </a:prstGeom>
        </p:spPr>
        <p:txBody>
          <a:bodyPr wrap="square">
            <a:spAutoFit/>
          </a:bodyPr>
          <a:lstStyle/>
          <a:p>
            <a:pPr defTabSz="932742"/>
            <a:r>
              <a:rPr lang="en-US" sz="1836" dirty="0">
                <a:solidFill>
                  <a:srgbClr val="737373"/>
                </a:solidFill>
              </a:rPr>
              <a:t>Wherever your code was born, you can bring it to Windows</a:t>
            </a:r>
          </a:p>
        </p:txBody>
      </p:sp>
      <p:pic>
        <p:nvPicPr>
          <p:cNvPr id="58" name="Picture 57"/>
          <p:cNvPicPr>
            <a:picLocks noChangeAspect="1"/>
          </p:cNvPicPr>
          <p:nvPr/>
        </p:nvPicPr>
        <p:blipFill>
          <a:blip r:embed="rId8">
            <a:duotone>
              <a:schemeClr val="bg2">
                <a:shade val="45000"/>
                <a:satMod val="135000"/>
              </a:schemeClr>
              <a:prstClr val="white"/>
            </a:duotone>
          </a:blip>
          <a:stretch>
            <a:fillRect/>
          </a:stretch>
        </p:blipFill>
        <p:spPr>
          <a:xfrm>
            <a:off x="3034841" y="3103265"/>
            <a:ext cx="402760" cy="166000"/>
          </a:xfrm>
          <a:prstGeom prst="rect">
            <a:avLst/>
          </a:prstGeom>
        </p:spPr>
      </p:pic>
      <p:pic>
        <p:nvPicPr>
          <p:cNvPr id="59" name="Picture 58"/>
          <p:cNvPicPr>
            <a:picLocks noChangeAspect="1"/>
          </p:cNvPicPr>
          <p:nvPr/>
        </p:nvPicPr>
        <p:blipFill>
          <a:blip r:embed="rId8">
            <a:duotone>
              <a:schemeClr val="bg2">
                <a:shade val="45000"/>
                <a:satMod val="135000"/>
              </a:schemeClr>
              <a:prstClr val="white"/>
            </a:duotone>
          </a:blip>
          <a:stretch>
            <a:fillRect/>
          </a:stretch>
        </p:blipFill>
        <p:spPr>
          <a:xfrm>
            <a:off x="11688290" y="3112269"/>
            <a:ext cx="402760" cy="166000"/>
          </a:xfrm>
          <a:prstGeom prst="rect">
            <a:avLst/>
          </a:prstGeom>
        </p:spPr>
      </p:pic>
      <p:pic>
        <p:nvPicPr>
          <p:cNvPr id="60" name="Picture 59"/>
          <p:cNvPicPr>
            <a:picLocks noChangeAspect="1"/>
          </p:cNvPicPr>
          <p:nvPr/>
        </p:nvPicPr>
        <p:blipFill>
          <a:blip r:embed="rId8">
            <a:duotone>
              <a:schemeClr val="bg2">
                <a:shade val="45000"/>
                <a:satMod val="135000"/>
              </a:schemeClr>
              <a:prstClr val="white"/>
            </a:duotone>
          </a:blip>
          <a:stretch>
            <a:fillRect/>
          </a:stretch>
        </p:blipFill>
        <p:spPr>
          <a:xfrm>
            <a:off x="11502340" y="5452657"/>
            <a:ext cx="402760" cy="166000"/>
          </a:xfrm>
          <a:prstGeom prst="rect">
            <a:avLst/>
          </a:prstGeom>
        </p:spPr>
      </p:pic>
      <p:pic>
        <p:nvPicPr>
          <p:cNvPr id="61" name="Picture 60"/>
          <p:cNvPicPr>
            <a:picLocks noChangeAspect="1"/>
          </p:cNvPicPr>
          <p:nvPr/>
        </p:nvPicPr>
        <p:blipFill>
          <a:blip r:embed="rId8">
            <a:duotone>
              <a:schemeClr val="bg2">
                <a:shade val="45000"/>
                <a:satMod val="135000"/>
              </a:schemeClr>
              <a:prstClr val="white"/>
            </a:duotone>
          </a:blip>
          <a:stretch>
            <a:fillRect/>
          </a:stretch>
        </p:blipFill>
        <p:spPr>
          <a:xfrm>
            <a:off x="11495862" y="5907312"/>
            <a:ext cx="402760" cy="166000"/>
          </a:xfrm>
          <a:prstGeom prst="rect">
            <a:avLst/>
          </a:prstGeom>
        </p:spPr>
      </p:pic>
    </p:spTree>
    <p:extLst>
      <p:ext uri="{BB962C8B-B14F-4D97-AF65-F5344CB8AC3E}">
        <p14:creationId xmlns:p14="http://schemas.microsoft.com/office/powerpoint/2010/main" val="139068265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427039" y="447674"/>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sp>
        <p:nvSpPr>
          <p:cNvPr id="55" name="Title 1"/>
          <p:cNvSpPr txBox="1">
            <a:spLocks/>
          </p:cNvSpPr>
          <p:nvPr/>
        </p:nvSpPr>
        <p:spPr>
          <a:xfrm>
            <a:off x="427039" y="447674"/>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sp>
        <p:nvSpPr>
          <p:cNvPr id="5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Project </a:t>
            </a:r>
            <a:r>
              <a:rPr lang="en-US" sz="4080" dirty="0" smtClean="0">
                <a:gradFill>
                  <a:gsLst>
                    <a:gs pos="0">
                      <a:srgbClr val="0078D7"/>
                    </a:gs>
                    <a:gs pos="100000">
                      <a:srgbClr val="0078D7"/>
                    </a:gs>
                  </a:gsLst>
                  <a:lin ang="5400000" scaled="1"/>
                </a:gradFill>
              </a:rPr>
              <a:t>Astoria &amp; </a:t>
            </a:r>
            <a:r>
              <a:rPr lang="en-US" sz="4080" dirty="0" smtClean="0">
                <a:gradFill>
                  <a:gsLst>
                    <a:gs pos="0">
                      <a:srgbClr val="0078D7"/>
                    </a:gs>
                    <a:gs pos="100000">
                      <a:srgbClr val="0078D7"/>
                    </a:gs>
                  </a:gsLst>
                  <a:lin ang="5400000" scaled="1"/>
                </a:gradFill>
              </a:rPr>
              <a:t>Windows does the heavy lifting</a:t>
            </a:r>
            <a:endParaRPr lang="en-US" sz="4080" dirty="0">
              <a:gradFill>
                <a:gsLst>
                  <a:gs pos="0">
                    <a:srgbClr val="00188F"/>
                  </a:gs>
                  <a:gs pos="100000">
                    <a:srgbClr val="00188F"/>
                  </a:gs>
                </a:gsLst>
                <a:lin ang="5400000" scaled="1"/>
              </a:gradFill>
            </a:endParaRPr>
          </a:p>
        </p:txBody>
      </p:sp>
      <p:sp>
        <p:nvSpPr>
          <p:cNvPr id="57" name="Rectangle 14"/>
          <p:cNvSpPr/>
          <p:nvPr/>
        </p:nvSpPr>
        <p:spPr>
          <a:xfrm>
            <a:off x="307041" y="789994"/>
            <a:ext cx="9561537" cy="382308"/>
          </a:xfrm>
          <a:prstGeom prst="rect">
            <a:avLst/>
          </a:prstGeom>
        </p:spPr>
        <p:txBody>
          <a:bodyPr wrap="square">
            <a:spAutoFit/>
          </a:bodyPr>
          <a:lstStyle/>
          <a:p>
            <a:pPr defTabSz="932742"/>
            <a:r>
              <a:rPr lang="en-US" sz="1836" dirty="0" smtClean="0">
                <a:solidFill>
                  <a:srgbClr val="737373"/>
                </a:solidFill>
              </a:rPr>
              <a:t>We translate and redirect Android concepts to Windows concepts</a:t>
            </a:r>
            <a:endParaRPr lang="en-US" sz="1836" dirty="0">
              <a:solidFill>
                <a:srgbClr val="737373"/>
              </a:solidFill>
            </a:endParaRPr>
          </a:p>
        </p:txBody>
      </p:sp>
      <p:sp>
        <p:nvSpPr>
          <p:cNvPr id="58" name="Rectangle 15"/>
          <p:cNvSpPr/>
          <p:nvPr/>
        </p:nvSpPr>
        <p:spPr bwMode="auto">
          <a:xfrm>
            <a:off x="427039" y="4346165"/>
            <a:ext cx="3657600" cy="609600"/>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solidFill>
                  <a:srgbClr val="FFFFFF"/>
                </a:solidFill>
                <a:latin typeface="Segoe UI Light"/>
                <a:ea typeface="Segoe UI" pitchFamily="34" charset="0"/>
                <a:cs typeface="Segoe UI" pitchFamily="34" charset="0"/>
              </a:rPr>
              <a:t>User experience</a:t>
            </a:r>
            <a:endParaRPr lang="en-US" sz="1600" dirty="0">
              <a:solidFill>
                <a:srgbClr val="FFFFFF"/>
              </a:solidFill>
              <a:latin typeface="Segoe UI Light"/>
              <a:ea typeface="Segoe UI" pitchFamily="34" charset="0"/>
              <a:cs typeface="Segoe UI" pitchFamily="34" charset="0"/>
            </a:endParaRPr>
          </a:p>
        </p:txBody>
      </p:sp>
      <p:sp>
        <p:nvSpPr>
          <p:cNvPr id="59" name="Rectangle 16"/>
          <p:cNvSpPr/>
          <p:nvPr/>
        </p:nvSpPr>
        <p:spPr bwMode="auto">
          <a:xfrm>
            <a:off x="4465004" y="4320340"/>
            <a:ext cx="3657600" cy="609600"/>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solidFill>
                  <a:srgbClr val="FFFFFF"/>
                </a:solidFill>
                <a:latin typeface="Segoe UI Light"/>
                <a:ea typeface="Segoe UI" pitchFamily="34" charset="0"/>
                <a:cs typeface="Segoe UI" pitchFamily="34" charset="0"/>
              </a:rPr>
              <a:t>Cloud services</a:t>
            </a:r>
            <a:endParaRPr lang="en-US" sz="1600" dirty="0">
              <a:solidFill>
                <a:srgbClr val="FFFFFF"/>
              </a:solidFill>
              <a:latin typeface="Segoe UI Light"/>
              <a:ea typeface="Segoe UI" pitchFamily="34" charset="0"/>
              <a:cs typeface="Segoe UI" pitchFamily="34" charset="0"/>
            </a:endParaRPr>
          </a:p>
        </p:txBody>
      </p:sp>
      <p:sp>
        <p:nvSpPr>
          <p:cNvPr id="60" name="Rectangle 17"/>
          <p:cNvSpPr/>
          <p:nvPr/>
        </p:nvSpPr>
        <p:spPr bwMode="auto">
          <a:xfrm>
            <a:off x="8502969" y="4320340"/>
            <a:ext cx="3657600" cy="609600"/>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solidFill>
                  <a:srgbClr val="FFFFFF"/>
                </a:solidFill>
                <a:latin typeface="Segoe UI Light"/>
                <a:ea typeface="Segoe UI" pitchFamily="34" charset="0"/>
                <a:cs typeface="Segoe UI" pitchFamily="34" charset="0"/>
              </a:rPr>
              <a:t>Platform</a:t>
            </a:r>
            <a:endParaRPr lang="en-US" sz="1600" dirty="0">
              <a:solidFill>
                <a:srgbClr val="FFFFFF"/>
              </a:solidFill>
              <a:latin typeface="Segoe UI Light"/>
              <a:ea typeface="Segoe UI" pitchFamily="34" charset="0"/>
              <a:cs typeface="Segoe UI" pitchFamily="34" charset="0"/>
            </a:endParaRPr>
          </a:p>
        </p:txBody>
      </p:sp>
      <p:pic>
        <p:nvPicPr>
          <p:cNvPr id="61" name="Picture 4" descr="http://news.xbox.com/~/media/images/media%20assets/event%20assets/e3%20press%20kit/xbox%20live%20branding/xboxlive_rgb_stacked_2013.png?h=645&amp;w=940"/>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293804" y="2695626"/>
            <a:ext cx="1764074" cy="121045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Bing A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3648" y="3369966"/>
            <a:ext cx="1686878" cy="419101"/>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23"/>
          <p:cNvGrpSpPr/>
          <p:nvPr/>
        </p:nvGrpSpPr>
        <p:grpSpPr>
          <a:xfrm>
            <a:off x="2156307" y="2437850"/>
            <a:ext cx="1602124" cy="1485645"/>
            <a:chOff x="2277077" y="3861883"/>
            <a:chExt cx="1938569" cy="1797630"/>
          </a:xfrm>
        </p:grpSpPr>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837" y="3861883"/>
              <a:ext cx="1219048" cy="1219048"/>
            </a:xfrm>
            <a:prstGeom prst="rect">
              <a:avLst/>
            </a:prstGeom>
          </p:spPr>
        </p:pic>
        <p:sp>
          <p:nvSpPr>
            <p:cNvPr id="65" name="TextBox 64"/>
            <p:cNvSpPr txBox="1"/>
            <p:nvPr/>
          </p:nvSpPr>
          <p:spPr>
            <a:xfrm>
              <a:off x="2277077" y="5033865"/>
              <a:ext cx="1938569" cy="625648"/>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dirty="0" smtClean="0">
                  <a:gradFill>
                    <a:gsLst>
                      <a:gs pos="2917">
                        <a:srgbClr val="404040"/>
                      </a:gs>
                      <a:gs pos="30000">
                        <a:srgbClr val="404040"/>
                      </a:gs>
                    </a:gsLst>
                    <a:lin ang="5400000" scaled="0"/>
                  </a:gradFill>
                </a:rPr>
                <a:t>Notifications</a:t>
              </a:r>
            </a:p>
          </p:txBody>
        </p:sp>
      </p:grpSp>
      <p:grpSp>
        <p:nvGrpSpPr>
          <p:cNvPr id="66" name="Group 24"/>
          <p:cNvGrpSpPr/>
          <p:nvPr/>
        </p:nvGrpSpPr>
        <p:grpSpPr>
          <a:xfrm>
            <a:off x="655140" y="2354262"/>
            <a:ext cx="1305486" cy="1434805"/>
            <a:chOff x="381678" y="3861883"/>
            <a:chExt cx="1579639" cy="1736113"/>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974" y="3861883"/>
              <a:ext cx="1219048" cy="1219048"/>
            </a:xfrm>
            <a:prstGeom prst="rect">
              <a:avLst/>
            </a:prstGeom>
          </p:spPr>
        </p:pic>
        <p:sp>
          <p:nvSpPr>
            <p:cNvPr id="68" name="TextBox 67"/>
            <p:cNvSpPr txBox="1"/>
            <p:nvPr/>
          </p:nvSpPr>
          <p:spPr>
            <a:xfrm>
              <a:off x="381678" y="5080931"/>
              <a:ext cx="1579639" cy="51706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dirty="0" smtClean="0">
                  <a:gradFill>
                    <a:gsLst>
                      <a:gs pos="2917">
                        <a:srgbClr val="404040"/>
                      </a:gs>
                      <a:gs pos="30000">
                        <a:srgbClr val="404040"/>
                      </a:gs>
                    </a:gsLst>
                    <a:lin ang="5400000" scaled="0"/>
                  </a:gradFill>
                </a:rPr>
                <a:t>Sharing</a:t>
              </a:r>
            </a:p>
          </p:txBody>
        </p:sp>
      </p:grpSp>
      <p:grpSp>
        <p:nvGrpSpPr>
          <p:cNvPr id="69" name="Group 25"/>
          <p:cNvGrpSpPr/>
          <p:nvPr/>
        </p:nvGrpSpPr>
        <p:grpSpPr>
          <a:xfrm>
            <a:off x="8918365" y="2463044"/>
            <a:ext cx="1388286" cy="1512907"/>
            <a:chOff x="8852822" y="3376974"/>
            <a:chExt cx="1679825" cy="1830618"/>
          </a:xfrm>
        </p:grpSpPr>
        <p:pic>
          <p:nvPicPr>
            <p:cNvPr id="70" name="Picture 6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4386" y="3376974"/>
              <a:ext cx="1219048" cy="1219048"/>
            </a:xfrm>
            <a:prstGeom prst="rect">
              <a:avLst/>
            </a:prstGeom>
          </p:spPr>
        </p:pic>
        <p:sp>
          <p:nvSpPr>
            <p:cNvPr id="71" name="TextBox 70"/>
            <p:cNvSpPr txBox="1"/>
            <p:nvPr/>
          </p:nvSpPr>
          <p:spPr>
            <a:xfrm>
              <a:off x="8852822" y="4581943"/>
              <a:ext cx="1679825" cy="625649"/>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dirty="0" smtClean="0">
                  <a:gradFill>
                    <a:gsLst>
                      <a:gs pos="2917">
                        <a:srgbClr val="404040"/>
                      </a:gs>
                      <a:gs pos="30000">
                        <a:srgbClr val="404040"/>
                      </a:gs>
                    </a:gsLst>
                    <a:lin ang="5400000" scaled="0"/>
                  </a:gradFill>
                </a:rPr>
                <a:t>File system</a:t>
              </a:r>
            </a:p>
          </p:txBody>
        </p:sp>
      </p:grpSp>
      <p:grpSp>
        <p:nvGrpSpPr>
          <p:cNvPr id="72" name="Group 26"/>
          <p:cNvGrpSpPr/>
          <p:nvPr/>
        </p:nvGrpSpPr>
        <p:grpSpPr>
          <a:xfrm>
            <a:off x="10709639" y="2525097"/>
            <a:ext cx="1291055" cy="1331035"/>
            <a:chOff x="10670699" y="3394371"/>
            <a:chExt cx="1562176" cy="1610552"/>
          </a:xfrm>
        </p:grpSpPr>
        <p:pic>
          <p:nvPicPr>
            <p:cNvPr id="73" name="Picture 7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42263" y="3394371"/>
              <a:ext cx="1219048" cy="1219048"/>
            </a:xfrm>
            <a:prstGeom prst="rect">
              <a:avLst/>
            </a:prstGeom>
          </p:spPr>
        </p:pic>
        <p:sp>
          <p:nvSpPr>
            <p:cNvPr id="74" name="TextBox 73"/>
            <p:cNvSpPr txBox="1"/>
            <p:nvPr/>
          </p:nvSpPr>
          <p:spPr>
            <a:xfrm>
              <a:off x="10670699" y="4487858"/>
              <a:ext cx="1562176" cy="51706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dirty="0" smtClean="0">
                  <a:gradFill>
                    <a:gsLst>
                      <a:gs pos="2917">
                        <a:srgbClr val="404040"/>
                      </a:gs>
                      <a:gs pos="30000">
                        <a:srgbClr val="404040"/>
                      </a:gs>
                    </a:gsLst>
                    <a:lin ang="5400000" scaled="0"/>
                  </a:gradFill>
                </a:rPr>
                <a:t>Camera</a:t>
              </a:r>
            </a:p>
          </p:txBody>
        </p:sp>
      </p:grpSp>
      <p:sp>
        <p:nvSpPr>
          <p:cNvPr id="75" name="Rectangle 29"/>
          <p:cNvSpPr/>
          <p:nvPr/>
        </p:nvSpPr>
        <p:spPr>
          <a:xfrm>
            <a:off x="476300" y="5034554"/>
            <a:ext cx="3282131" cy="1754326"/>
          </a:xfrm>
          <a:prstGeom prst="rect">
            <a:avLst/>
          </a:prstGeom>
        </p:spPr>
        <p:txBody>
          <a:bodyPr wrap="square">
            <a:spAutoFit/>
          </a:bodyPr>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Acquisition</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Input and interaction</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App-to-app interactions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Windowing &amp; navigation</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Notifications and live tiles</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a:t>
            </a:r>
            <a:endParaRPr lang="en-US" dirty="0">
              <a:solidFill>
                <a:srgbClr val="404040">
                  <a:lumMod val="50000"/>
                </a:srgbClr>
              </a:solidFill>
              <a:ea typeface="Segoe UI" pitchFamily="34" charset="0"/>
              <a:cs typeface="Segoe UI" pitchFamily="34" charset="0"/>
            </a:endParaRPr>
          </a:p>
        </p:txBody>
      </p:sp>
      <p:sp>
        <p:nvSpPr>
          <p:cNvPr id="76" name="Rectangle 32"/>
          <p:cNvSpPr/>
          <p:nvPr/>
        </p:nvSpPr>
        <p:spPr>
          <a:xfrm>
            <a:off x="4553648" y="4922427"/>
            <a:ext cx="2780903" cy="2031325"/>
          </a:xfrm>
          <a:prstGeom prst="rect">
            <a:avLst/>
          </a:prstGeom>
        </p:spPr>
        <p:txBody>
          <a:bodyPr wrap="square">
            <a:spAutoFit/>
          </a:bodyPr>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In-App Purchases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Ads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Maps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Game Services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Analytics</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Notification service</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a:t>
            </a:r>
            <a:endParaRPr lang="en-US" dirty="0">
              <a:solidFill>
                <a:srgbClr val="404040">
                  <a:lumMod val="50000"/>
                </a:srgbClr>
              </a:solidFill>
              <a:ea typeface="Segoe UI" pitchFamily="34" charset="0"/>
              <a:cs typeface="Segoe UI" pitchFamily="34" charset="0"/>
            </a:endParaRPr>
          </a:p>
        </p:txBody>
      </p:sp>
      <p:sp>
        <p:nvSpPr>
          <p:cNvPr id="77" name="Rectangle 35"/>
          <p:cNvSpPr/>
          <p:nvPr/>
        </p:nvSpPr>
        <p:spPr>
          <a:xfrm>
            <a:off x="8457796" y="4955765"/>
            <a:ext cx="2744468" cy="2308324"/>
          </a:xfrm>
          <a:prstGeom prst="rect">
            <a:avLst/>
          </a:prstGeom>
        </p:spPr>
        <p:txBody>
          <a:bodyPr wrap="square">
            <a:spAutoFit/>
          </a:bodyPr>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File system</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Contacts, photos,…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Sensors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Camera</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Hardware accelerated graphics &amp; Direct </a:t>
            </a:r>
            <a:r>
              <a:rPr lang="en-US" dirty="0" smtClean="0">
                <a:solidFill>
                  <a:srgbClr val="404040">
                    <a:lumMod val="50000"/>
                  </a:srgbClr>
                </a:solidFill>
                <a:ea typeface="Segoe UI" pitchFamily="34" charset="0"/>
                <a:cs typeface="Segoe UI" pitchFamily="34" charset="0"/>
              </a:rPr>
              <a:t>X</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a:t>
            </a:r>
            <a:endParaRPr lang="en-US" dirty="0">
              <a:solidFill>
                <a:srgbClr val="404040">
                  <a:lumMod val="50000"/>
                </a:srgbClr>
              </a:solidFill>
              <a:ea typeface="Segoe UI" pitchFamily="34" charset="0"/>
              <a:cs typeface="Segoe UI" pitchFamily="34" charset="0"/>
            </a:endParaRPr>
          </a:p>
          <a:p>
            <a:pPr defTabSz="932406"/>
            <a:endParaRPr lang="en-US" dirty="0">
              <a:solidFill>
                <a:srgbClr val="404040">
                  <a:lumMod val="50000"/>
                </a:srgbClr>
              </a:solidFill>
              <a:ea typeface="Segoe UI" pitchFamily="34" charset="0"/>
              <a:cs typeface="Segoe UI" pitchFamily="34" charset="0"/>
            </a:endParaRPr>
          </a:p>
        </p:txBody>
      </p:sp>
    </p:spTree>
    <p:extLst>
      <p:ext uri="{BB962C8B-B14F-4D97-AF65-F5344CB8AC3E}">
        <p14:creationId xmlns:p14="http://schemas.microsoft.com/office/powerpoint/2010/main" val="338611312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
          <p:cNvGraphicFramePr>
            <a:graphicFrameLocks noGrp="1"/>
          </p:cNvGraphicFramePr>
          <p:nvPr>
            <p:extLst/>
          </p:nvPr>
        </p:nvGraphicFramePr>
        <p:xfrm>
          <a:off x="1431278" y="1734408"/>
          <a:ext cx="2961882" cy="5243201"/>
        </p:xfrm>
        <a:graphic>
          <a:graphicData uri="http://schemas.openxmlformats.org/drawingml/2006/table">
            <a:tbl>
              <a:tblPr firstRow="1" bandRow="1"/>
              <a:tblGrid>
                <a:gridCol w="2961882">
                  <a:extLst>
                    <a:ext uri="{9D8B030D-6E8A-4147-A177-3AD203B41FA5}">
                      <a16:colId xmlns:a16="http://schemas.microsoft.com/office/drawing/2014/main" xmlns="" val="20001"/>
                    </a:ext>
                  </a:extLst>
                </a:gridCol>
              </a:tblGrid>
              <a:tr h="612489">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algn="l" defTabSz="914400" rtl="0" eaLnBrk="1" latinLnBrk="0" hangingPunct="1"/>
                      <a:r>
                        <a:rPr lang="en-US" sz="2000" kern="1200" dirty="0" smtClean="0">
                          <a:solidFill>
                            <a:schemeClr val="bg1"/>
                          </a:solidFill>
                          <a:latin typeface="+mn-lt"/>
                        </a:rPr>
                        <a:t>Microsoft Services</a:t>
                      </a:r>
                      <a:endParaRPr lang="en-GB" sz="2000" b="1" kern="1200" dirty="0">
                        <a:solidFill>
                          <a:schemeClr val="bg1"/>
                        </a:solidFill>
                        <a:latin typeface="+mn-lt"/>
                        <a:ea typeface="+mn-ea"/>
                        <a:cs typeface="Segoe WP Light" panose="020B0502040204020203" pitchFamily="34" charset="0"/>
                      </a:endParaRPr>
                    </a:p>
                  </a:txBody>
                  <a:tcPr marL="139891" marR="139891" marT="27978" marB="55956"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00188F"/>
                    </a:solidFill>
                  </a:tcPr>
                </a:tc>
                <a:extLst>
                  <a:ext uri="{0D108BD9-81ED-4DB2-BD59-A6C34878D82A}">
                    <a16:rowId xmlns:a16="http://schemas.microsoft.com/office/drawing/2014/main" xmlns="" val="10000"/>
                  </a:ext>
                </a:extLst>
              </a:tr>
              <a:tr h="416378">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AppInsights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582187">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MS Ads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582187">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In-app Purchases</a:t>
                      </a: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821911">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Windows Notification Service</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670301">
                <a:tc>
                  <a:txBody>
                    <a:body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Xbox Live Services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7"/>
                  </a:ext>
                </a:extLst>
              </a:tr>
              <a:tr h="416378">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Bing</a:t>
                      </a:r>
                      <a:r>
                        <a:rPr lang="en-US" sz="1600" kern="1200" baseline="0" dirty="0" smtClean="0">
                          <a:solidFill>
                            <a:schemeClr val="dk1"/>
                          </a:solidFill>
                          <a:latin typeface="+mn-lt"/>
                          <a:ea typeface="+mn-ea"/>
                          <a:cs typeface="+mn-cs"/>
                        </a:rPr>
                        <a:t> Maps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570685">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Windows Location services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570685">
                <a:tc>
                  <a:txBody>
                    <a:body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8"/>
                  </a:ext>
                </a:extLst>
              </a:tr>
            </a:tbl>
          </a:graphicData>
        </a:graphic>
      </p:graphicFrame>
      <p:grpSp>
        <p:nvGrpSpPr>
          <p:cNvPr id="2" name="Group 1"/>
          <p:cNvGrpSpPr/>
          <p:nvPr/>
        </p:nvGrpSpPr>
        <p:grpSpPr>
          <a:xfrm>
            <a:off x="5824438" y="2430462"/>
            <a:ext cx="5180758" cy="3810000"/>
            <a:chOff x="6523037" y="2430462"/>
            <a:chExt cx="5180758" cy="3810000"/>
          </a:xfrm>
        </p:grpSpPr>
        <p:sp>
          <p:nvSpPr>
            <p:cNvPr id="15" name="Rectangle 14"/>
            <p:cNvSpPr/>
            <p:nvPr/>
          </p:nvSpPr>
          <p:spPr>
            <a:xfrm>
              <a:off x="6523037" y="2430462"/>
              <a:ext cx="5180758" cy="1806434"/>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lIns="253645" tIns="0" rIns="253645" bIns="0" rtlCol="0" anchor="ctr" anchorCtr="0"/>
            <a:lstStyle/>
            <a:p>
              <a:pPr marL="466298" indent="-466298" defTabSz="951178">
                <a:lnSpc>
                  <a:spcPct val="90000"/>
                </a:lnSpc>
                <a:spcBef>
                  <a:spcPts val="832"/>
                </a:spcBef>
                <a:spcAft>
                  <a:spcPts val="832"/>
                </a:spcAft>
                <a:buFont typeface="Arial" panose="020B0604020202020204" pitchFamily="34" charset="0"/>
                <a:buChar char="•"/>
              </a:pPr>
              <a:r>
                <a:rPr lang="en-US" sz="20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Project Astoria SDK in Java</a:t>
              </a:r>
              <a:endParaRPr lang="en-US" sz="2448"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466298" indent="-466298" defTabSz="951178">
                <a:lnSpc>
                  <a:spcPct val="90000"/>
                </a:lnSpc>
                <a:spcBef>
                  <a:spcPts val="832"/>
                </a:spcBef>
                <a:spcAft>
                  <a:spcPts val="832"/>
                </a:spcAft>
                <a:buFont typeface="Arial" panose="020B0604020202020204" pitchFamily="34" charset="0"/>
                <a:buChar char="•"/>
              </a:pPr>
              <a:r>
                <a:rPr lang="en-US" sz="20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Use Microsoft services with minimal code change</a:t>
              </a:r>
              <a:endParaRPr lang="en-US" sz="2448"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466298" indent="-466298" defTabSz="951178">
                <a:lnSpc>
                  <a:spcPct val="90000"/>
                </a:lnSpc>
                <a:spcBef>
                  <a:spcPts val="832"/>
                </a:spcBef>
                <a:spcAft>
                  <a:spcPts val="832"/>
                </a:spcAft>
                <a:buFont typeface="Arial" panose="020B0604020202020204" pitchFamily="34" charset="0"/>
                <a:buChar char="•"/>
              </a:pPr>
              <a:r>
                <a:rPr lang="en-US" sz="20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Get Started in Dev Center</a:t>
              </a:r>
              <a:endParaRPr lang="en-US" sz="2448"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stretch>
              <a:fillRect/>
            </a:stretch>
          </p:blipFill>
          <p:spPr>
            <a:xfrm>
              <a:off x="6523037" y="4598692"/>
              <a:ext cx="5180758" cy="1641770"/>
            </a:xfrm>
            <a:prstGeom prst="rect">
              <a:avLst/>
            </a:prstGeom>
            <a:ln>
              <a:noFill/>
            </a:ln>
            <a:effectLst>
              <a:outerShdw blurRad="292100" dist="139700" dir="2700000" algn="tl" rotWithShape="0">
                <a:srgbClr val="333333">
                  <a:alpha val="65000"/>
                </a:srgbClr>
              </a:outerShdw>
            </a:effectLst>
          </p:spPr>
        </p:pic>
      </p:grpSp>
      <p:sp>
        <p:nvSpPr>
          <p:cNvPr id="8"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Cloud </a:t>
            </a:r>
            <a:r>
              <a:rPr lang="en-US" sz="4080" smtClean="0">
                <a:gradFill>
                  <a:gsLst>
                    <a:gs pos="0">
                      <a:srgbClr val="0078D7"/>
                    </a:gs>
                    <a:gs pos="100000">
                      <a:srgbClr val="0078D7"/>
                    </a:gs>
                  </a:gsLst>
                  <a:lin ang="5400000" scaled="1"/>
                </a:gradFill>
              </a:rPr>
              <a:t>services</a:t>
            </a:r>
            <a:endParaRPr lang="en-US" sz="4080" dirty="0">
              <a:gradFill>
                <a:gsLst>
                  <a:gs pos="0">
                    <a:srgbClr val="00188F"/>
                  </a:gs>
                  <a:gs pos="100000">
                    <a:srgbClr val="00188F"/>
                  </a:gs>
                </a:gsLst>
                <a:lin ang="5400000" scaled="1"/>
              </a:gradFill>
            </a:endParaRPr>
          </a:p>
        </p:txBody>
      </p:sp>
      <p:sp>
        <p:nvSpPr>
          <p:cNvPr id="9" name="Rectangle 8"/>
          <p:cNvSpPr/>
          <p:nvPr/>
        </p:nvSpPr>
        <p:spPr>
          <a:xfrm>
            <a:off x="275481" y="828955"/>
            <a:ext cx="9561537" cy="382308"/>
          </a:xfrm>
          <a:prstGeom prst="rect">
            <a:avLst/>
          </a:prstGeom>
        </p:spPr>
        <p:txBody>
          <a:bodyPr wrap="square">
            <a:spAutoFit/>
          </a:bodyPr>
          <a:lstStyle/>
          <a:p>
            <a:pPr defTabSz="932742"/>
            <a:r>
              <a:rPr lang="en-US" sz="1836" smtClean="0">
                <a:solidFill>
                  <a:srgbClr val="737373"/>
                </a:solidFill>
              </a:rPr>
              <a:t>Windows apps </a:t>
            </a:r>
            <a:r>
              <a:rPr lang="en-US" sz="1836" dirty="0">
                <a:solidFill>
                  <a:srgbClr val="737373"/>
                </a:solidFill>
              </a:rPr>
              <a:t>built with Project Astoria </a:t>
            </a:r>
            <a:r>
              <a:rPr lang="en-US" sz="1836" dirty="0" smtClean="0">
                <a:solidFill>
                  <a:srgbClr val="737373"/>
                </a:solidFill>
              </a:rPr>
              <a:t>use Microsoft cloud services</a:t>
            </a:r>
            <a:endParaRPr lang="en-US" sz="1836" dirty="0">
              <a:solidFill>
                <a:srgbClr val="737373"/>
              </a:solidFill>
            </a:endParaRPr>
          </a:p>
        </p:txBody>
      </p:sp>
      <p:sp>
        <p:nvSpPr>
          <p:cNvPr id="13" name="Rectangle 3"/>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14" name="Rectangle 5"/>
          <p:cNvSpPr/>
          <p:nvPr/>
        </p:nvSpPr>
        <p:spPr bwMode="auto">
          <a:xfrm>
            <a:off x="10783476" y="60399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16" name="Rectangle 6"/>
          <p:cNvSpPr/>
          <p:nvPr/>
        </p:nvSpPr>
        <p:spPr bwMode="auto">
          <a:xfrm>
            <a:off x="10783475" y="105971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37176795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ld Map"/>
          <p:cNvSpPr>
            <a:spLocks noEditPoints="1"/>
          </p:cNvSpPr>
          <p:nvPr/>
        </p:nvSpPr>
        <p:spPr bwMode="auto">
          <a:xfrm>
            <a:off x="951434" y="540529"/>
            <a:ext cx="10533608" cy="5913467"/>
          </a:xfrm>
          <a:custGeom>
            <a:avLst/>
            <a:gdLst>
              <a:gd name="T0" fmla="*/ 985 w 1283"/>
              <a:gd name="T1" fmla="*/ 96 h 719"/>
              <a:gd name="T2" fmla="*/ 670 w 1283"/>
              <a:gd name="T3" fmla="*/ 523 h 719"/>
              <a:gd name="T4" fmla="*/ 663 w 1283"/>
              <a:gd name="T5" fmla="*/ 155 h 719"/>
              <a:gd name="T6" fmla="*/ 1044 w 1283"/>
              <a:gd name="T7" fmla="*/ 127 h 719"/>
              <a:gd name="T8" fmla="*/ 647 w 1283"/>
              <a:gd name="T9" fmla="*/ 414 h 719"/>
              <a:gd name="T10" fmla="*/ 1092 w 1283"/>
              <a:gd name="T11" fmla="*/ 468 h 719"/>
              <a:gd name="T12" fmla="*/ 949 w 1283"/>
              <a:gd name="T13" fmla="*/ 291 h 719"/>
              <a:gd name="T14" fmla="*/ 643 w 1283"/>
              <a:gd name="T15" fmla="*/ 196 h 719"/>
              <a:gd name="T16" fmla="*/ 602 w 1283"/>
              <a:gd name="T17" fmla="*/ 223 h 719"/>
              <a:gd name="T18" fmla="*/ 742 w 1283"/>
              <a:gd name="T19" fmla="*/ 141 h 719"/>
              <a:gd name="T20" fmla="*/ 638 w 1283"/>
              <a:gd name="T21" fmla="*/ 418 h 719"/>
              <a:gd name="T22" fmla="*/ 1006 w 1283"/>
              <a:gd name="T23" fmla="*/ 328 h 719"/>
              <a:gd name="T24" fmla="*/ 842 w 1283"/>
              <a:gd name="T25" fmla="*/ 273 h 719"/>
              <a:gd name="T26" fmla="*/ 781 w 1283"/>
              <a:gd name="T27" fmla="*/ 350 h 719"/>
              <a:gd name="T28" fmla="*/ 1131 w 1283"/>
              <a:gd name="T29" fmla="*/ 127 h 719"/>
              <a:gd name="T30" fmla="*/ 652 w 1283"/>
              <a:gd name="T31" fmla="*/ 364 h 719"/>
              <a:gd name="T32" fmla="*/ 720 w 1283"/>
              <a:gd name="T33" fmla="*/ 409 h 719"/>
              <a:gd name="T34" fmla="*/ 856 w 1283"/>
              <a:gd name="T35" fmla="*/ 246 h 719"/>
              <a:gd name="T36" fmla="*/ 774 w 1283"/>
              <a:gd name="T37" fmla="*/ 255 h 719"/>
              <a:gd name="T38" fmla="*/ 615 w 1283"/>
              <a:gd name="T39" fmla="*/ 332 h 719"/>
              <a:gd name="T40" fmla="*/ 686 w 1283"/>
              <a:gd name="T41" fmla="*/ 378 h 719"/>
              <a:gd name="T42" fmla="*/ 731 w 1283"/>
              <a:gd name="T43" fmla="*/ 237 h 719"/>
              <a:gd name="T44" fmla="*/ 711 w 1283"/>
              <a:gd name="T45" fmla="*/ 332 h 719"/>
              <a:gd name="T46" fmla="*/ 1094 w 1283"/>
              <a:gd name="T47" fmla="*/ 478 h 719"/>
              <a:gd name="T48" fmla="*/ 1051 w 1283"/>
              <a:gd name="T49" fmla="*/ 387 h 719"/>
              <a:gd name="T50" fmla="*/ 767 w 1283"/>
              <a:gd name="T51" fmla="*/ 177 h 719"/>
              <a:gd name="T52" fmla="*/ 972 w 1283"/>
              <a:gd name="T53" fmla="*/ 132 h 719"/>
              <a:gd name="T54" fmla="*/ 994 w 1283"/>
              <a:gd name="T55" fmla="*/ 237 h 719"/>
              <a:gd name="T56" fmla="*/ 897 w 1283"/>
              <a:gd name="T57" fmla="*/ 255 h 719"/>
              <a:gd name="T58" fmla="*/ 988 w 1283"/>
              <a:gd name="T59" fmla="*/ 168 h 719"/>
              <a:gd name="T60" fmla="*/ 958 w 1283"/>
              <a:gd name="T61" fmla="*/ 268 h 719"/>
              <a:gd name="T62" fmla="*/ 475 w 1283"/>
              <a:gd name="T63" fmla="*/ 82 h 719"/>
              <a:gd name="T64" fmla="*/ 318 w 1283"/>
              <a:gd name="T65" fmla="*/ 450 h 719"/>
              <a:gd name="T66" fmla="*/ 198 w 1283"/>
              <a:gd name="T67" fmla="*/ 32 h 719"/>
              <a:gd name="T68" fmla="*/ 386 w 1283"/>
              <a:gd name="T69" fmla="*/ 23 h 719"/>
              <a:gd name="T70" fmla="*/ 422 w 1283"/>
              <a:gd name="T71" fmla="*/ 46 h 719"/>
              <a:gd name="T72" fmla="*/ 352 w 1283"/>
              <a:gd name="T73" fmla="*/ 600 h 719"/>
              <a:gd name="T74" fmla="*/ 168 w 1283"/>
              <a:gd name="T75" fmla="*/ 259 h 719"/>
              <a:gd name="T76" fmla="*/ 250 w 1283"/>
              <a:gd name="T77" fmla="*/ 96 h 719"/>
              <a:gd name="T78" fmla="*/ 801 w 1283"/>
              <a:gd name="T79" fmla="*/ 355 h 719"/>
              <a:gd name="T80" fmla="*/ 629 w 1283"/>
              <a:gd name="T81" fmla="*/ 414 h 719"/>
              <a:gd name="T82" fmla="*/ 1169 w 1283"/>
              <a:gd name="T83" fmla="*/ 191 h 719"/>
              <a:gd name="T84" fmla="*/ 988 w 1283"/>
              <a:gd name="T85" fmla="*/ 441 h 719"/>
              <a:gd name="T86" fmla="*/ 91 w 1283"/>
              <a:gd name="T87" fmla="*/ 155 h 719"/>
              <a:gd name="T88" fmla="*/ 59 w 1283"/>
              <a:gd name="T89" fmla="*/ 105 h 719"/>
              <a:gd name="T90" fmla="*/ 447 w 1283"/>
              <a:gd name="T91" fmla="*/ 546 h 719"/>
              <a:gd name="T92" fmla="*/ 277 w 1283"/>
              <a:gd name="T93" fmla="*/ 368 h 719"/>
              <a:gd name="T94" fmla="*/ 563 w 1283"/>
              <a:gd name="T95" fmla="*/ 314 h 719"/>
              <a:gd name="T96" fmla="*/ 722 w 1283"/>
              <a:gd name="T97" fmla="*/ 100 h 719"/>
              <a:gd name="T98" fmla="*/ 409 w 1283"/>
              <a:gd name="T99" fmla="*/ 428 h 719"/>
              <a:gd name="T100" fmla="*/ 372 w 1283"/>
              <a:gd name="T101" fmla="*/ 514 h 719"/>
              <a:gd name="T102" fmla="*/ 1133 w 1283"/>
              <a:gd name="T103" fmla="*/ 605 h 719"/>
              <a:gd name="T104" fmla="*/ 949 w 1283"/>
              <a:gd name="T105" fmla="*/ 373 h 719"/>
              <a:gd name="T106" fmla="*/ 1135 w 1283"/>
              <a:gd name="T107" fmla="*/ 96 h 719"/>
              <a:gd name="T108" fmla="*/ 1087 w 1283"/>
              <a:gd name="T109" fmla="*/ 91 h 719"/>
              <a:gd name="T110" fmla="*/ 431 w 1283"/>
              <a:gd name="T111" fmla="*/ 482 h 719"/>
              <a:gd name="T112" fmla="*/ 293 w 1283"/>
              <a:gd name="T113" fmla="*/ 223 h 719"/>
              <a:gd name="T114" fmla="*/ 184 w 1283"/>
              <a:gd name="T115" fmla="*/ 250 h 719"/>
              <a:gd name="T116" fmla="*/ 277 w 1283"/>
              <a:gd name="T117" fmla="*/ 123 h 719"/>
              <a:gd name="T118" fmla="*/ 370 w 1283"/>
              <a:gd name="T119" fmla="*/ 168 h 719"/>
              <a:gd name="T120" fmla="*/ 404 w 1283"/>
              <a:gd name="T121" fmla="*/ 482 h 719"/>
              <a:gd name="T122" fmla="*/ 184 w 1283"/>
              <a:gd name="T123" fmla="*/ 168 h 719"/>
              <a:gd name="T124" fmla="*/ 232 w 1283"/>
              <a:gd name="T125" fmla="*/ 237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3" h="719">
                <a:moveTo>
                  <a:pt x="829" y="137"/>
                </a:moveTo>
                <a:cubicBezTo>
                  <a:pt x="826" y="137"/>
                  <a:pt x="824" y="139"/>
                  <a:pt x="824" y="141"/>
                </a:cubicBezTo>
                <a:cubicBezTo>
                  <a:pt x="824" y="144"/>
                  <a:pt x="826" y="146"/>
                  <a:pt x="829" y="146"/>
                </a:cubicBezTo>
                <a:cubicBezTo>
                  <a:pt x="831" y="146"/>
                  <a:pt x="833" y="144"/>
                  <a:pt x="833" y="141"/>
                </a:cubicBezTo>
                <a:cubicBezTo>
                  <a:pt x="833" y="139"/>
                  <a:pt x="831" y="137"/>
                  <a:pt x="829" y="137"/>
                </a:cubicBezTo>
                <a:close/>
                <a:moveTo>
                  <a:pt x="783" y="141"/>
                </a:moveTo>
                <a:cubicBezTo>
                  <a:pt x="783" y="144"/>
                  <a:pt x="785" y="146"/>
                  <a:pt x="788" y="146"/>
                </a:cubicBezTo>
                <a:cubicBezTo>
                  <a:pt x="790" y="146"/>
                  <a:pt x="792" y="144"/>
                  <a:pt x="792" y="141"/>
                </a:cubicBezTo>
                <a:cubicBezTo>
                  <a:pt x="792" y="139"/>
                  <a:pt x="790" y="137"/>
                  <a:pt x="788" y="137"/>
                </a:cubicBezTo>
                <a:cubicBezTo>
                  <a:pt x="785" y="137"/>
                  <a:pt x="783" y="139"/>
                  <a:pt x="783" y="141"/>
                </a:cubicBezTo>
                <a:close/>
                <a:moveTo>
                  <a:pt x="822" y="123"/>
                </a:moveTo>
                <a:cubicBezTo>
                  <a:pt x="819" y="123"/>
                  <a:pt x="817" y="125"/>
                  <a:pt x="817" y="127"/>
                </a:cubicBezTo>
                <a:cubicBezTo>
                  <a:pt x="817" y="130"/>
                  <a:pt x="819" y="132"/>
                  <a:pt x="822" y="132"/>
                </a:cubicBezTo>
                <a:cubicBezTo>
                  <a:pt x="824" y="132"/>
                  <a:pt x="826" y="130"/>
                  <a:pt x="826" y="127"/>
                </a:cubicBezTo>
                <a:cubicBezTo>
                  <a:pt x="826" y="125"/>
                  <a:pt x="824" y="123"/>
                  <a:pt x="822" y="123"/>
                </a:cubicBezTo>
                <a:close/>
                <a:moveTo>
                  <a:pt x="815" y="109"/>
                </a:moveTo>
                <a:cubicBezTo>
                  <a:pt x="813" y="109"/>
                  <a:pt x="810" y="111"/>
                  <a:pt x="810" y="114"/>
                </a:cubicBezTo>
                <a:cubicBezTo>
                  <a:pt x="810" y="116"/>
                  <a:pt x="813" y="118"/>
                  <a:pt x="815" y="118"/>
                </a:cubicBezTo>
                <a:cubicBezTo>
                  <a:pt x="818" y="118"/>
                  <a:pt x="820" y="116"/>
                  <a:pt x="820" y="114"/>
                </a:cubicBezTo>
                <a:cubicBezTo>
                  <a:pt x="820" y="111"/>
                  <a:pt x="818" y="109"/>
                  <a:pt x="815" y="109"/>
                </a:cubicBezTo>
                <a:close/>
                <a:moveTo>
                  <a:pt x="804" y="127"/>
                </a:moveTo>
                <a:cubicBezTo>
                  <a:pt x="804" y="130"/>
                  <a:pt x="806" y="132"/>
                  <a:pt x="808" y="132"/>
                </a:cubicBezTo>
                <a:cubicBezTo>
                  <a:pt x="811" y="132"/>
                  <a:pt x="813" y="130"/>
                  <a:pt x="813" y="127"/>
                </a:cubicBezTo>
                <a:cubicBezTo>
                  <a:pt x="813" y="125"/>
                  <a:pt x="811" y="123"/>
                  <a:pt x="808" y="123"/>
                </a:cubicBezTo>
                <a:cubicBezTo>
                  <a:pt x="806" y="123"/>
                  <a:pt x="804" y="125"/>
                  <a:pt x="804" y="127"/>
                </a:cubicBezTo>
                <a:close/>
                <a:moveTo>
                  <a:pt x="801" y="109"/>
                </a:moveTo>
                <a:cubicBezTo>
                  <a:pt x="799" y="109"/>
                  <a:pt x="797" y="111"/>
                  <a:pt x="797" y="114"/>
                </a:cubicBezTo>
                <a:cubicBezTo>
                  <a:pt x="797" y="116"/>
                  <a:pt x="799" y="118"/>
                  <a:pt x="801" y="118"/>
                </a:cubicBezTo>
                <a:cubicBezTo>
                  <a:pt x="804" y="118"/>
                  <a:pt x="806" y="116"/>
                  <a:pt x="806" y="114"/>
                </a:cubicBezTo>
                <a:cubicBezTo>
                  <a:pt x="806" y="111"/>
                  <a:pt x="804" y="109"/>
                  <a:pt x="801" y="109"/>
                </a:cubicBezTo>
                <a:close/>
                <a:moveTo>
                  <a:pt x="790" y="127"/>
                </a:moveTo>
                <a:cubicBezTo>
                  <a:pt x="790" y="130"/>
                  <a:pt x="792" y="132"/>
                  <a:pt x="795" y="132"/>
                </a:cubicBezTo>
                <a:cubicBezTo>
                  <a:pt x="797" y="132"/>
                  <a:pt x="799" y="130"/>
                  <a:pt x="799" y="127"/>
                </a:cubicBezTo>
                <a:cubicBezTo>
                  <a:pt x="799" y="125"/>
                  <a:pt x="797" y="123"/>
                  <a:pt x="795" y="123"/>
                </a:cubicBezTo>
                <a:cubicBezTo>
                  <a:pt x="792" y="123"/>
                  <a:pt x="790" y="125"/>
                  <a:pt x="790" y="127"/>
                </a:cubicBezTo>
                <a:close/>
                <a:moveTo>
                  <a:pt x="860" y="141"/>
                </a:moveTo>
                <a:cubicBezTo>
                  <a:pt x="860" y="139"/>
                  <a:pt x="858" y="137"/>
                  <a:pt x="856" y="137"/>
                </a:cubicBezTo>
                <a:cubicBezTo>
                  <a:pt x="853" y="137"/>
                  <a:pt x="851" y="139"/>
                  <a:pt x="851" y="141"/>
                </a:cubicBezTo>
                <a:cubicBezTo>
                  <a:pt x="851" y="144"/>
                  <a:pt x="853" y="146"/>
                  <a:pt x="856" y="146"/>
                </a:cubicBezTo>
                <a:cubicBezTo>
                  <a:pt x="858" y="146"/>
                  <a:pt x="860" y="144"/>
                  <a:pt x="860" y="141"/>
                </a:cubicBezTo>
                <a:close/>
                <a:moveTo>
                  <a:pt x="856" y="164"/>
                </a:moveTo>
                <a:cubicBezTo>
                  <a:pt x="853" y="164"/>
                  <a:pt x="851" y="166"/>
                  <a:pt x="851" y="168"/>
                </a:cubicBezTo>
                <a:cubicBezTo>
                  <a:pt x="851" y="171"/>
                  <a:pt x="853" y="173"/>
                  <a:pt x="856" y="173"/>
                </a:cubicBezTo>
                <a:cubicBezTo>
                  <a:pt x="858" y="173"/>
                  <a:pt x="860" y="171"/>
                  <a:pt x="860" y="168"/>
                </a:cubicBezTo>
                <a:cubicBezTo>
                  <a:pt x="860" y="166"/>
                  <a:pt x="858" y="164"/>
                  <a:pt x="856" y="164"/>
                </a:cubicBezTo>
                <a:close/>
                <a:moveTo>
                  <a:pt x="863" y="177"/>
                </a:moveTo>
                <a:cubicBezTo>
                  <a:pt x="860" y="177"/>
                  <a:pt x="858" y="179"/>
                  <a:pt x="858" y="182"/>
                </a:cubicBezTo>
                <a:cubicBezTo>
                  <a:pt x="858" y="185"/>
                  <a:pt x="860" y="187"/>
                  <a:pt x="863" y="187"/>
                </a:cubicBezTo>
                <a:cubicBezTo>
                  <a:pt x="865" y="187"/>
                  <a:pt x="867" y="185"/>
                  <a:pt x="867" y="182"/>
                </a:cubicBezTo>
                <a:cubicBezTo>
                  <a:pt x="867" y="179"/>
                  <a:pt x="865" y="177"/>
                  <a:pt x="863" y="177"/>
                </a:cubicBezTo>
                <a:close/>
                <a:moveTo>
                  <a:pt x="849" y="123"/>
                </a:moveTo>
                <a:cubicBezTo>
                  <a:pt x="847" y="123"/>
                  <a:pt x="845" y="125"/>
                  <a:pt x="845" y="127"/>
                </a:cubicBezTo>
                <a:cubicBezTo>
                  <a:pt x="845" y="130"/>
                  <a:pt x="847" y="132"/>
                  <a:pt x="849" y="132"/>
                </a:cubicBezTo>
                <a:cubicBezTo>
                  <a:pt x="852" y="132"/>
                  <a:pt x="854" y="130"/>
                  <a:pt x="854" y="127"/>
                </a:cubicBezTo>
                <a:cubicBezTo>
                  <a:pt x="854" y="125"/>
                  <a:pt x="852" y="123"/>
                  <a:pt x="849" y="123"/>
                </a:cubicBezTo>
                <a:close/>
                <a:moveTo>
                  <a:pt x="831" y="155"/>
                </a:moveTo>
                <a:cubicBezTo>
                  <a:pt x="831" y="157"/>
                  <a:pt x="833" y="159"/>
                  <a:pt x="835" y="159"/>
                </a:cubicBezTo>
                <a:cubicBezTo>
                  <a:pt x="838" y="159"/>
                  <a:pt x="840" y="157"/>
                  <a:pt x="840" y="155"/>
                </a:cubicBezTo>
                <a:cubicBezTo>
                  <a:pt x="840" y="152"/>
                  <a:pt x="838" y="150"/>
                  <a:pt x="835" y="150"/>
                </a:cubicBezTo>
                <a:cubicBezTo>
                  <a:pt x="833" y="150"/>
                  <a:pt x="831" y="152"/>
                  <a:pt x="831" y="155"/>
                </a:cubicBezTo>
                <a:close/>
                <a:moveTo>
                  <a:pt x="838" y="141"/>
                </a:moveTo>
                <a:cubicBezTo>
                  <a:pt x="838" y="144"/>
                  <a:pt x="840" y="146"/>
                  <a:pt x="842" y="146"/>
                </a:cubicBezTo>
                <a:cubicBezTo>
                  <a:pt x="845" y="146"/>
                  <a:pt x="847" y="144"/>
                  <a:pt x="847" y="141"/>
                </a:cubicBezTo>
                <a:cubicBezTo>
                  <a:pt x="847" y="139"/>
                  <a:pt x="845" y="137"/>
                  <a:pt x="842" y="137"/>
                </a:cubicBezTo>
                <a:cubicBezTo>
                  <a:pt x="840" y="137"/>
                  <a:pt x="838" y="139"/>
                  <a:pt x="838" y="141"/>
                </a:cubicBezTo>
                <a:close/>
                <a:moveTo>
                  <a:pt x="736" y="182"/>
                </a:moveTo>
                <a:cubicBezTo>
                  <a:pt x="736" y="185"/>
                  <a:pt x="738" y="187"/>
                  <a:pt x="740" y="187"/>
                </a:cubicBezTo>
                <a:cubicBezTo>
                  <a:pt x="743" y="187"/>
                  <a:pt x="745" y="185"/>
                  <a:pt x="745" y="182"/>
                </a:cubicBezTo>
                <a:cubicBezTo>
                  <a:pt x="745" y="179"/>
                  <a:pt x="743" y="177"/>
                  <a:pt x="740" y="177"/>
                </a:cubicBezTo>
                <a:cubicBezTo>
                  <a:pt x="738" y="177"/>
                  <a:pt x="736" y="179"/>
                  <a:pt x="736" y="182"/>
                </a:cubicBezTo>
                <a:close/>
                <a:moveTo>
                  <a:pt x="715" y="168"/>
                </a:moveTo>
                <a:cubicBezTo>
                  <a:pt x="715" y="171"/>
                  <a:pt x="717" y="173"/>
                  <a:pt x="720" y="173"/>
                </a:cubicBezTo>
                <a:cubicBezTo>
                  <a:pt x="722" y="173"/>
                  <a:pt x="724" y="171"/>
                  <a:pt x="724" y="168"/>
                </a:cubicBezTo>
                <a:cubicBezTo>
                  <a:pt x="724" y="166"/>
                  <a:pt x="722" y="164"/>
                  <a:pt x="720" y="164"/>
                </a:cubicBezTo>
                <a:cubicBezTo>
                  <a:pt x="717" y="164"/>
                  <a:pt x="715" y="166"/>
                  <a:pt x="715" y="168"/>
                </a:cubicBezTo>
                <a:close/>
                <a:moveTo>
                  <a:pt x="727" y="150"/>
                </a:moveTo>
                <a:cubicBezTo>
                  <a:pt x="724" y="150"/>
                  <a:pt x="722" y="152"/>
                  <a:pt x="722" y="155"/>
                </a:cubicBezTo>
                <a:cubicBezTo>
                  <a:pt x="722" y="157"/>
                  <a:pt x="724" y="159"/>
                  <a:pt x="727" y="159"/>
                </a:cubicBezTo>
                <a:cubicBezTo>
                  <a:pt x="729" y="159"/>
                  <a:pt x="731" y="157"/>
                  <a:pt x="731" y="155"/>
                </a:cubicBezTo>
                <a:cubicBezTo>
                  <a:pt x="731" y="152"/>
                  <a:pt x="729" y="150"/>
                  <a:pt x="727" y="150"/>
                </a:cubicBezTo>
                <a:close/>
                <a:moveTo>
                  <a:pt x="776" y="155"/>
                </a:moveTo>
                <a:cubicBezTo>
                  <a:pt x="776" y="157"/>
                  <a:pt x="778" y="159"/>
                  <a:pt x="781" y="159"/>
                </a:cubicBezTo>
                <a:cubicBezTo>
                  <a:pt x="784" y="159"/>
                  <a:pt x="786" y="157"/>
                  <a:pt x="786" y="155"/>
                </a:cubicBezTo>
                <a:cubicBezTo>
                  <a:pt x="786" y="152"/>
                  <a:pt x="784" y="150"/>
                  <a:pt x="781" y="150"/>
                </a:cubicBezTo>
                <a:cubicBezTo>
                  <a:pt x="778" y="150"/>
                  <a:pt x="776" y="152"/>
                  <a:pt x="776" y="155"/>
                </a:cubicBezTo>
                <a:close/>
                <a:moveTo>
                  <a:pt x="706" y="137"/>
                </a:moveTo>
                <a:cubicBezTo>
                  <a:pt x="704" y="137"/>
                  <a:pt x="702" y="139"/>
                  <a:pt x="702" y="141"/>
                </a:cubicBezTo>
                <a:cubicBezTo>
                  <a:pt x="702" y="144"/>
                  <a:pt x="704" y="146"/>
                  <a:pt x="706" y="146"/>
                </a:cubicBezTo>
                <a:cubicBezTo>
                  <a:pt x="709" y="146"/>
                  <a:pt x="711" y="144"/>
                  <a:pt x="711" y="141"/>
                </a:cubicBezTo>
                <a:cubicBezTo>
                  <a:pt x="711" y="139"/>
                  <a:pt x="709" y="137"/>
                  <a:pt x="706" y="137"/>
                </a:cubicBezTo>
                <a:close/>
                <a:moveTo>
                  <a:pt x="733" y="164"/>
                </a:moveTo>
                <a:cubicBezTo>
                  <a:pt x="731" y="164"/>
                  <a:pt x="729" y="166"/>
                  <a:pt x="729" y="168"/>
                </a:cubicBezTo>
                <a:cubicBezTo>
                  <a:pt x="729" y="171"/>
                  <a:pt x="731" y="173"/>
                  <a:pt x="733" y="173"/>
                </a:cubicBezTo>
                <a:cubicBezTo>
                  <a:pt x="736" y="173"/>
                  <a:pt x="738" y="171"/>
                  <a:pt x="738" y="168"/>
                </a:cubicBezTo>
                <a:cubicBezTo>
                  <a:pt x="738" y="166"/>
                  <a:pt x="736" y="164"/>
                  <a:pt x="733" y="164"/>
                </a:cubicBezTo>
                <a:close/>
                <a:moveTo>
                  <a:pt x="699" y="123"/>
                </a:moveTo>
                <a:cubicBezTo>
                  <a:pt x="697" y="123"/>
                  <a:pt x="695" y="125"/>
                  <a:pt x="695" y="127"/>
                </a:cubicBezTo>
                <a:cubicBezTo>
                  <a:pt x="695" y="130"/>
                  <a:pt x="697" y="132"/>
                  <a:pt x="699" y="132"/>
                </a:cubicBezTo>
                <a:cubicBezTo>
                  <a:pt x="702" y="132"/>
                  <a:pt x="704" y="130"/>
                  <a:pt x="704" y="127"/>
                </a:cubicBezTo>
                <a:cubicBezTo>
                  <a:pt x="704" y="125"/>
                  <a:pt x="702" y="123"/>
                  <a:pt x="699" y="123"/>
                </a:cubicBezTo>
                <a:close/>
                <a:moveTo>
                  <a:pt x="708" y="182"/>
                </a:moveTo>
                <a:cubicBezTo>
                  <a:pt x="708" y="185"/>
                  <a:pt x="710" y="187"/>
                  <a:pt x="713" y="187"/>
                </a:cubicBezTo>
                <a:cubicBezTo>
                  <a:pt x="715" y="187"/>
                  <a:pt x="717" y="185"/>
                  <a:pt x="717" y="182"/>
                </a:cubicBezTo>
                <a:cubicBezTo>
                  <a:pt x="717" y="179"/>
                  <a:pt x="715" y="177"/>
                  <a:pt x="713" y="177"/>
                </a:cubicBezTo>
                <a:cubicBezTo>
                  <a:pt x="710" y="177"/>
                  <a:pt x="708" y="179"/>
                  <a:pt x="708" y="182"/>
                </a:cubicBezTo>
                <a:close/>
                <a:moveTo>
                  <a:pt x="767" y="150"/>
                </a:moveTo>
                <a:cubicBezTo>
                  <a:pt x="765" y="150"/>
                  <a:pt x="763" y="152"/>
                  <a:pt x="763" y="155"/>
                </a:cubicBezTo>
                <a:cubicBezTo>
                  <a:pt x="763" y="157"/>
                  <a:pt x="765" y="159"/>
                  <a:pt x="767" y="159"/>
                </a:cubicBezTo>
                <a:cubicBezTo>
                  <a:pt x="770" y="159"/>
                  <a:pt x="772" y="157"/>
                  <a:pt x="772" y="155"/>
                </a:cubicBezTo>
                <a:cubicBezTo>
                  <a:pt x="772" y="152"/>
                  <a:pt x="770" y="150"/>
                  <a:pt x="767" y="150"/>
                </a:cubicBezTo>
                <a:close/>
                <a:moveTo>
                  <a:pt x="756" y="168"/>
                </a:moveTo>
                <a:cubicBezTo>
                  <a:pt x="756" y="171"/>
                  <a:pt x="758" y="173"/>
                  <a:pt x="761" y="173"/>
                </a:cubicBezTo>
                <a:cubicBezTo>
                  <a:pt x="763" y="173"/>
                  <a:pt x="765" y="171"/>
                  <a:pt x="765" y="168"/>
                </a:cubicBezTo>
                <a:cubicBezTo>
                  <a:pt x="765" y="166"/>
                  <a:pt x="763" y="164"/>
                  <a:pt x="761" y="164"/>
                </a:cubicBezTo>
                <a:cubicBezTo>
                  <a:pt x="758" y="164"/>
                  <a:pt x="756" y="166"/>
                  <a:pt x="756" y="168"/>
                </a:cubicBezTo>
                <a:close/>
                <a:moveTo>
                  <a:pt x="770" y="168"/>
                </a:moveTo>
                <a:cubicBezTo>
                  <a:pt x="770" y="171"/>
                  <a:pt x="772" y="173"/>
                  <a:pt x="774" y="173"/>
                </a:cubicBezTo>
                <a:cubicBezTo>
                  <a:pt x="777" y="173"/>
                  <a:pt x="779" y="171"/>
                  <a:pt x="779" y="168"/>
                </a:cubicBezTo>
                <a:cubicBezTo>
                  <a:pt x="779" y="166"/>
                  <a:pt x="777" y="164"/>
                  <a:pt x="774" y="164"/>
                </a:cubicBezTo>
                <a:cubicBezTo>
                  <a:pt x="772" y="164"/>
                  <a:pt x="770" y="166"/>
                  <a:pt x="770" y="168"/>
                </a:cubicBezTo>
                <a:close/>
                <a:moveTo>
                  <a:pt x="865" y="196"/>
                </a:moveTo>
                <a:cubicBezTo>
                  <a:pt x="865" y="198"/>
                  <a:pt x="867" y="200"/>
                  <a:pt x="869" y="200"/>
                </a:cubicBezTo>
                <a:cubicBezTo>
                  <a:pt x="872" y="200"/>
                  <a:pt x="874" y="198"/>
                  <a:pt x="874" y="196"/>
                </a:cubicBezTo>
                <a:cubicBezTo>
                  <a:pt x="874" y="193"/>
                  <a:pt x="872" y="191"/>
                  <a:pt x="869" y="191"/>
                </a:cubicBezTo>
                <a:cubicBezTo>
                  <a:pt x="867" y="191"/>
                  <a:pt x="865" y="193"/>
                  <a:pt x="865" y="196"/>
                </a:cubicBezTo>
                <a:close/>
                <a:moveTo>
                  <a:pt x="742" y="168"/>
                </a:moveTo>
                <a:cubicBezTo>
                  <a:pt x="742" y="171"/>
                  <a:pt x="744" y="173"/>
                  <a:pt x="747" y="173"/>
                </a:cubicBezTo>
                <a:cubicBezTo>
                  <a:pt x="749" y="173"/>
                  <a:pt x="751" y="171"/>
                  <a:pt x="751" y="168"/>
                </a:cubicBezTo>
                <a:cubicBezTo>
                  <a:pt x="751" y="166"/>
                  <a:pt x="749" y="164"/>
                  <a:pt x="747" y="164"/>
                </a:cubicBezTo>
                <a:cubicBezTo>
                  <a:pt x="744" y="164"/>
                  <a:pt x="742" y="166"/>
                  <a:pt x="742" y="168"/>
                </a:cubicBezTo>
                <a:close/>
                <a:moveTo>
                  <a:pt x="754" y="150"/>
                </a:moveTo>
                <a:cubicBezTo>
                  <a:pt x="751" y="150"/>
                  <a:pt x="749" y="152"/>
                  <a:pt x="749" y="155"/>
                </a:cubicBezTo>
                <a:cubicBezTo>
                  <a:pt x="749" y="157"/>
                  <a:pt x="751" y="159"/>
                  <a:pt x="754" y="159"/>
                </a:cubicBezTo>
                <a:cubicBezTo>
                  <a:pt x="756" y="159"/>
                  <a:pt x="758" y="157"/>
                  <a:pt x="758" y="155"/>
                </a:cubicBezTo>
                <a:cubicBezTo>
                  <a:pt x="758" y="152"/>
                  <a:pt x="756" y="150"/>
                  <a:pt x="754" y="150"/>
                </a:cubicBezTo>
                <a:close/>
                <a:moveTo>
                  <a:pt x="913" y="127"/>
                </a:moveTo>
                <a:cubicBezTo>
                  <a:pt x="913" y="130"/>
                  <a:pt x="915" y="132"/>
                  <a:pt x="917" y="132"/>
                </a:cubicBezTo>
                <a:cubicBezTo>
                  <a:pt x="920" y="132"/>
                  <a:pt x="922" y="130"/>
                  <a:pt x="922" y="127"/>
                </a:cubicBezTo>
                <a:cubicBezTo>
                  <a:pt x="922" y="125"/>
                  <a:pt x="920" y="123"/>
                  <a:pt x="917" y="123"/>
                </a:cubicBezTo>
                <a:cubicBezTo>
                  <a:pt x="915" y="123"/>
                  <a:pt x="913" y="125"/>
                  <a:pt x="913" y="127"/>
                </a:cubicBezTo>
                <a:close/>
                <a:moveTo>
                  <a:pt x="985" y="96"/>
                </a:moveTo>
                <a:cubicBezTo>
                  <a:pt x="983" y="96"/>
                  <a:pt x="981" y="98"/>
                  <a:pt x="981" y="100"/>
                </a:cubicBezTo>
                <a:cubicBezTo>
                  <a:pt x="981" y="103"/>
                  <a:pt x="983" y="105"/>
                  <a:pt x="985" y="105"/>
                </a:cubicBezTo>
                <a:cubicBezTo>
                  <a:pt x="988" y="105"/>
                  <a:pt x="990" y="103"/>
                  <a:pt x="990" y="100"/>
                </a:cubicBezTo>
                <a:cubicBezTo>
                  <a:pt x="990" y="98"/>
                  <a:pt x="988" y="96"/>
                  <a:pt x="985" y="96"/>
                </a:cubicBezTo>
                <a:close/>
                <a:moveTo>
                  <a:pt x="1006" y="109"/>
                </a:moveTo>
                <a:cubicBezTo>
                  <a:pt x="1003" y="109"/>
                  <a:pt x="1001" y="111"/>
                  <a:pt x="1001" y="114"/>
                </a:cubicBezTo>
                <a:cubicBezTo>
                  <a:pt x="1001" y="116"/>
                  <a:pt x="1003" y="118"/>
                  <a:pt x="1006" y="118"/>
                </a:cubicBezTo>
                <a:cubicBezTo>
                  <a:pt x="1008" y="118"/>
                  <a:pt x="1010" y="116"/>
                  <a:pt x="1010" y="114"/>
                </a:cubicBezTo>
                <a:cubicBezTo>
                  <a:pt x="1010" y="111"/>
                  <a:pt x="1008" y="109"/>
                  <a:pt x="1006" y="109"/>
                </a:cubicBezTo>
                <a:close/>
                <a:moveTo>
                  <a:pt x="999" y="96"/>
                </a:moveTo>
                <a:cubicBezTo>
                  <a:pt x="996" y="96"/>
                  <a:pt x="994" y="98"/>
                  <a:pt x="994" y="100"/>
                </a:cubicBezTo>
                <a:cubicBezTo>
                  <a:pt x="994" y="103"/>
                  <a:pt x="996" y="105"/>
                  <a:pt x="999" y="105"/>
                </a:cubicBezTo>
                <a:cubicBezTo>
                  <a:pt x="1001" y="105"/>
                  <a:pt x="1003" y="103"/>
                  <a:pt x="1003" y="100"/>
                </a:cubicBezTo>
                <a:cubicBezTo>
                  <a:pt x="1003" y="98"/>
                  <a:pt x="1001" y="96"/>
                  <a:pt x="999" y="96"/>
                </a:cubicBezTo>
                <a:close/>
                <a:moveTo>
                  <a:pt x="988" y="114"/>
                </a:moveTo>
                <a:cubicBezTo>
                  <a:pt x="988" y="116"/>
                  <a:pt x="990" y="118"/>
                  <a:pt x="992" y="118"/>
                </a:cubicBezTo>
                <a:cubicBezTo>
                  <a:pt x="995" y="118"/>
                  <a:pt x="997" y="116"/>
                  <a:pt x="997" y="114"/>
                </a:cubicBezTo>
                <a:cubicBezTo>
                  <a:pt x="997" y="111"/>
                  <a:pt x="995" y="109"/>
                  <a:pt x="992" y="109"/>
                </a:cubicBezTo>
                <a:cubicBezTo>
                  <a:pt x="990" y="109"/>
                  <a:pt x="988" y="111"/>
                  <a:pt x="988" y="114"/>
                </a:cubicBezTo>
                <a:close/>
                <a:moveTo>
                  <a:pt x="978" y="82"/>
                </a:moveTo>
                <a:cubicBezTo>
                  <a:pt x="976" y="82"/>
                  <a:pt x="974" y="84"/>
                  <a:pt x="974" y="87"/>
                </a:cubicBezTo>
                <a:cubicBezTo>
                  <a:pt x="974" y="89"/>
                  <a:pt x="976" y="91"/>
                  <a:pt x="978" y="91"/>
                </a:cubicBezTo>
                <a:cubicBezTo>
                  <a:pt x="981" y="91"/>
                  <a:pt x="983" y="89"/>
                  <a:pt x="983" y="87"/>
                </a:cubicBezTo>
                <a:cubicBezTo>
                  <a:pt x="983" y="84"/>
                  <a:pt x="981" y="82"/>
                  <a:pt x="978" y="82"/>
                </a:cubicBezTo>
                <a:close/>
                <a:moveTo>
                  <a:pt x="965" y="82"/>
                </a:moveTo>
                <a:cubicBezTo>
                  <a:pt x="962" y="82"/>
                  <a:pt x="960" y="84"/>
                  <a:pt x="960" y="87"/>
                </a:cubicBezTo>
                <a:cubicBezTo>
                  <a:pt x="960" y="89"/>
                  <a:pt x="962" y="91"/>
                  <a:pt x="965" y="91"/>
                </a:cubicBezTo>
                <a:cubicBezTo>
                  <a:pt x="967" y="91"/>
                  <a:pt x="969" y="89"/>
                  <a:pt x="969" y="87"/>
                </a:cubicBezTo>
                <a:cubicBezTo>
                  <a:pt x="969" y="84"/>
                  <a:pt x="967" y="82"/>
                  <a:pt x="965" y="82"/>
                </a:cubicBezTo>
                <a:close/>
                <a:moveTo>
                  <a:pt x="872" y="182"/>
                </a:moveTo>
                <a:cubicBezTo>
                  <a:pt x="872" y="185"/>
                  <a:pt x="874" y="187"/>
                  <a:pt x="876" y="187"/>
                </a:cubicBezTo>
                <a:cubicBezTo>
                  <a:pt x="879" y="187"/>
                  <a:pt x="881" y="185"/>
                  <a:pt x="881" y="182"/>
                </a:cubicBezTo>
                <a:cubicBezTo>
                  <a:pt x="881" y="179"/>
                  <a:pt x="879" y="177"/>
                  <a:pt x="876" y="177"/>
                </a:cubicBezTo>
                <a:cubicBezTo>
                  <a:pt x="874" y="177"/>
                  <a:pt x="872" y="179"/>
                  <a:pt x="872" y="182"/>
                </a:cubicBezTo>
                <a:close/>
                <a:moveTo>
                  <a:pt x="1053" y="123"/>
                </a:moveTo>
                <a:cubicBezTo>
                  <a:pt x="1051" y="123"/>
                  <a:pt x="1049" y="125"/>
                  <a:pt x="1049" y="127"/>
                </a:cubicBezTo>
                <a:cubicBezTo>
                  <a:pt x="1049" y="130"/>
                  <a:pt x="1051" y="132"/>
                  <a:pt x="1053" y="132"/>
                </a:cubicBezTo>
                <a:cubicBezTo>
                  <a:pt x="1056" y="132"/>
                  <a:pt x="1058" y="130"/>
                  <a:pt x="1058" y="127"/>
                </a:cubicBezTo>
                <a:cubicBezTo>
                  <a:pt x="1058" y="125"/>
                  <a:pt x="1056" y="123"/>
                  <a:pt x="1053" y="123"/>
                </a:cubicBezTo>
                <a:close/>
                <a:moveTo>
                  <a:pt x="1042" y="141"/>
                </a:moveTo>
                <a:cubicBezTo>
                  <a:pt x="1042" y="144"/>
                  <a:pt x="1044" y="146"/>
                  <a:pt x="1047" y="146"/>
                </a:cubicBezTo>
                <a:cubicBezTo>
                  <a:pt x="1049" y="146"/>
                  <a:pt x="1051" y="144"/>
                  <a:pt x="1051" y="141"/>
                </a:cubicBezTo>
                <a:cubicBezTo>
                  <a:pt x="1051" y="139"/>
                  <a:pt x="1049" y="137"/>
                  <a:pt x="1047" y="137"/>
                </a:cubicBezTo>
                <a:cubicBezTo>
                  <a:pt x="1044" y="137"/>
                  <a:pt x="1042" y="139"/>
                  <a:pt x="1042" y="141"/>
                </a:cubicBezTo>
                <a:close/>
                <a:moveTo>
                  <a:pt x="1028" y="141"/>
                </a:moveTo>
                <a:cubicBezTo>
                  <a:pt x="1028" y="144"/>
                  <a:pt x="1030" y="146"/>
                  <a:pt x="1033" y="146"/>
                </a:cubicBezTo>
                <a:cubicBezTo>
                  <a:pt x="1035" y="146"/>
                  <a:pt x="1037" y="144"/>
                  <a:pt x="1037" y="141"/>
                </a:cubicBezTo>
                <a:cubicBezTo>
                  <a:pt x="1037" y="139"/>
                  <a:pt x="1035" y="137"/>
                  <a:pt x="1033" y="137"/>
                </a:cubicBezTo>
                <a:cubicBezTo>
                  <a:pt x="1030" y="137"/>
                  <a:pt x="1028" y="139"/>
                  <a:pt x="1028" y="141"/>
                </a:cubicBezTo>
                <a:close/>
                <a:moveTo>
                  <a:pt x="1015" y="141"/>
                </a:moveTo>
                <a:cubicBezTo>
                  <a:pt x="1015" y="144"/>
                  <a:pt x="1017" y="146"/>
                  <a:pt x="1019" y="146"/>
                </a:cubicBezTo>
                <a:cubicBezTo>
                  <a:pt x="1022" y="146"/>
                  <a:pt x="1024" y="144"/>
                  <a:pt x="1024" y="141"/>
                </a:cubicBezTo>
                <a:cubicBezTo>
                  <a:pt x="1024" y="139"/>
                  <a:pt x="1022" y="137"/>
                  <a:pt x="1019" y="137"/>
                </a:cubicBezTo>
                <a:cubicBezTo>
                  <a:pt x="1017" y="137"/>
                  <a:pt x="1015" y="139"/>
                  <a:pt x="1015" y="141"/>
                </a:cubicBezTo>
                <a:close/>
                <a:moveTo>
                  <a:pt x="1013" y="123"/>
                </a:moveTo>
                <a:cubicBezTo>
                  <a:pt x="1010" y="123"/>
                  <a:pt x="1008" y="125"/>
                  <a:pt x="1008" y="127"/>
                </a:cubicBezTo>
                <a:cubicBezTo>
                  <a:pt x="1008" y="130"/>
                  <a:pt x="1010" y="132"/>
                  <a:pt x="1013" y="132"/>
                </a:cubicBezTo>
                <a:cubicBezTo>
                  <a:pt x="1015" y="132"/>
                  <a:pt x="1017" y="130"/>
                  <a:pt x="1017" y="127"/>
                </a:cubicBezTo>
                <a:cubicBezTo>
                  <a:pt x="1017" y="125"/>
                  <a:pt x="1015" y="123"/>
                  <a:pt x="1013" y="123"/>
                </a:cubicBezTo>
                <a:close/>
                <a:moveTo>
                  <a:pt x="1026" y="123"/>
                </a:moveTo>
                <a:cubicBezTo>
                  <a:pt x="1024" y="123"/>
                  <a:pt x="1022" y="125"/>
                  <a:pt x="1022" y="127"/>
                </a:cubicBezTo>
                <a:cubicBezTo>
                  <a:pt x="1022" y="130"/>
                  <a:pt x="1024" y="132"/>
                  <a:pt x="1026" y="132"/>
                </a:cubicBezTo>
                <a:cubicBezTo>
                  <a:pt x="1029" y="132"/>
                  <a:pt x="1031" y="130"/>
                  <a:pt x="1031" y="127"/>
                </a:cubicBezTo>
                <a:cubicBezTo>
                  <a:pt x="1031" y="125"/>
                  <a:pt x="1029" y="123"/>
                  <a:pt x="1026" y="123"/>
                </a:cubicBezTo>
                <a:close/>
                <a:moveTo>
                  <a:pt x="967" y="100"/>
                </a:moveTo>
                <a:cubicBezTo>
                  <a:pt x="967" y="103"/>
                  <a:pt x="969" y="105"/>
                  <a:pt x="972" y="105"/>
                </a:cubicBezTo>
                <a:cubicBezTo>
                  <a:pt x="974" y="105"/>
                  <a:pt x="976" y="103"/>
                  <a:pt x="976" y="100"/>
                </a:cubicBezTo>
                <a:cubicBezTo>
                  <a:pt x="976" y="98"/>
                  <a:pt x="974" y="96"/>
                  <a:pt x="972" y="96"/>
                </a:cubicBezTo>
                <a:cubicBezTo>
                  <a:pt x="969" y="96"/>
                  <a:pt x="967" y="98"/>
                  <a:pt x="967" y="100"/>
                </a:cubicBezTo>
                <a:close/>
                <a:moveTo>
                  <a:pt x="892" y="141"/>
                </a:moveTo>
                <a:cubicBezTo>
                  <a:pt x="892" y="144"/>
                  <a:pt x="894" y="146"/>
                  <a:pt x="897" y="146"/>
                </a:cubicBezTo>
                <a:cubicBezTo>
                  <a:pt x="899" y="146"/>
                  <a:pt x="901" y="144"/>
                  <a:pt x="901" y="141"/>
                </a:cubicBezTo>
                <a:cubicBezTo>
                  <a:pt x="901" y="139"/>
                  <a:pt x="899" y="137"/>
                  <a:pt x="897" y="137"/>
                </a:cubicBezTo>
                <a:cubicBezTo>
                  <a:pt x="894" y="137"/>
                  <a:pt x="892" y="139"/>
                  <a:pt x="892" y="141"/>
                </a:cubicBezTo>
                <a:close/>
                <a:moveTo>
                  <a:pt x="954" y="100"/>
                </a:moveTo>
                <a:cubicBezTo>
                  <a:pt x="954" y="103"/>
                  <a:pt x="956" y="105"/>
                  <a:pt x="958" y="105"/>
                </a:cubicBezTo>
                <a:cubicBezTo>
                  <a:pt x="961" y="105"/>
                  <a:pt x="963" y="103"/>
                  <a:pt x="963" y="100"/>
                </a:cubicBezTo>
                <a:cubicBezTo>
                  <a:pt x="963" y="98"/>
                  <a:pt x="961" y="96"/>
                  <a:pt x="958" y="96"/>
                </a:cubicBezTo>
                <a:cubicBezTo>
                  <a:pt x="956" y="96"/>
                  <a:pt x="954" y="98"/>
                  <a:pt x="954" y="100"/>
                </a:cubicBezTo>
                <a:close/>
                <a:moveTo>
                  <a:pt x="904" y="123"/>
                </a:moveTo>
                <a:cubicBezTo>
                  <a:pt x="901" y="123"/>
                  <a:pt x="899" y="125"/>
                  <a:pt x="899" y="127"/>
                </a:cubicBezTo>
                <a:cubicBezTo>
                  <a:pt x="899" y="130"/>
                  <a:pt x="901" y="132"/>
                  <a:pt x="904" y="132"/>
                </a:cubicBezTo>
                <a:cubicBezTo>
                  <a:pt x="906" y="132"/>
                  <a:pt x="908" y="130"/>
                  <a:pt x="908" y="127"/>
                </a:cubicBezTo>
                <a:cubicBezTo>
                  <a:pt x="908" y="125"/>
                  <a:pt x="906" y="123"/>
                  <a:pt x="904" y="123"/>
                </a:cubicBezTo>
                <a:close/>
                <a:moveTo>
                  <a:pt x="654" y="182"/>
                </a:moveTo>
                <a:cubicBezTo>
                  <a:pt x="654" y="185"/>
                  <a:pt x="656" y="187"/>
                  <a:pt x="658" y="187"/>
                </a:cubicBezTo>
                <a:cubicBezTo>
                  <a:pt x="661" y="187"/>
                  <a:pt x="663" y="185"/>
                  <a:pt x="663" y="182"/>
                </a:cubicBezTo>
                <a:cubicBezTo>
                  <a:pt x="663" y="179"/>
                  <a:pt x="661" y="177"/>
                  <a:pt x="658" y="177"/>
                </a:cubicBezTo>
                <a:cubicBezTo>
                  <a:pt x="656" y="177"/>
                  <a:pt x="654" y="179"/>
                  <a:pt x="654" y="182"/>
                </a:cubicBezTo>
                <a:close/>
                <a:moveTo>
                  <a:pt x="879" y="168"/>
                </a:moveTo>
                <a:cubicBezTo>
                  <a:pt x="879" y="171"/>
                  <a:pt x="881" y="173"/>
                  <a:pt x="883" y="173"/>
                </a:cubicBezTo>
                <a:cubicBezTo>
                  <a:pt x="886" y="173"/>
                  <a:pt x="888" y="171"/>
                  <a:pt x="888" y="168"/>
                </a:cubicBezTo>
                <a:cubicBezTo>
                  <a:pt x="888" y="166"/>
                  <a:pt x="886" y="164"/>
                  <a:pt x="883" y="164"/>
                </a:cubicBezTo>
                <a:cubicBezTo>
                  <a:pt x="881" y="164"/>
                  <a:pt x="879" y="166"/>
                  <a:pt x="879" y="168"/>
                </a:cubicBezTo>
                <a:close/>
                <a:moveTo>
                  <a:pt x="906" y="141"/>
                </a:moveTo>
                <a:cubicBezTo>
                  <a:pt x="906" y="144"/>
                  <a:pt x="908" y="146"/>
                  <a:pt x="910" y="146"/>
                </a:cubicBezTo>
                <a:cubicBezTo>
                  <a:pt x="913" y="146"/>
                  <a:pt x="915" y="144"/>
                  <a:pt x="915" y="141"/>
                </a:cubicBezTo>
                <a:cubicBezTo>
                  <a:pt x="915" y="139"/>
                  <a:pt x="913" y="137"/>
                  <a:pt x="910" y="137"/>
                </a:cubicBezTo>
                <a:cubicBezTo>
                  <a:pt x="908" y="137"/>
                  <a:pt x="906" y="139"/>
                  <a:pt x="906" y="141"/>
                </a:cubicBezTo>
                <a:close/>
                <a:moveTo>
                  <a:pt x="890" y="123"/>
                </a:moveTo>
                <a:cubicBezTo>
                  <a:pt x="887" y="123"/>
                  <a:pt x="885" y="125"/>
                  <a:pt x="885" y="127"/>
                </a:cubicBezTo>
                <a:cubicBezTo>
                  <a:pt x="885" y="130"/>
                  <a:pt x="887" y="132"/>
                  <a:pt x="890" y="132"/>
                </a:cubicBezTo>
                <a:cubicBezTo>
                  <a:pt x="892" y="132"/>
                  <a:pt x="894" y="130"/>
                  <a:pt x="894" y="127"/>
                </a:cubicBezTo>
                <a:cubicBezTo>
                  <a:pt x="894" y="125"/>
                  <a:pt x="892" y="123"/>
                  <a:pt x="890" y="123"/>
                </a:cubicBezTo>
                <a:close/>
                <a:moveTo>
                  <a:pt x="940" y="100"/>
                </a:moveTo>
                <a:cubicBezTo>
                  <a:pt x="940" y="103"/>
                  <a:pt x="942" y="105"/>
                  <a:pt x="944" y="105"/>
                </a:cubicBezTo>
                <a:cubicBezTo>
                  <a:pt x="947" y="105"/>
                  <a:pt x="949" y="103"/>
                  <a:pt x="949" y="100"/>
                </a:cubicBezTo>
                <a:cubicBezTo>
                  <a:pt x="949" y="98"/>
                  <a:pt x="947" y="96"/>
                  <a:pt x="944" y="96"/>
                </a:cubicBezTo>
                <a:cubicBezTo>
                  <a:pt x="942" y="96"/>
                  <a:pt x="940" y="98"/>
                  <a:pt x="940" y="100"/>
                </a:cubicBezTo>
                <a:close/>
                <a:moveTo>
                  <a:pt x="938" y="82"/>
                </a:moveTo>
                <a:cubicBezTo>
                  <a:pt x="935" y="82"/>
                  <a:pt x="933" y="84"/>
                  <a:pt x="933" y="87"/>
                </a:cubicBezTo>
                <a:cubicBezTo>
                  <a:pt x="933" y="89"/>
                  <a:pt x="935" y="91"/>
                  <a:pt x="938" y="91"/>
                </a:cubicBezTo>
                <a:cubicBezTo>
                  <a:pt x="940" y="91"/>
                  <a:pt x="942" y="89"/>
                  <a:pt x="942" y="87"/>
                </a:cubicBezTo>
                <a:cubicBezTo>
                  <a:pt x="942" y="84"/>
                  <a:pt x="940" y="82"/>
                  <a:pt x="938" y="82"/>
                </a:cubicBezTo>
                <a:close/>
                <a:moveTo>
                  <a:pt x="951" y="82"/>
                </a:moveTo>
                <a:cubicBezTo>
                  <a:pt x="949" y="82"/>
                  <a:pt x="947" y="84"/>
                  <a:pt x="947" y="87"/>
                </a:cubicBezTo>
                <a:cubicBezTo>
                  <a:pt x="947" y="89"/>
                  <a:pt x="949" y="91"/>
                  <a:pt x="951" y="91"/>
                </a:cubicBezTo>
                <a:cubicBezTo>
                  <a:pt x="954" y="91"/>
                  <a:pt x="956" y="89"/>
                  <a:pt x="956" y="87"/>
                </a:cubicBezTo>
                <a:cubicBezTo>
                  <a:pt x="956" y="84"/>
                  <a:pt x="954" y="82"/>
                  <a:pt x="951" y="82"/>
                </a:cubicBezTo>
                <a:close/>
                <a:moveTo>
                  <a:pt x="688" y="141"/>
                </a:moveTo>
                <a:cubicBezTo>
                  <a:pt x="688" y="144"/>
                  <a:pt x="690" y="146"/>
                  <a:pt x="692" y="146"/>
                </a:cubicBezTo>
                <a:cubicBezTo>
                  <a:pt x="695" y="146"/>
                  <a:pt x="697" y="144"/>
                  <a:pt x="697" y="141"/>
                </a:cubicBezTo>
                <a:cubicBezTo>
                  <a:pt x="697" y="139"/>
                  <a:pt x="695" y="137"/>
                  <a:pt x="692" y="137"/>
                </a:cubicBezTo>
                <a:cubicBezTo>
                  <a:pt x="690" y="137"/>
                  <a:pt x="688" y="139"/>
                  <a:pt x="688" y="141"/>
                </a:cubicBezTo>
                <a:close/>
                <a:moveTo>
                  <a:pt x="926" y="100"/>
                </a:moveTo>
                <a:cubicBezTo>
                  <a:pt x="926" y="103"/>
                  <a:pt x="928" y="105"/>
                  <a:pt x="931" y="105"/>
                </a:cubicBezTo>
                <a:cubicBezTo>
                  <a:pt x="933" y="105"/>
                  <a:pt x="935" y="103"/>
                  <a:pt x="935" y="100"/>
                </a:cubicBezTo>
                <a:cubicBezTo>
                  <a:pt x="935" y="98"/>
                  <a:pt x="933" y="96"/>
                  <a:pt x="931" y="96"/>
                </a:cubicBezTo>
                <a:cubicBezTo>
                  <a:pt x="928" y="96"/>
                  <a:pt x="926" y="98"/>
                  <a:pt x="926" y="100"/>
                </a:cubicBezTo>
                <a:close/>
                <a:moveTo>
                  <a:pt x="919" y="114"/>
                </a:moveTo>
                <a:cubicBezTo>
                  <a:pt x="919" y="116"/>
                  <a:pt x="921" y="118"/>
                  <a:pt x="924" y="118"/>
                </a:cubicBezTo>
                <a:cubicBezTo>
                  <a:pt x="926" y="118"/>
                  <a:pt x="929" y="116"/>
                  <a:pt x="929" y="114"/>
                </a:cubicBezTo>
                <a:cubicBezTo>
                  <a:pt x="929" y="111"/>
                  <a:pt x="926" y="109"/>
                  <a:pt x="924" y="109"/>
                </a:cubicBezTo>
                <a:cubicBezTo>
                  <a:pt x="921" y="109"/>
                  <a:pt x="919" y="111"/>
                  <a:pt x="919" y="114"/>
                </a:cubicBezTo>
                <a:close/>
                <a:moveTo>
                  <a:pt x="779" y="359"/>
                </a:moveTo>
                <a:cubicBezTo>
                  <a:pt x="779" y="357"/>
                  <a:pt x="777" y="355"/>
                  <a:pt x="774" y="355"/>
                </a:cubicBezTo>
                <a:cubicBezTo>
                  <a:pt x="772" y="355"/>
                  <a:pt x="770" y="357"/>
                  <a:pt x="770" y="359"/>
                </a:cubicBezTo>
                <a:cubicBezTo>
                  <a:pt x="770" y="362"/>
                  <a:pt x="772" y="364"/>
                  <a:pt x="774" y="364"/>
                </a:cubicBezTo>
                <a:cubicBezTo>
                  <a:pt x="777" y="364"/>
                  <a:pt x="779" y="362"/>
                  <a:pt x="779" y="359"/>
                </a:cubicBezTo>
                <a:close/>
                <a:moveTo>
                  <a:pt x="665" y="528"/>
                </a:moveTo>
                <a:cubicBezTo>
                  <a:pt x="668" y="528"/>
                  <a:pt x="670" y="526"/>
                  <a:pt x="670" y="523"/>
                </a:cubicBezTo>
                <a:cubicBezTo>
                  <a:pt x="670" y="521"/>
                  <a:pt x="668" y="519"/>
                  <a:pt x="665" y="519"/>
                </a:cubicBezTo>
                <a:cubicBezTo>
                  <a:pt x="663" y="519"/>
                  <a:pt x="661" y="521"/>
                  <a:pt x="661" y="523"/>
                </a:cubicBezTo>
                <a:cubicBezTo>
                  <a:pt x="661" y="526"/>
                  <a:pt x="663" y="528"/>
                  <a:pt x="665" y="528"/>
                </a:cubicBezTo>
                <a:close/>
                <a:moveTo>
                  <a:pt x="654" y="509"/>
                </a:moveTo>
                <a:cubicBezTo>
                  <a:pt x="654" y="512"/>
                  <a:pt x="656" y="514"/>
                  <a:pt x="658" y="514"/>
                </a:cubicBezTo>
                <a:cubicBezTo>
                  <a:pt x="661" y="514"/>
                  <a:pt x="663" y="512"/>
                  <a:pt x="663" y="509"/>
                </a:cubicBezTo>
                <a:cubicBezTo>
                  <a:pt x="663" y="507"/>
                  <a:pt x="661" y="505"/>
                  <a:pt x="658" y="505"/>
                </a:cubicBezTo>
                <a:cubicBezTo>
                  <a:pt x="656" y="505"/>
                  <a:pt x="654" y="507"/>
                  <a:pt x="654" y="509"/>
                </a:cubicBezTo>
                <a:close/>
                <a:moveTo>
                  <a:pt x="654" y="482"/>
                </a:moveTo>
                <a:cubicBezTo>
                  <a:pt x="654" y="485"/>
                  <a:pt x="656" y="487"/>
                  <a:pt x="658" y="487"/>
                </a:cubicBezTo>
                <a:cubicBezTo>
                  <a:pt x="661" y="487"/>
                  <a:pt x="663" y="485"/>
                  <a:pt x="663" y="482"/>
                </a:cubicBezTo>
                <a:cubicBezTo>
                  <a:pt x="663" y="480"/>
                  <a:pt x="661" y="478"/>
                  <a:pt x="658" y="478"/>
                </a:cubicBezTo>
                <a:cubicBezTo>
                  <a:pt x="656" y="478"/>
                  <a:pt x="654" y="480"/>
                  <a:pt x="654" y="482"/>
                </a:cubicBezTo>
                <a:close/>
                <a:moveTo>
                  <a:pt x="704" y="537"/>
                </a:moveTo>
                <a:cubicBezTo>
                  <a:pt x="704" y="534"/>
                  <a:pt x="702" y="532"/>
                  <a:pt x="699" y="532"/>
                </a:cubicBezTo>
                <a:cubicBezTo>
                  <a:pt x="697" y="532"/>
                  <a:pt x="695" y="534"/>
                  <a:pt x="695" y="537"/>
                </a:cubicBezTo>
                <a:cubicBezTo>
                  <a:pt x="695" y="539"/>
                  <a:pt x="697" y="541"/>
                  <a:pt x="699" y="541"/>
                </a:cubicBezTo>
                <a:cubicBezTo>
                  <a:pt x="702" y="541"/>
                  <a:pt x="704" y="539"/>
                  <a:pt x="704" y="537"/>
                </a:cubicBezTo>
                <a:close/>
                <a:moveTo>
                  <a:pt x="692" y="555"/>
                </a:moveTo>
                <a:cubicBezTo>
                  <a:pt x="695" y="555"/>
                  <a:pt x="697" y="553"/>
                  <a:pt x="697" y="550"/>
                </a:cubicBezTo>
                <a:cubicBezTo>
                  <a:pt x="697" y="548"/>
                  <a:pt x="695" y="546"/>
                  <a:pt x="692" y="546"/>
                </a:cubicBezTo>
                <a:cubicBezTo>
                  <a:pt x="690" y="546"/>
                  <a:pt x="688" y="548"/>
                  <a:pt x="688" y="550"/>
                </a:cubicBezTo>
                <a:cubicBezTo>
                  <a:pt x="688" y="553"/>
                  <a:pt x="690" y="555"/>
                  <a:pt x="692" y="555"/>
                </a:cubicBezTo>
                <a:close/>
                <a:moveTo>
                  <a:pt x="679" y="555"/>
                </a:moveTo>
                <a:cubicBezTo>
                  <a:pt x="681" y="555"/>
                  <a:pt x="683" y="553"/>
                  <a:pt x="683" y="550"/>
                </a:cubicBezTo>
                <a:cubicBezTo>
                  <a:pt x="683" y="548"/>
                  <a:pt x="681" y="546"/>
                  <a:pt x="679" y="546"/>
                </a:cubicBezTo>
                <a:cubicBezTo>
                  <a:pt x="676" y="546"/>
                  <a:pt x="674" y="548"/>
                  <a:pt x="674" y="550"/>
                </a:cubicBezTo>
                <a:cubicBezTo>
                  <a:pt x="674" y="553"/>
                  <a:pt x="676" y="555"/>
                  <a:pt x="679" y="555"/>
                </a:cubicBezTo>
                <a:close/>
                <a:moveTo>
                  <a:pt x="690" y="537"/>
                </a:moveTo>
                <a:cubicBezTo>
                  <a:pt x="690" y="534"/>
                  <a:pt x="688" y="532"/>
                  <a:pt x="686" y="532"/>
                </a:cubicBezTo>
                <a:cubicBezTo>
                  <a:pt x="683" y="532"/>
                  <a:pt x="681" y="534"/>
                  <a:pt x="681" y="537"/>
                </a:cubicBezTo>
                <a:cubicBezTo>
                  <a:pt x="681" y="539"/>
                  <a:pt x="683" y="541"/>
                  <a:pt x="686" y="541"/>
                </a:cubicBezTo>
                <a:cubicBezTo>
                  <a:pt x="688" y="541"/>
                  <a:pt x="690" y="539"/>
                  <a:pt x="690" y="537"/>
                </a:cubicBezTo>
                <a:close/>
                <a:moveTo>
                  <a:pt x="672" y="541"/>
                </a:moveTo>
                <a:cubicBezTo>
                  <a:pt x="675" y="541"/>
                  <a:pt x="677" y="539"/>
                  <a:pt x="677" y="537"/>
                </a:cubicBezTo>
                <a:cubicBezTo>
                  <a:pt x="677" y="534"/>
                  <a:pt x="675" y="532"/>
                  <a:pt x="672" y="532"/>
                </a:cubicBezTo>
                <a:cubicBezTo>
                  <a:pt x="670" y="532"/>
                  <a:pt x="667" y="534"/>
                  <a:pt x="667" y="537"/>
                </a:cubicBezTo>
                <a:cubicBezTo>
                  <a:pt x="667" y="539"/>
                  <a:pt x="670" y="541"/>
                  <a:pt x="672" y="541"/>
                </a:cubicBezTo>
                <a:close/>
                <a:moveTo>
                  <a:pt x="645" y="405"/>
                </a:moveTo>
                <a:cubicBezTo>
                  <a:pt x="647" y="405"/>
                  <a:pt x="649" y="403"/>
                  <a:pt x="649" y="400"/>
                </a:cubicBezTo>
                <a:cubicBezTo>
                  <a:pt x="649" y="398"/>
                  <a:pt x="647" y="396"/>
                  <a:pt x="645" y="396"/>
                </a:cubicBezTo>
                <a:cubicBezTo>
                  <a:pt x="642" y="396"/>
                  <a:pt x="640" y="398"/>
                  <a:pt x="640" y="400"/>
                </a:cubicBezTo>
                <a:cubicBezTo>
                  <a:pt x="640" y="403"/>
                  <a:pt x="642" y="405"/>
                  <a:pt x="645" y="405"/>
                </a:cubicBezTo>
                <a:close/>
                <a:moveTo>
                  <a:pt x="638" y="391"/>
                </a:moveTo>
                <a:cubicBezTo>
                  <a:pt x="640" y="391"/>
                  <a:pt x="643" y="389"/>
                  <a:pt x="643" y="387"/>
                </a:cubicBezTo>
                <a:cubicBezTo>
                  <a:pt x="643" y="384"/>
                  <a:pt x="640" y="382"/>
                  <a:pt x="638" y="382"/>
                </a:cubicBezTo>
                <a:cubicBezTo>
                  <a:pt x="635" y="382"/>
                  <a:pt x="633" y="384"/>
                  <a:pt x="633" y="387"/>
                </a:cubicBezTo>
                <a:cubicBezTo>
                  <a:pt x="633" y="389"/>
                  <a:pt x="635" y="391"/>
                  <a:pt x="638" y="391"/>
                </a:cubicBezTo>
                <a:close/>
                <a:moveTo>
                  <a:pt x="631" y="378"/>
                </a:moveTo>
                <a:cubicBezTo>
                  <a:pt x="634" y="378"/>
                  <a:pt x="636" y="375"/>
                  <a:pt x="636" y="373"/>
                </a:cubicBezTo>
                <a:cubicBezTo>
                  <a:pt x="636" y="370"/>
                  <a:pt x="634" y="368"/>
                  <a:pt x="631" y="368"/>
                </a:cubicBezTo>
                <a:cubicBezTo>
                  <a:pt x="629" y="368"/>
                  <a:pt x="627" y="370"/>
                  <a:pt x="627" y="373"/>
                </a:cubicBezTo>
                <a:cubicBezTo>
                  <a:pt x="627" y="375"/>
                  <a:pt x="629" y="378"/>
                  <a:pt x="631" y="378"/>
                </a:cubicBezTo>
                <a:close/>
                <a:moveTo>
                  <a:pt x="658" y="459"/>
                </a:moveTo>
                <a:cubicBezTo>
                  <a:pt x="661" y="459"/>
                  <a:pt x="663" y="457"/>
                  <a:pt x="663" y="455"/>
                </a:cubicBezTo>
                <a:cubicBezTo>
                  <a:pt x="663" y="452"/>
                  <a:pt x="661" y="450"/>
                  <a:pt x="658" y="450"/>
                </a:cubicBezTo>
                <a:cubicBezTo>
                  <a:pt x="656" y="450"/>
                  <a:pt x="654" y="452"/>
                  <a:pt x="654" y="455"/>
                </a:cubicBezTo>
                <a:cubicBezTo>
                  <a:pt x="654" y="457"/>
                  <a:pt x="656" y="459"/>
                  <a:pt x="658" y="459"/>
                </a:cubicBezTo>
                <a:close/>
                <a:moveTo>
                  <a:pt x="652" y="446"/>
                </a:moveTo>
                <a:cubicBezTo>
                  <a:pt x="654" y="446"/>
                  <a:pt x="656" y="444"/>
                  <a:pt x="656" y="441"/>
                </a:cubicBezTo>
                <a:cubicBezTo>
                  <a:pt x="656" y="439"/>
                  <a:pt x="654" y="437"/>
                  <a:pt x="652" y="437"/>
                </a:cubicBezTo>
                <a:cubicBezTo>
                  <a:pt x="649" y="437"/>
                  <a:pt x="647" y="439"/>
                  <a:pt x="647" y="441"/>
                </a:cubicBezTo>
                <a:cubicBezTo>
                  <a:pt x="647" y="444"/>
                  <a:pt x="649" y="446"/>
                  <a:pt x="652" y="446"/>
                </a:cubicBezTo>
                <a:close/>
                <a:moveTo>
                  <a:pt x="640" y="428"/>
                </a:moveTo>
                <a:cubicBezTo>
                  <a:pt x="640" y="430"/>
                  <a:pt x="642" y="432"/>
                  <a:pt x="645" y="432"/>
                </a:cubicBezTo>
                <a:cubicBezTo>
                  <a:pt x="647" y="432"/>
                  <a:pt x="649" y="430"/>
                  <a:pt x="649" y="428"/>
                </a:cubicBezTo>
                <a:cubicBezTo>
                  <a:pt x="649" y="425"/>
                  <a:pt x="647" y="423"/>
                  <a:pt x="645" y="423"/>
                </a:cubicBezTo>
                <a:cubicBezTo>
                  <a:pt x="642" y="423"/>
                  <a:pt x="640" y="425"/>
                  <a:pt x="640" y="428"/>
                </a:cubicBezTo>
                <a:close/>
                <a:moveTo>
                  <a:pt x="745" y="482"/>
                </a:moveTo>
                <a:cubicBezTo>
                  <a:pt x="745" y="480"/>
                  <a:pt x="743" y="478"/>
                  <a:pt x="740" y="478"/>
                </a:cubicBezTo>
                <a:cubicBezTo>
                  <a:pt x="738" y="478"/>
                  <a:pt x="736" y="480"/>
                  <a:pt x="736" y="482"/>
                </a:cubicBezTo>
                <a:cubicBezTo>
                  <a:pt x="736" y="485"/>
                  <a:pt x="738" y="487"/>
                  <a:pt x="740" y="487"/>
                </a:cubicBezTo>
                <a:cubicBezTo>
                  <a:pt x="743" y="487"/>
                  <a:pt x="745" y="485"/>
                  <a:pt x="745" y="482"/>
                </a:cubicBezTo>
                <a:close/>
                <a:moveTo>
                  <a:pt x="767" y="432"/>
                </a:moveTo>
                <a:cubicBezTo>
                  <a:pt x="770" y="432"/>
                  <a:pt x="772" y="430"/>
                  <a:pt x="772" y="428"/>
                </a:cubicBezTo>
                <a:cubicBezTo>
                  <a:pt x="772" y="425"/>
                  <a:pt x="770" y="423"/>
                  <a:pt x="767" y="423"/>
                </a:cubicBezTo>
                <a:cubicBezTo>
                  <a:pt x="765" y="423"/>
                  <a:pt x="763" y="425"/>
                  <a:pt x="763" y="428"/>
                </a:cubicBezTo>
                <a:cubicBezTo>
                  <a:pt x="763" y="430"/>
                  <a:pt x="765" y="432"/>
                  <a:pt x="767" y="432"/>
                </a:cubicBezTo>
                <a:close/>
                <a:moveTo>
                  <a:pt x="751" y="441"/>
                </a:moveTo>
                <a:cubicBezTo>
                  <a:pt x="751" y="439"/>
                  <a:pt x="749" y="437"/>
                  <a:pt x="747" y="437"/>
                </a:cubicBezTo>
                <a:cubicBezTo>
                  <a:pt x="744" y="437"/>
                  <a:pt x="742" y="439"/>
                  <a:pt x="742" y="441"/>
                </a:cubicBezTo>
                <a:cubicBezTo>
                  <a:pt x="742" y="444"/>
                  <a:pt x="744" y="446"/>
                  <a:pt x="747" y="446"/>
                </a:cubicBezTo>
                <a:cubicBezTo>
                  <a:pt x="749" y="446"/>
                  <a:pt x="751" y="444"/>
                  <a:pt x="751" y="441"/>
                </a:cubicBezTo>
                <a:close/>
                <a:moveTo>
                  <a:pt x="758" y="428"/>
                </a:moveTo>
                <a:cubicBezTo>
                  <a:pt x="758" y="425"/>
                  <a:pt x="756" y="423"/>
                  <a:pt x="754" y="423"/>
                </a:cubicBezTo>
                <a:cubicBezTo>
                  <a:pt x="751" y="423"/>
                  <a:pt x="749" y="425"/>
                  <a:pt x="749" y="428"/>
                </a:cubicBezTo>
                <a:cubicBezTo>
                  <a:pt x="749" y="430"/>
                  <a:pt x="751" y="432"/>
                  <a:pt x="754" y="432"/>
                </a:cubicBezTo>
                <a:cubicBezTo>
                  <a:pt x="756" y="432"/>
                  <a:pt x="758" y="430"/>
                  <a:pt x="758" y="428"/>
                </a:cubicBezTo>
                <a:close/>
                <a:moveTo>
                  <a:pt x="765" y="414"/>
                </a:moveTo>
                <a:cubicBezTo>
                  <a:pt x="765" y="411"/>
                  <a:pt x="763" y="409"/>
                  <a:pt x="761" y="409"/>
                </a:cubicBezTo>
                <a:cubicBezTo>
                  <a:pt x="758" y="409"/>
                  <a:pt x="756" y="411"/>
                  <a:pt x="756" y="414"/>
                </a:cubicBezTo>
                <a:cubicBezTo>
                  <a:pt x="756" y="416"/>
                  <a:pt x="758" y="418"/>
                  <a:pt x="761" y="418"/>
                </a:cubicBezTo>
                <a:cubicBezTo>
                  <a:pt x="763" y="418"/>
                  <a:pt x="765" y="416"/>
                  <a:pt x="765" y="414"/>
                </a:cubicBezTo>
                <a:close/>
                <a:moveTo>
                  <a:pt x="779" y="387"/>
                </a:moveTo>
                <a:cubicBezTo>
                  <a:pt x="779" y="384"/>
                  <a:pt x="777" y="382"/>
                  <a:pt x="774" y="382"/>
                </a:cubicBezTo>
                <a:cubicBezTo>
                  <a:pt x="772" y="382"/>
                  <a:pt x="770" y="384"/>
                  <a:pt x="770" y="387"/>
                </a:cubicBezTo>
                <a:cubicBezTo>
                  <a:pt x="770" y="389"/>
                  <a:pt x="772" y="391"/>
                  <a:pt x="774" y="391"/>
                </a:cubicBezTo>
                <a:cubicBezTo>
                  <a:pt x="777" y="391"/>
                  <a:pt x="779" y="389"/>
                  <a:pt x="779" y="387"/>
                </a:cubicBezTo>
                <a:close/>
                <a:moveTo>
                  <a:pt x="779" y="414"/>
                </a:moveTo>
                <a:cubicBezTo>
                  <a:pt x="779" y="411"/>
                  <a:pt x="777" y="409"/>
                  <a:pt x="774" y="409"/>
                </a:cubicBezTo>
                <a:cubicBezTo>
                  <a:pt x="772" y="409"/>
                  <a:pt x="770" y="411"/>
                  <a:pt x="770" y="414"/>
                </a:cubicBezTo>
                <a:cubicBezTo>
                  <a:pt x="770" y="416"/>
                  <a:pt x="772" y="418"/>
                  <a:pt x="774" y="418"/>
                </a:cubicBezTo>
                <a:cubicBezTo>
                  <a:pt x="777" y="418"/>
                  <a:pt x="779" y="416"/>
                  <a:pt x="779" y="414"/>
                </a:cubicBezTo>
                <a:close/>
                <a:moveTo>
                  <a:pt x="745" y="455"/>
                </a:moveTo>
                <a:cubicBezTo>
                  <a:pt x="745" y="452"/>
                  <a:pt x="743" y="450"/>
                  <a:pt x="740" y="450"/>
                </a:cubicBezTo>
                <a:cubicBezTo>
                  <a:pt x="738" y="450"/>
                  <a:pt x="736" y="452"/>
                  <a:pt x="736" y="455"/>
                </a:cubicBezTo>
                <a:cubicBezTo>
                  <a:pt x="736" y="457"/>
                  <a:pt x="738" y="459"/>
                  <a:pt x="740" y="459"/>
                </a:cubicBezTo>
                <a:cubicBezTo>
                  <a:pt x="743" y="459"/>
                  <a:pt x="745" y="457"/>
                  <a:pt x="745" y="455"/>
                </a:cubicBezTo>
                <a:close/>
                <a:moveTo>
                  <a:pt x="724" y="523"/>
                </a:moveTo>
                <a:cubicBezTo>
                  <a:pt x="724" y="521"/>
                  <a:pt x="722" y="519"/>
                  <a:pt x="720" y="519"/>
                </a:cubicBezTo>
                <a:cubicBezTo>
                  <a:pt x="717" y="519"/>
                  <a:pt x="715" y="521"/>
                  <a:pt x="715" y="523"/>
                </a:cubicBezTo>
                <a:cubicBezTo>
                  <a:pt x="715" y="526"/>
                  <a:pt x="717" y="528"/>
                  <a:pt x="720" y="528"/>
                </a:cubicBezTo>
                <a:cubicBezTo>
                  <a:pt x="722" y="528"/>
                  <a:pt x="724" y="526"/>
                  <a:pt x="724" y="523"/>
                </a:cubicBezTo>
                <a:close/>
                <a:moveTo>
                  <a:pt x="711" y="523"/>
                </a:moveTo>
                <a:cubicBezTo>
                  <a:pt x="711" y="521"/>
                  <a:pt x="709" y="519"/>
                  <a:pt x="706" y="519"/>
                </a:cubicBezTo>
                <a:cubicBezTo>
                  <a:pt x="704" y="519"/>
                  <a:pt x="702" y="521"/>
                  <a:pt x="702" y="523"/>
                </a:cubicBezTo>
                <a:cubicBezTo>
                  <a:pt x="702" y="526"/>
                  <a:pt x="704" y="528"/>
                  <a:pt x="706" y="528"/>
                </a:cubicBezTo>
                <a:cubicBezTo>
                  <a:pt x="709" y="528"/>
                  <a:pt x="711" y="526"/>
                  <a:pt x="711" y="523"/>
                </a:cubicBezTo>
                <a:close/>
                <a:moveTo>
                  <a:pt x="731" y="509"/>
                </a:moveTo>
                <a:cubicBezTo>
                  <a:pt x="731" y="507"/>
                  <a:pt x="729" y="505"/>
                  <a:pt x="727" y="505"/>
                </a:cubicBezTo>
                <a:cubicBezTo>
                  <a:pt x="724" y="505"/>
                  <a:pt x="722" y="507"/>
                  <a:pt x="722" y="509"/>
                </a:cubicBezTo>
                <a:cubicBezTo>
                  <a:pt x="722" y="512"/>
                  <a:pt x="724" y="514"/>
                  <a:pt x="727" y="514"/>
                </a:cubicBezTo>
                <a:cubicBezTo>
                  <a:pt x="729" y="514"/>
                  <a:pt x="731" y="512"/>
                  <a:pt x="731" y="509"/>
                </a:cubicBezTo>
                <a:close/>
                <a:moveTo>
                  <a:pt x="713" y="541"/>
                </a:moveTo>
                <a:cubicBezTo>
                  <a:pt x="715" y="541"/>
                  <a:pt x="717" y="539"/>
                  <a:pt x="717" y="537"/>
                </a:cubicBezTo>
                <a:cubicBezTo>
                  <a:pt x="717" y="534"/>
                  <a:pt x="715" y="532"/>
                  <a:pt x="713" y="532"/>
                </a:cubicBezTo>
                <a:cubicBezTo>
                  <a:pt x="710" y="532"/>
                  <a:pt x="708" y="534"/>
                  <a:pt x="708" y="537"/>
                </a:cubicBezTo>
                <a:cubicBezTo>
                  <a:pt x="708" y="539"/>
                  <a:pt x="710" y="541"/>
                  <a:pt x="713" y="541"/>
                </a:cubicBezTo>
                <a:close/>
                <a:moveTo>
                  <a:pt x="629" y="359"/>
                </a:moveTo>
                <a:cubicBezTo>
                  <a:pt x="629" y="357"/>
                  <a:pt x="627" y="355"/>
                  <a:pt x="624" y="355"/>
                </a:cubicBezTo>
                <a:cubicBezTo>
                  <a:pt x="622" y="355"/>
                  <a:pt x="620" y="357"/>
                  <a:pt x="620" y="359"/>
                </a:cubicBezTo>
                <a:cubicBezTo>
                  <a:pt x="620" y="362"/>
                  <a:pt x="622" y="364"/>
                  <a:pt x="624" y="364"/>
                </a:cubicBezTo>
                <a:cubicBezTo>
                  <a:pt x="627" y="364"/>
                  <a:pt x="629" y="362"/>
                  <a:pt x="629" y="359"/>
                </a:cubicBezTo>
                <a:close/>
                <a:moveTo>
                  <a:pt x="738" y="496"/>
                </a:moveTo>
                <a:cubicBezTo>
                  <a:pt x="738" y="493"/>
                  <a:pt x="736" y="491"/>
                  <a:pt x="733" y="491"/>
                </a:cubicBezTo>
                <a:cubicBezTo>
                  <a:pt x="731" y="491"/>
                  <a:pt x="729" y="493"/>
                  <a:pt x="729" y="496"/>
                </a:cubicBezTo>
                <a:cubicBezTo>
                  <a:pt x="729" y="498"/>
                  <a:pt x="731" y="500"/>
                  <a:pt x="733" y="500"/>
                </a:cubicBezTo>
                <a:cubicBezTo>
                  <a:pt x="736" y="500"/>
                  <a:pt x="738" y="498"/>
                  <a:pt x="738" y="496"/>
                </a:cubicBezTo>
                <a:close/>
                <a:moveTo>
                  <a:pt x="654" y="155"/>
                </a:moveTo>
                <a:cubicBezTo>
                  <a:pt x="654" y="157"/>
                  <a:pt x="656" y="159"/>
                  <a:pt x="658" y="159"/>
                </a:cubicBezTo>
                <a:cubicBezTo>
                  <a:pt x="661" y="159"/>
                  <a:pt x="663" y="157"/>
                  <a:pt x="663" y="155"/>
                </a:cubicBezTo>
                <a:cubicBezTo>
                  <a:pt x="663" y="152"/>
                  <a:pt x="661" y="150"/>
                  <a:pt x="658" y="150"/>
                </a:cubicBezTo>
                <a:cubicBezTo>
                  <a:pt x="656" y="150"/>
                  <a:pt x="654" y="152"/>
                  <a:pt x="654" y="155"/>
                </a:cubicBezTo>
                <a:close/>
                <a:moveTo>
                  <a:pt x="627" y="237"/>
                </a:moveTo>
                <a:cubicBezTo>
                  <a:pt x="627" y="239"/>
                  <a:pt x="629" y="241"/>
                  <a:pt x="631" y="241"/>
                </a:cubicBezTo>
                <a:cubicBezTo>
                  <a:pt x="634" y="241"/>
                  <a:pt x="636" y="239"/>
                  <a:pt x="636" y="237"/>
                </a:cubicBezTo>
                <a:cubicBezTo>
                  <a:pt x="636" y="234"/>
                  <a:pt x="634" y="232"/>
                  <a:pt x="631" y="232"/>
                </a:cubicBezTo>
                <a:cubicBezTo>
                  <a:pt x="629" y="232"/>
                  <a:pt x="627" y="234"/>
                  <a:pt x="627" y="237"/>
                </a:cubicBezTo>
                <a:close/>
                <a:moveTo>
                  <a:pt x="633" y="223"/>
                </a:moveTo>
                <a:cubicBezTo>
                  <a:pt x="633" y="225"/>
                  <a:pt x="635" y="227"/>
                  <a:pt x="638" y="227"/>
                </a:cubicBezTo>
                <a:cubicBezTo>
                  <a:pt x="640" y="227"/>
                  <a:pt x="643" y="225"/>
                  <a:pt x="643" y="223"/>
                </a:cubicBezTo>
                <a:cubicBezTo>
                  <a:pt x="643" y="220"/>
                  <a:pt x="640" y="218"/>
                  <a:pt x="638" y="218"/>
                </a:cubicBezTo>
                <a:cubicBezTo>
                  <a:pt x="635" y="218"/>
                  <a:pt x="633" y="220"/>
                  <a:pt x="633" y="223"/>
                </a:cubicBezTo>
                <a:close/>
                <a:moveTo>
                  <a:pt x="640" y="209"/>
                </a:moveTo>
                <a:cubicBezTo>
                  <a:pt x="640" y="212"/>
                  <a:pt x="642" y="214"/>
                  <a:pt x="645" y="214"/>
                </a:cubicBezTo>
                <a:cubicBezTo>
                  <a:pt x="647" y="214"/>
                  <a:pt x="649" y="212"/>
                  <a:pt x="649" y="209"/>
                </a:cubicBezTo>
                <a:cubicBezTo>
                  <a:pt x="649" y="207"/>
                  <a:pt x="647" y="205"/>
                  <a:pt x="645" y="205"/>
                </a:cubicBezTo>
                <a:cubicBezTo>
                  <a:pt x="642" y="205"/>
                  <a:pt x="640" y="207"/>
                  <a:pt x="640" y="209"/>
                </a:cubicBezTo>
                <a:close/>
                <a:moveTo>
                  <a:pt x="620" y="250"/>
                </a:moveTo>
                <a:cubicBezTo>
                  <a:pt x="620" y="253"/>
                  <a:pt x="622" y="255"/>
                  <a:pt x="624" y="255"/>
                </a:cubicBezTo>
                <a:cubicBezTo>
                  <a:pt x="627" y="255"/>
                  <a:pt x="629" y="253"/>
                  <a:pt x="629" y="250"/>
                </a:cubicBezTo>
                <a:cubicBezTo>
                  <a:pt x="629" y="248"/>
                  <a:pt x="627" y="246"/>
                  <a:pt x="624" y="246"/>
                </a:cubicBezTo>
                <a:cubicBezTo>
                  <a:pt x="622" y="246"/>
                  <a:pt x="620" y="248"/>
                  <a:pt x="620" y="250"/>
                </a:cubicBezTo>
                <a:close/>
                <a:moveTo>
                  <a:pt x="652" y="200"/>
                </a:moveTo>
                <a:cubicBezTo>
                  <a:pt x="654" y="200"/>
                  <a:pt x="656" y="198"/>
                  <a:pt x="656" y="196"/>
                </a:cubicBezTo>
                <a:cubicBezTo>
                  <a:pt x="656" y="193"/>
                  <a:pt x="654" y="191"/>
                  <a:pt x="652" y="191"/>
                </a:cubicBezTo>
                <a:cubicBezTo>
                  <a:pt x="649" y="191"/>
                  <a:pt x="647" y="193"/>
                  <a:pt x="647" y="196"/>
                </a:cubicBezTo>
                <a:cubicBezTo>
                  <a:pt x="647" y="198"/>
                  <a:pt x="649" y="200"/>
                  <a:pt x="652" y="200"/>
                </a:cubicBezTo>
                <a:close/>
                <a:moveTo>
                  <a:pt x="613" y="291"/>
                </a:moveTo>
                <a:cubicBezTo>
                  <a:pt x="613" y="294"/>
                  <a:pt x="615" y="296"/>
                  <a:pt x="618" y="296"/>
                </a:cubicBezTo>
                <a:cubicBezTo>
                  <a:pt x="620" y="296"/>
                  <a:pt x="622" y="294"/>
                  <a:pt x="622" y="291"/>
                </a:cubicBezTo>
                <a:cubicBezTo>
                  <a:pt x="622" y="289"/>
                  <a:pt x="620" y="287"/>
                  <a:pt x="618" y="287"/>
                </a:cubicBezTo>
                <a:cubicBezTo>
                  <a:pt x="615" y="287"/>
                  <a:pt x="613" y="289"/>
                  <a:pt x="613" y="291"/>
                </a:cubicBezTo>
                <a:close/>
                <a:moveTo>
                  <a:pt x="686" y="187"/>
                </a:moveTo>
                <a:cubicBezTo>
                  <a:pt x="688" y="187"/>
                  <a:pt x="690" y="185"/>
                  <a:pt x="690" y="182"/>
                </a:cubicBezTo>
                <a:cubicBezTo>
                  <a:pt x="690" y="179"/>
                  <a:pt x="688" y="177"/>
                  <a:pt x="686" y="177"/>
                </a:cubicBezTo>
                <a:cubicBezTo>
                  <a:pt x="683" y="177"/>
                  <a:pt x="681" y="179"/>
                  <a:pt x="681" y="182"/>
                </a:cubicBezTo>
                <a:cubicBezTo>
                  <a:pt x="681" y="185"/>
                  <a:pt x="683" y="187"/>
                  <a:pt x="686" y="187"/>
                </a:cubicBezTo>
                <a:close/>
                <a:moveTo>
                  <a:pt x="674" y="196"/>
                </a:moveTo>
                <a:cubicBezTo>
                  <a:pt x="674" y="198"/>
                  <a:pt x="676" y="200"/>
                  <a:pt x="679" y="200"/>
                </a:cubicBezTo>
                <a:cubicBezTo>
                  <a:pt x="681" y="200"/>
                  <a:pt x="683" y="198"/>
                  <a:pt x="683" y="196"/>
                </a:cubicBezTo>
                <a:cubicBezTo>
                  <a:pt x="683" y="193"/>
                  <a:pt x="681" y="191"/>
                  <a:pt x="679" y="191"/>
                </a:cubicBezTo>
                <a:cubicBezTo>
                  <a:pt x="676" y="191"/>
                  <a:pt x="674" y="193"/>
                  <a:pt x="674" y="196"/>
                </a:cubicBezTo>
                <a:close/>
                <a:moveTo>
                  <a:pt x="606" y="305"/>
                </a:moveTo>
                <a:cubicBezTo>
                  <a:pt x="606" y="307"/>
                  <a:pt x="608" y="309"/>
                  <a:pt x="611" y="309"/>
                </a:cubicBezTo>
                <a:cubicBezTo>
                  <a:pt x="613" y="309"/>
                  <a:pt x="615" y="307"/>
                  <a:pt x="615" y="305"/>
                </a:cubicBezTo>
                <a:cubicBezTo>
                  <a:pt x="615" y="302"/>
                  <a:pt x="613" y="300"/>
                  <a:pt x="611" y="300"/>
                </a:cubicBezTo>
                <a:cubicBezTo>
                  <a:pt x="608" y="300"/>
                  <a:pt x="606" y="302"/>
                  <a:pt x="606" y="305"/>
                </a:cubicBezTo>
                <a:close/>
                <a:moveTo>
                  <a:pt x="672" y="123"/>
                </a:moveTo>
                <a:cubicBezTo>
                  <a:pt x="670" y="123"/>
                  <a:pt x="667" y="125"/>
                  <a:pt x="667" y="127"/>
                </a:cubicBezTo>
                <a:cubicBezTo>
                  <a:pt x="667" y="130"/>
                  <a:pt x="670" y="132"/>
                  <a:pt x="672" y="132"/>
                </a:cubicBezTo>
                <a:cubicBezTo>
                  <a:pt x="675" y="132"/>
                  <a:pt x="677" y="130"/>
                  <a:pt x="677" y="127"/>
                </a:cubicBezTo>
                <a:cubicBezTo>
                  <a:pt x="677" y="125"/>
                  <a:pt x="675" y="123"/>
                  <a:pt x="672" y="123"/>
                </a:cubicBezTo>
                <a:close/>
                <a:moveTo>
                  <a:pt x="647" y="168"/>
                </a:moveTo>
                <a:cubicBezTo>
                  <a:pt x="647" y="171"/>
                  <a:pt x="649" y="173"/>
                  <a:pt x="652" y="173"/>
                </a:cubicBezTo>
                <a:cubicBezTo>
                  <a:pt x="654" y="173"/>
                  <a:pt x="656" y="171"/>
                  <a:pt x="656" y="168"/>
                </a:cubicBezTo>
                <a:cubicBezTo>
                  <a:pt x="656" y="166"/>
                  <a:pt x="654" y="164"/>
                  <a:pt x="652" y="164"/>
                </a:cubicBezTo>
                <a:cubicBezTo>
                  <a:pt x="649" y="164"/>
                  <a:pt x="647" y="166"/>
                  <a:pt x="647" y="168"/>
                </a:cubicBezTo>
                <a:close/>
                <a:moveTo>
                  <a:pt x="681" y="155"/>
                </a:moveTo>
                <a:cubicBezTo>
                  <a:pt x="681" y="157"/>
                  <a:pt x="683" y="159"/>
                  <a:pt x="686" y="159"/>
                </a:cubicBezTo>
                <a:cubicBezTo>
                  <a:pt x="688" y="159"/>
                  <a:pt x="690" y="157"/>
                  <a:pt x="690" y="155"/>
                </a:cubicBezTo>
                <a:cubicBezTo>
                  <a:pt x="690" y="152"/>
                  <a:pt x="688" y="150"/>
                  <a:pt x="686" y="150"/>
                </a:cubicBezTo>
                <a:cubicBezTo>
                  <a:pt x="683" y="150"/>
                  <a:pt x="681" y="152"/>
                  <a:pt x="681" y="155"/>
                </a:cubicBezTo>
                <a:close/>
                <a:moveTo>
                  <a:pt x="661" y="141"/>
                </a:moveTo>
                <a:cubicBezTo>
                  <a:pt x="661" y="144"/>
                  <a:pt x="663" y="146"/>
                  <a:pt x="665" y="146"/>
                </a:cubicBezTo>
                <a:cubicBezTo>
                  <a:pt x="668" y="146"/>
                  <a:pt x="670" y="144"/>
                  <a:pt x="670" y="141"/>
                </a:cubicBezTo>
                <a:cubicBezTo>
                  <a:pt x="670" y="139"/>
                  <a:pt x="668" y="137"/>
                  <a:pt x="665" y="137"/>
                </a:cubicBezTo>
                <a:cubicBezTo>
                  <a:pt x="663" y="137"/>
                  <a:pt x="661" y="139"/>
                  <a:pt x="661" y="141"/>
                </a:cubicBezTo>
                <a:close/>
                <a:moveTo>
                  <a:pt x="590" y="378"/>
                </a:moveTo>
                <a:cubicBezTo>
                  <a:pt x="593" y="378"/>
                  <a:pt x="595" y="375"/>
                  <a:pt x="595" y="373"/>
                </a:cubicBezTo>
                <a:cubicBezTo>
                  <a:pt x="595" y="370"/>
                  <a:pt x="593" y="368"/>
                  <a:pt x="590" y="368"/>
                </a:cubicBezTo>
                <a:cubicBezTo>
                  <a:pt x="588" y="368"/>
                  <a:pt x="586" y="370"/>
                  <a:pt x="586" y="373"/>
                </a:cubicBezTo>
                <a:cubicBezTo>
                  <a:pt x="586" y="375"/>
                  <a:pt x="588" y="378"/>
                  <a:pt x="590" y="378"/>
                </a:cubicBezTo>
                <a:close/>
                <a:moveTo>
                  <a:pt x="577" y="378"/>
                </a:moveTo>
                <a:cubicBezTo>
                  <a:pt x="579" y="378"/>
                  <a:pt x="581" y="375"/>
                  <a:pt x="581" y="373"/>
                </a:cubicBezTo>
                <a:cubicBezTo>
                  <a:pt x="581" y="370"/>
                  <a:pt x="579" y="368"/>
                  <a:pt x="577" y="368"/>
                </a:cubicBezTo>
                <a:cubicBezTo>
                  <a:pt x="574" y="368"/>
                  <a:pt x="572" y="370"/>
                  <a:pt x="572" y="373"/>
                </a:cubicBezTo>
                <a:cubicBezTo>
                  <a:pt x="572" y="375"/>
                  <a:pt x="574" y="378"/>
                  <a:pt x="577" y="378"/>
                </a:cubicBezTo>
                <a:close/>
                <a:moveTo>
                  <a:pt x="618" y="378"/>
                </a:moveTo>
                <a:cubicBezTo>
                  <a:pt x="620" y="378"/>
                  <a:pt x="622" y="375"/>
                  <a:pt x="622" y="373"/>
                </a:cubicBezTo>
                <a:cubicBezTo>
                  <a:pt x="622" y="370"/>
                  <a:pt x="620" y="368"/>
                  <a:pt x="618" y="368"/>
                </a:cubicBezTo>
                <a:cubicBezTo>
                  <a:pt x="615" y="368"/>
                  <a:pt x="613" y="370"/>
                  <a:pt x="613" y="373"/>
                </a:cubicBezTo>
                <a:cubicBezTo>
                  <a:pt x="613" y="375"/>
                  <a:pt x="615" y="378"/>
                  <a:pt x="618" y="378"/>
                </a:cubicBezTo>
                <a:close/>
                <a:moveTo>
                  <a:pt x="588" y="359"/>
                </a:moveTo>
                <a:cubicBezTo>
                  <a:pt x="588" y="357"/>
                  <a:pt x="586" y="355"/>
                  <a:pt x="583" y="355"/>
                </a:cubicBezTo>
                <a:cubicBezTo>
                  <a:pt x="581" y="355"/>
                  <a:pt x="579" y="357"/>
                  <a:pt x="579" y="359"/>
                </a:cubicBezTo>
                <a:cubicBezTo>
                  <a:pt x="579" y="362"/>
                  <a:pt x="581" y="364"/>
                  <a:pt x="583" y="364"/>
                </a:cubicBezTo>
                <a:cubicBezTo>
                  <a:pt x="586" y="364"/>
                  <a:pt x="588" y="362"/>
                  <a:pt x="588" y="359"/>
                </a:cubicBezTo>
                <a:close/>
                <a:moveTo>
                  <a:pt x="602" y="359"/>
                </a:moveTo>
                <a:cubicBezTo>
                  <a:pt x="602" y="357"/>
                  <a:pt x="600" y="355"/>
                  <a:pt x="597" y="355"/>
                </a:cubicBezTo>
                <a:cubicBezTo>
                  <a:pt x="595" y="355"/>
                  <a:pt x="593" y="357"/>
                  <a:pt x="593" y="359"/>
                </a:cubicBezTo>
                <a:cubicBezTo>
                  <a:pt x="593" y="362"/>
                  <a:pt x="595" y="364"/>
                  <a:pt x="597" y="364"/>
                </a:cubicBezTo>
                <a:cubicBezTo>
                  <a:pt x="600" y="364"/>
                  <a:pt x="602" y="362"/>
                  <a:pt x="602" y="359"/>
                </a:cubicBezTo>
                <a:close/>
                <a:moveTo>
                  <a:pt x="615" y="359"/>
                </a:moveTo>
                <a:cubicBezTo>
                  <a:pt x="615" y="357"/>
                  <a:pt x="613" y="355"/>
                  <a:pt x="611" y="355"/>
                </a:cubicBezTo>
                <a:cubicBezTo>
                  <a:pt x="608" y="355"/>
                  <a:pt x="606" y="357"/>
                  <a:pt x="606" y="359"/>
                </a:cubicBezTo>
                <a:cubicBezTo>
                  <a:pt x="606" y="362"/>
                  <a:pt x="608" y="364"/>
                  <a:pt x="611" y="364"/>
                </a:cubicBezTo>
                <a:cubicBezTo>
                  <a:pt x="613" y="364"/>
                  <a:pt x="615" y="362"/>
                  <a:pt x="615" y="359"/>
                </a:cubicBezTo>
                <a:close/>
                <a:moveTo>
                  <a:pt x="604" y="378"/>
                </a:moveTo>
                <a:cubicBezTo>
                  <a:pt x="606" y="378"/>
                  <a:pt x="608" y="375"/>
                  <a:pt x="608" y="373"/>
                </a:cubicBezTo>
                <a:cubicBezTo>
                  <a:pt x="608" y="370"/>
                  <a:pt x="606" y="368"/>
                  <a:pt x="604" y="368"/>
                </a:cubicBezTo>
                <a:cubicBezTo>
                  <a:pt x="601" y="368"/>
                  <a:pt x="599" y="370"/>
                  <a:pt x="599" y="373"/>
                </a:cubicBezTo>
                <a:cubicBezTo>
                  <a:pt x="599" y="375"/>
                  <a:pt x="601" y="378"/>
                  <a:pt x="604" y="378"/>
                </a:cubicBezTo>
                <a:close/>
                <a:moveTo>
                  <a:pt x="597" y="246"/>
                </a:moveTo>
                <a:cubicBezTo>
                  <a:pt x="595" y="246"/>
                  <a:pt x="593" y="248"/>
                  <a:pt x="593" y="250"/>
                </a:cubicBezTo>
                <a:cubicBezTo>
                  <a:pt x="593" y="253"/>
                  <a:pt x="595" y="255"/>
                  <a:pt x="597" y="255"/>
                </a:cubicBezTo>
                <a:cubicBezTo>
                  <a:pt x="600" y="255"/>
                  <a:pt x="602" y="253"/>
                  <a:pt x="602" y="250"/>
                </a:cubicBezTo>
                <a:cubicBezTo>
                  <a:pt x="602" y="248"/>
                  <a:pt x="600" y="246"/>
                  <a:pt x="597" y="246"/>
                </a:cubicBezTo>
                <a:close/>
                <a:moveTo>
                  <a:pt x="586" y="264"/>
                </a:moveTo>
                <a:cubicBezTo>
                  <a:pt x="586" y="266"/>
                  <a:pt x="588" y="268"/>
                  <a:pt x="590" y="268"/>
                </a:cubicBezTo>
                <a:cubicBezTo>
                  <a:pt x="593" y="268"/>
                  <a:pt x="595" y="266"/>
                  <a:pt x="595" y="264"/>
                </a:cubicBezTo>
                <a:cubicBezTo>
                  <a:pt x="595" y="261"/>
                  <a:pt x="593" y="259"/>
                  <a:pt x="590" y="259"/>
                </a:cubicBezTo>
                <a:cubicBezTo>
                  <a:pt x="588" y="259"/>
                  <a:pt x="586" y="261"/>
                  <a:pt x="586" y="264"/>
                </a:cubicBezTo>
                <a:close/>
                <a:moveTo>
                  <a:pt x="604" y="259"/>
                </a:moveTo>
                <a:cubicBezTo>
                  <a:pt x="601" y="259"/>
                  <a:pt x="599" y="261"/>
                  <a:pt x="599" y="264"/>
                </a:cubicBezTo>
                <a:cubicBezTo>
                  <a:pt x="599" y="266"/>
                  <a:pt x="601" y="268"/>
                  <a:pt x="604" y="268"/>
                </a:cubicBezTo>
                <a:cubicBezTo>
                  <a:pt x="606" y="268"/>
                  <a:pt x="608" y="266"/>
                  <a:pt x="608" y="264"/>
                </a:cubicBezTo>
                <a:cubicBezTo>
                  <a:pt x="608" y="261"/>
                  <a:pt x="606" y="259"/>
                  <a:pt x="604" y="259"/>
                </a:cubicBezTo>
                <a:close/>
                <a:moveTo>
                  <a:pt x="579" y="278"/>
                </a:moveTo>
                <a:cubicBezTo>
                  <a:pt x="579" y="280"/>
                  <a:pt x="581" y="282"/>
                  <a:pt x="583" y="282"/>
                </a:cubicBezTo>
                <a:cubicBezTo>
                  <a:pt x="586" y="282"/>
                  <a:pt x="588" y="280"/>
                  <a:pt x="588" y="278"/>
                </a:cubicBezTo>
                <a:cubicBezTo>
                  <a:pt x="588" y="275"/>
                  <a:pt x="586" y="273"/>
                  <a:pt x="583" y="273"/>
                </a:cubicBezTo>
                <a:cubicBezTo>
                  <a:pt x="581" y="273"/>
                  <a:pt x="579" y="275"/>
                  <a:pt x="579" y="278"/>
                </a:cubicBezTo>
                <a:close/>
                <a:moveTo>
                  <a:pt x="572" y="318"/>
                </a:moveTo>
                <a:cubicBezTo>
                  <a:pt x="572" y="321"/>
                  <a:pt x="574" y="323"/>
                  <a:pt x="577" y="323"/>
                </a:cubicBezTo>
                <a:cubicBezTo>
                  <a:pt x="579" y="323"/>
                  <a:pt x="581" y="321"/>
                  <a:pt x="581" y="318"/>
                </a:cubicBezTo>
                <a:cubicBezTo>
                  <a:pt x="581" y="316"/>
                  <a:pt x="579" y="314"/>
                  <a:pt x="577" y="314"/>
                </a:cubicBezTo>
                <a:cubicBezTo>
                  <a:pt x="574" y="314"/>
                  <a:pt x="572" y="316"/>
                  <a:pt x="572" y="318"/>
                </a:cubicBezTo>
                <a:close/>
                <a:moveTo>
                  <a:pt x="572" y="291"/>
                </a:moveTo>
                <a:cubicBezTo>
                  <a:pt x="572" y="294"/>
                  <a:pt x="574" y="296"/>
                  <a:pt x="577" y="296"/>
                </a:cubicBezTo>
                <a:cubicBezTo>
                  <a:pt x="579" y="296"/>
                  <a:pt x="581" y="294"/>
                  <a:pt x="581" y="291"/>
                </a:cubicBezTo>
                <a:cubicBezTo>
                  <a:pt x="581" y="289"/>
                  <a:pt x="579" y="287"/>
                  <a:pt x="577" y="287"/>
                </a:cubicBezTo>
                <a:cubicBezTo>
                  <a:pt x="574" y="287"/>
                  <a:pt x="572" y="289"/>
                  <a:pt x="572" y="291"/>
                </a:cubicBezTo>
                <a:close/>
                <a:moveTo>
                  <a:pt x="572" y="346"/>
                </a:moveTo>
                <a:cubicBezTo>
                  <a:pt x="572" y="348"/>
                  <a:pt x="574" y="350"/>
                  <a:pt x="577" y="350"/>
                </a:cubicBezTo>
                <a:cubicBezTo>
                  <a:pt x="579" y="350"/>
                  <a:pt x="581" y="348"/>
                  <a:pt x="581" y="346"/>
                </a:cubicBezTo>
                <a:cubicBezTo>
                  <a:pt x="581" y="343"/>
                  <a:pt x="579" y="341"/>
                  <a:pt x="577" y="341"/>
                </a:cubicBezTo>
                <a:cubicBezTo>
                  <a:pt x="574" y="341"/>
                  <a:pt x="572" y="343"/>
                  <a:pt x="572" y="346"/>
                </a:cubicBezTo>
                <a:close/>
                <a:moveTo>
                  <a:pt x="1040" y="123"/>
                </a:moveTo>
                <a:cubicBezTo>
                  <a:pt x="1037" y="123"/>
                  <a:pt x="1035" y="125"/>
                  <a:pt x="1035" y="127"/>
                </a:cubicBezTo>
                <a:cubicBezTo>
                  <a:pt x="1035" y="130"/>
                  <a:pt x="1037" y="132"/>
                  <a:pt x="1040" y="132"/>
                </a:cubicBezTo>
                <a:cubicBezTo>
                  <a:pt x="1042" y="132"/>
                  <a:pt x="1044" y="130"/>
                  <a:pt x="1044" y="127"/>
                </a:cubicBezTo>
                <a:cubicBezTo>
                  <a:pt x="1044" y="125"/>
                  <a:pt x="1042" y="123"/>
                  <a:pt x="1040" y="123"/>
                </a:cubicBezTo>
                <a:close/>
                <a:moveTo>
                  <a:pt x="779" y="332"/>
                </a:moveTo>
                <a:cubicBezTo>
                  <a:pt x="779" y="330"/>
                  <a:pt x="777" y="328"/>
                  <a:pt x="774" y="328"/>
                </a:cubicBezTo>
                <a:cubicBezTo>
                  <a:pt x="772" y="328"/>
                  <a:pt x="770" y="330"/>
                  <a:pt x="770" y="332"/>
                </a:cubicBezTo>
                <a:cubicBezTo>
                  <a:pt x="770" y="335"/>
                  <a:pt x="772" y="337"/>
                  <a:pt x="774" y="337"/>
                </a:cubicBezTo>
                <a:cubicBezTo>
                  <a:pt x="777" y="337"/>
                  <a:pt x="779" y="335"/>
                  <a:pt x="779" y="332"/>
                </a:cubicBezTo>
                <a:close/>
                <a:moveTo>
                  <a:pt x="779" y="305"/>
                </a:moveTo>
                <a:cubicBezTo>
                  <a:pt x="779" y="302"/>
                  <a:pt x="777" y="300"/>
                  <a:pt x="774" y="300"/>
                </a:cubicBezTo>
                <a:cubicBezTo>
                  <a:pt x="772" y="300"/>
                  <a:pt x="770" y="302"/>
                  <a:pt x="770" y="305"/>
                </a:cubicBezTo>
                <a:cubicBezTo>
                  <a:pt x="770" y="307"/>
                  <a:pt x="772" y="309"/>
                  <a:pt x="774" y="309"/>
                </a:cubicBezTo>
                <a:cubicBezTo>
                  <a:pt x="777" y="309"/>
                  <a:pt x="779" y="307"/>
                  <a:pt x="779" y="305"/>
                </a:cubicBezTo>
                <a:close/>
                <a:moveTo>
                  <a:pt x="772" y="346"/>
                </a:moveTo>
                <a:cubicBezTo>
                  <a:pt x="772" y="343"/>
                  <a:pt x="770" y="341"/>
                  <a:pt x="767" y="341"/>
                </a:cubicBezTo>
                <a:cubicBezTo>
                  <a:pt x="765" y="341"/>
                  <a:pt x="763" y="343"/>
                  <a:pt x="763" y="346"/>
                </a:cubicBezTo>
                <a:cubicBezTo>
                  <a:pt x="763" y="348"/>
                  <a:pt x="765" y="350"/>
                  <a:pt x="767" y="350"/>
                </a:cubicBezTo>
                <a:cubicBezTo>
                  <a:pt x="770" y="350"/>
                  <a:pt x="772" y="348"/>
                  <a:pt x="772" y="346"/>
                </a:cubicBezTo>
                <a:close/>
                <a:moveTo>
                  <a:pt x="786" y="291"/>
                </a:moveTo>
                <a:cubicBezTo>
                  <a:pt x="786" y="289"/>
                  <a:pt x="784" y="287"/>
                  <a:pt x="781" y="287"/>
                </a:cubicBezTo>
                <a:cubicBezTo>
                  <a:pt x="778" y="287"/>
                  <a:pt x="776" y="289"/>
                  <a:pt x="776" y="291"/>
                </a:cubicBezTo>
                <a:cubicBezTo>
                  <a:pt x="776" y="294"/>
                  <a:pt x="778" y="296"/>
                  <a:pt x="781" y="296"/>
                </a:cubicBezTo>
                <a:cubicBezTo>
                  <a:pt x="784" y="296"/>
                  <a:pt x="786" y="294"/>
                  <a:pt x="786" y="291"/>
                </a:cubicBezTo>
                <a:close/>
                <a:moveTo>
                  <a:pt x="781" y="259"/>
                </a:moveTo>
                <a:cubicBezTo>
                  <a:pt x="778" y="259"/>
                  <a:pt x="776" y="261"/>
                  <a:pt x="776" y="264"/>
                </a:cubicBezTo>
                <a:cubicBezTo>
                  <a:pt x="776" y="266"/>
                  <a:pt x="778" y="268"/>
                  <a:pt x="781" y="268"/>
                </a:cubicBezTo>
                <a:cubicBezTo>
                  <a:pt x="784" y="268"/>
                  <a:pt x="786" y="266"/>
                  <a:pt x="786" y="264"/>
                </a:cubicBezTo>
                <a:cubicBezTo>
                  <a:pt x="786" y="261"/>
                  <a:pt x="784" y="259"/>
                  <a:pt x="781" y="259"/>
                </a:cubicBezTo>
                <a:close/>
                <a:moveTo>
                  <a:pt x="767" y="378"/>
                </a:moveTo>
                <a:cubicBezTo>
                  <a:pt x="770" y="378"/>
                  <a:pt x="772" y="375"/>
                  <a:pt x="772" y="373"/>
                </a:cubicBezTo>
                <a:cubicBezTo>
                  <a:pt x="772" y="370"/>
                  <a:pt x="770" y="368"/>
                  <a:pt x="767" y="368"/>
                </a:cubicBezTo>
                <a:cubicBezTo>
                  <a:pt x="765" y="368"/>
                  <a:pt x="763" y="370"/>
                  <a:pt x="763" y="373"/>
                </a:cubicBezTo>
                <a:cubicBezTo>
                  <a:pt x="763" y="375"/>
                  <a:pt x="765" y="378"/>
                  <a:pt x="767" y="378"/>
                </a:cubicBezTo>
                <a:close/>
                <a:moveTo>
                  <a:pt x="758" y="400"/>
                </a:moveTo>
                <a:cubicBezTo>
                  <a:pt x="758" y="398"/>
                  <a:pt x="756" y="396"/>
                  <a:pt x="754" y="396"/>
                </a:cubicBezTo>
                <a:cubicBezTo>
                  <a:pt x="751" y="396"/>
                  <a:pt x="749" y="398"/>
                  <a:pt x="749" y="400"/>
                </a:cubicBezTo>
                <a:cubicBezTo>
                  <a:pt x="749" y="403"/>
                  <a:pt x="751" y="405"/>
                  <a:pt x="754" y="405"/>
                </a:cubicBezTo>
                <a:cubicBezTo>
                  <a:pt x="756" y="405"/>
                  <a:pt x="758" y="403"/>
                  <a:pt x="758" y="400"/>
                </a:cubicBezTo>
                <a:close/>
                <a:moveTo>
                  <a:pt x="745" y="428"/>
                </a:moveTo>
                <a:cubicBezTo>
                  <a:pt x="745" y="425"/>
                  <a:pt x="743" y="423"/>
                  <a:pt x="740" y="423"/>
                </a:cubicBezTo>
                <a:cubicBezTo>
                  <a:pt x="738" y="423"/>
                  <a:pt x="736" y="425"/>
                  <a:pt x="736" y="428"/>
                </a:cubicBezTo>
                <a:cubicBezTo>
                  <a:pt x="736" y="430"/>
                  <a:pt x="738" y="432"/>
                  <a:pt x="740" y="432"/>
                </a:cubicBezTo>
                <a:cubicBezTo>
                  <a:pt x="743" y="432"/>
                  <a:pt x="745" y="430"/>
                  <a:pt x="745" y="428"/>
                </a:cubicBezTo>
                <a:close/>
                <a:moveTo>
                  <a:pt x="731" y="482"/>
                </a:moveTo>
                <a:cubicBezTo>
                  <a:pt x="731" y="480"/>
                  <a:pt x="729" y="478"/>
                  <a:pt x="727" y="478"/>
                </a:cubicBezTo>
                <a:cubicBezTo>
                  <a:pt x="724" y="478"/>
                  <a:pt x="722" y="480"/>
                  <a:pt x="722" y="482"/>
                </a:cubicBezTo>
                <a:cubicBezTo>
                  <a:pt x="722" y="485"/>
                  <a:pt x="724" y="487"/>
                  <a:pt x="727" y="487"/>
                </a:cubicBezTo>
                <a:cubicBezTo>
                  <a:pt x="729" y="487"/>
                  <a:pt x="731" y="485"/>
                  <a:pt x="731" y="482"/>
                </a:cubicBezTo>
                <a:close/>
                <a:moveTo>
                  <a:pt x="738" y="468"/>
                </a:moveTo>
                <a:cubicBezTo>
                  <a:pt x="738" y="466"/>
                  <a:pt x="736" y="464"/>
                  <a:pt x="733" y="464"/>
                </a:cubicBezTo>
                <a:cubicBezTo>
                  <a:pt x="731" y="464"/>
                  <a:pt x="729" y="466"/>
                  <a:pt x="729" y="468"/>
                </a:cubicBezTo>
                <a:cubicBezTo>
                  <a:pt x="729" y="471"/>
                  <a:pt x="731" y="473"/>
                  <a:pt x="733" y="473"/>
                </a:cubicBezTo>
                <a:cubicBezTo>
                  <a:pt x="736" y="473"/>
                  <a:pt x="738" y="471"/>
                  <a:pt x="738" y="468"/>
                </a:cubicBezTo>
                <a:close/>
                <a:moveTo>
                  <a:pt x="751" y="414"/>
                </a:moveTo>
                <a:cubicBezTo>
                  <a:pt x="751" y="411"/>
                  <a:pt x="749" y="409"/>
                  <a:pt x="747" y="409"/>
                </a:cubicBezTo>
                <a:cubicBezTo>
                  <a:pt x="744" y="409"/>
                  <a:pt x="742" y="411"/>
                  <a:pt x="742" y="414"/>
                </a:cubicBezTo>
                <a:cubicBezTo>
                  <a:pt x="742" y="416"/>
                  <a:pt x="744" y="418"/>
                  <a:pt x="747" y="418"/>
                </a:cubicBezTo>
                <a:cubicBezTo>
                  <a:pt x="749" y="418"/>
                  <a:pt x="751" y="416"/>
                  <a:pt x="751" y="414"/>
                </a:cubicBezTo>
                <a:close/>
                <a:moveTo>
                  <a:pt x="765" y="359"/>
                </a:moveTo>
                <a:cubicBezTo>
                  <a:pt x="765" y="357"/>
                  <a:pt x="763" y="355"/>
                  <a:pt x="761" y="355"/>
                </a:cubicBezTo>
                <a:cubicBezTo>
                  <a:pt x="758" y="355"/>
                  <a:pt x="756" y="357"/>
                  <a:pt x="756" y="359"/>
                </a:cubicBezTo>
                <a:cubicBezTo>
                  <a:pt x="756" y="362"/>
                  <a:pt x="758" y="364"/>
                  <a:pt x="761" y="364"/>
                </a:cubicBezTo>
                <a:cubicBezTo>
                  <a:pt x="763" y="364"/>
                  <a:pt x="765" y="362"/>
                  <a:pt x="765" y="359"/>
                </a:cubicBezTo>
                <a:close/>
                <a:moveTo>
                  <a:pt x="792" y="223"/>
                </a:moveTo>
                <a:cubicBezTo>
                  <a:pt x="792" y="220"/>
                  <a:pt x="790" y="218"/>
                  <a:pt x="788" y="218"/>
                </a:cubicBezTo>
                <a:cubicBezTo>
                  <a:pt x="785" y="218"/>
                  <a:pt x="783" y="220"/>
                  <a:pt x="783" y="223"/>
                </a:cubicBezTo>
                <a:cubicBezTo>
                  <a:pt x="783" y="225"/>
                  <a:pt x="785" y="227"/>
                  <a:pt x="788" y="227"/>
                </a:cubicBezTo>
                <a:cubicBezTo>
                  <a:pt x="790" y="227"/>
                  <a:pt x="792" y="225"/>
                  <a:pt x="792" y="223"/>
                </a:cubicBezTo>
                <a:close/>
                <a:moveTo>
                  <a:pt x="738" y="441"/>
                </a:moveTo>
                <a:cubicBezTo>
                  <a:pt x="738" y="439"/>
                  <a:pt x="736" y="437"/>
                  <a:pt x="733" y="437"/>
                </a:cubicBezTo>
                <a:cubicBezTo>
                  <a:pt x="731" y="437"/>
                  <a:pt x="729" y="439"/>
                  <a:pt x="729" y="441"/>
                </a:cubicBezTo>
                <a:cubicBezTo>
                  <a:pt x="729" y="444"/>
                  <a:pt x="731" y="446"/>
                  <a:pt x="733" y="446"/>
                </a:cubicBezTo>
                <a:cubicBezTo>
                  <a:pt x="736" y="446"/>
                  <a:pt x="738" y="444"/>
                  <a:pt x="738" y="441"/>
                </a:cubicBezTo>
                <a:close/>
                <a:moveTo>
                  <a:pt x="849" y="268"/>
                </a:moveTo>
                <a:cubicBezTo>
                  <a:pt x="852" y="268"/>
                  <a:pt x="854" y="266"/>
                  <a:pt x="854" y="264"/>
                </a:cubicBezTo>
                <a:cubicBezTo>
                  <a:pt x="854" y="261"/>
                  <a:pt x="852" y="259"/>
                  <a:pt x="849" y="259"/>
                </a:cubicBezTo>
                <a:cubicBezTo>
                  <a:pt x="847" y="259"/>
                  <a:pt x="845" y="261"/>
                  <a:pt x="845" y="264"/>
                </a:cubicBezTo>
                <a:cubicBezTo>
                  <a:pt x="845" y="266"/>
                  <a:pt x="847" y="268"/>
                  <a:pt x="849" y="268"/>
                </a:cubicBezTo>
                <a:close/>
                <a:moveTo>
                  <a:pt x="840" y="237"/>
                </a:moveTo>
                <a:cubicBezTo>
                  <a:pt x="840" y="234"/>
                  <a:pt x="838" y="232"/>
                  <a:pt x="835" y="232"/>
                </a:cubicBezTo>
                <a:cubicBezTo>
                  <a:pt x="833" y="232"/>
                  <a:pt x="831" y="234"/>
                  <a:pt x="831" y="237"/>
                </a:cubicBezTo>
                <a:cubicBezTo>
                  <a:pt x="831" y="239"/>
                  <a:pt x="833" y="241"/>
                  <a:pt x="835" y="241"/>
                </a:cubicBezTo>
                <a:cubicBezTo>
                  <a:pt x="838" y="241"/>
                  <a:pt x="840" y="239"/>
                  <a:pt x="840" y="237"/>
                </a:cubicBezTo>
                <a:close/>
                <a:moveTo>
                  <a:pt x="856" y="282"/>
                </a:moveTo>
                <a:cubicBezTo>
                  <a:pt x="858" y="282"/>
                  <a:pt x="860" y="280"/>
                  <a:pt x="860" y="278"/>
                </a:cubicBezTo>
                <a:cubicBezTo>
                  <a:pt x="860" y="275"/>
                  <a:pt x="858" y="273"/>
                  <a:pt x="856" y="273"/>
                </a:cubicBezTo>
                <a:cubicBezTo>
                  <a:pt x="853" y="273"/>
                  <a:pt x="851" y="275"/>
                  <a:pt x="851" y="278"/>
                </a:cubicBezTo>
                <a:cubicBezTo>
                  <a:pt x="851" y="280"/>
                  <a:pt x="853" y="282"/>
                  <a:pt x="856" y="282"/>
                </a:cubicBezTo>
                <a:close/>
                <a:moveTo>
                  <a:pt x="842" y="255"/>
                </a:moveTo>
                <a:cubicBezTo>
                  <a:pt x="845" y="255"/>
                  <a:pt x="847" y="253"/>
                  <a:pt x="847" y="250"/>
                </a:cubicBezTo>
                <a:cubicBezTo>
                  <a:pt x="847" y="248"/>
                  <a:pt x="845" y="246"/>
                  <a:pt x="842" y="246"/>
                </a:cubicBezTo>
                <a:cubicBezTo>
                  <a:pt x="840" y="246"/>
                  <a:pt x="838" y="248"/>
                  <a:pt x="838" y="250"/>
                </a:cubicBezTo>
                <a:cubicBezTo>
                  <a:pt x="838" y="253"/>
                  <a:pt x="840" y="255"/>
                  <a:pt x="842" y="255"/>
                </a:cubicBezTo>
                <a:close/>
                <a:moveTo>
                  <a:pt x="869" y="282"/>
                </a:moveTo>
                <a:cubicBezTo>
                  <a:pt x="872" y="282"/>
                  <a:pt x="874" y="280"/>
                  <a:pt x="874" y="278"/>
                </a:cubicBezTo>
                <a:cubicBezTo>
                  <a:pt x="874" y="275"/>
                  <a:pt x="872" y="273"/>
                  <a:pt x="869" y="273"/>
                </a:cubicBezTo>
                <a:cubicBezTo>
                  <a:pt x="867" y="273"/>
                  <a:pt x="865" y="275"/>
                  <a:pt x="865" y="278"/>
                </a:cubicBezTo>
                <a:cubicBezTo>
                  <a:pt x="865" y="280"/>
                  <a:pt x="867" y="282"/>
                  <a:pt x="869" y="282"/>
                </a:cubicBezTo>
                <a:close/>
                <a:moveTo>
                  <a:pt x="795" y="296"/>
                </a:moveTo>
                <a:cubicBezTo>
                  <a:pt x="797" y="296"/>
                  <a:pt x="799" y="294"/>
                  <a:pt x="799" y="291"/>
                </a:cubicBezTo>
                <a:cubicBezTo>
                  <a:pt x="799" y="289"/>
                  <a:pt x="797" y="287"/>
                  <a:pt x="795" y="287"/>
                </a:cubicBezTo>
                <a:cubicBezTo>
                  <a:pt x="792" y="287"/>
                  <a:pt x="790" y="289"/>
                  <a:pt x="790" y="291"/>
                </a:cubicBezTo>
                <a:cubicBezTo>
                  <a:pt x="790" y="294"/>
                  <a:pt x="792" y="296"/>
                  <a:pt x="795" y="296"/>
                </a:cubicBezTo>
                <a:close/>
                <a:moveTo>
                  <a:pt x="867" y="264"/>
                </a:moveTo>
                <a:cubicBezTo>
                  <a:pt x="867" y="261"/>
                  <a:pt x="865" y="259"/>
                  <a:pt x="863" y="259"/>
                </a:cubicBezTo>
                <a:cubicBezTo>
                  <a:pt x="860" y="259"/>
                  <a:pt x="858" y="261"/>
                  <a:pt x="858" y="264"/>
                </a:cubicBezTo>
                <a:cubicBezTo>
                  <a:pt x="858" y="266"/>
                  <a:pt x="860" y="268"/>
                  <a:pt x="863" y="268"/>
                </a:cubicBezTo>
                <a:cubicBezTo>
                  <a:pt x="865" y="268"/>
                  <a:pt x="867" y="266"/>
                  <a:pt x="867" y="264"/>
                </a:cubicBezTo>
                <a:close/>
                <a:moveTo>
                  <a:pt x="813" y="264"/>
                </a:moveTo>
                <a:cubicBezTo>
                  <a:pt x="813" y="261"/>
                  <a:pt x="811" y="259"/>
                  <a:pt x="808" y="259"/>
                </a:cubicBezTo>
                <a:cubicBezTo>
                  <a:pt x="806" y="259"/>
                  <a:pt x="804" y="261"/>
                  <a:pt x="804" y="264"/>
                </a:cubicBezTo>
                <a:cubicBezTo>
                  <a:pt x="804" y="266"/>
                  <a:pt x="806" y="268"/>
                  <a:pt x="808" y="268"/>
                </a:cubicBezTo>
                <a:cubicBezTo>
                  <a:pt x="811" y="268"/>
                  <a:pt x="813" y="266"/>
                  <a:pt x="813" y="264"/>
                </a:cubicBezTo>
                <a:close/>
                <a:moveTo>
                  <a:pt x="806" y="278"/>
                </a:moveTo>
                <a:cubicBezTo>
                  <a:pt x="806" y="275"/>
                  <a:pt x="804" y="273"/>
                  <a:pt x="801" y="273"/>
                </a:cubicBezTo>
                <a:cubicBezTo>
                  <a:pt x="799" y="273"/>
                  <a:pt x="797" y="275"/>
                  <a:pt x="797" y="278"/>
                </a:cubicBezTo>
                <a:cubicBezTo>
                  <a:pt x="797" y="280"/>
                  <a:pt x="799" y="282"/>
                  <a:pt x="801" y="282"/>
                </a:cubicBezTo>
                <a:cubicBezTo>
                  <a:pt x="804" y="282"/>
                  <a:pt x="806" y="280"/>
                  <a:pt x="806" y="278"/>
                </a:cubicBezTo>
                <a:close/>
                <a:moveTo>
                  <a:pt x="820" y="250"/>
                </a:moveTo>
                <a:cubicBezTo>
                  <a:pt x="820" y="248"/>
                  <a:pt x="818" y="246"/>
                  <a:pt x="815" y="246"/>
                </a:cubicBezTo>
                <a:cubicBezTo>
                  <a:pt x="813" y="246"/>
                  <a:pt x="810" y="248"/>
                  <a:pt x="810" y="250"/>
                </a:cubicBezTo>
                <a:cubicBezTo>
                  <a:pt x="810" y="253"/>
                  <a:pt x="813" y="255"/>
                  <a:pt x="815" y="255"/>
                </a:cubicBezTo>
                <a:cubicBezTo>
                  <a:pt x="818" y="255"/>
                  <a:pt x="820" y="253"/>
                  <a:pt x="820" y="250"/>
                </a:cubicBezTo>
                <a:close/>
                <a:moveTo>
                  <a:pt x="815" y="218"/>
                </a:moveTo>
                <a:cubicBezTo>
                  <a:pt x="813" y="218"/>
                  <a:pt x="810" y="220"/>
                  <a:pt x="810" y="223"/>
                </a:cubicBezTo>
                <a:cubicBezTo>
                  <a:pt x="810" y="225"/>
                  <a:pt x="813" y="227"/>
                  <a:pt x="815" y="227"/>
                </a:cubicBezTo>
                <a:cubicBezTo>
                  <a:pt x="818" y="227"/>
                  <a:pt x="820" y="225"/>
                  <a:pt x="820" y="223"/>
                </a:cubicBezTo>
                <a:cubicBezTo>
                  <a:pt x="820" y="220"/>
                  <a:pt x="818" y="218"/>
                  <a:pt x="815" y="218"/>
                </a:cubicBezTo>
                <a:close/>
                <a:moveTo>
                  <a:pt x="829" y="255"/>
                </a:moveTo>
                <a:cubicBezTo>
                  <a:pt x="831" y="255"/>
                  <a:pt x="833" y="253"/>
                  <a:pt x="833" y="250"/>
                </a:cubicBezTo>
                <a:cubicBezTo>
                  <a:pt x="833" y="248"/>
                  <a:pt x="831" y="246"/>
                  <a:pt x="829" y="246"/>
                </a:cubicBezTo>
                <a:cubicBezTo>
                  <a:pt x="826" y="246"/>
                  <a:pt x="824" y="248"/>
                  <a:pt x="824" y="250"/>
                </a:cubicBezTo>
                <a:cubicBezTo>
                  <a:pt x="824" y="253"/>
                  <a:pt x="826" y="255"/>
                  <a:pt x="829" y="255"/>
                </a:cubicBezTo>
                <a:close/>
                <a:moveTo>
                  <a:pt x="826" y="209"/>
                </a:moveTo>
                <a:cubicBezTo>
                  <a:pt x="826" y="207"/>
                  <a:pt x="824" y="205"/>
                  <a:pt x="822" y="205"/>
                </a:cubicBezTo>
                <a:cubicBezTo>
                  <a:pt x="819" y="205"/>
                  <a:pt x="817" y="207"/>
                  <a:pt x="817" y="209"/>
                </a:cubicBezTo>
                <a:cubicBezTo>
                  <a:pt x="817" y="212"/>
                  <a:pt x="819" y="214"/>
                  <a:pt x="822" y="214"/>
                </a:cubicBezTo>
                <a:cubicBezTo>
                  <a:pt x="824" y="214"/>
                  <a:pt x="826" y="212"/>
                  <a:pt x="826" y="209"/>
                </a:cubicBezTo>
                <a:close/>
                <a:moveTo>
                  <a:pt x="647" y="414"/>
                </a:moveTo>
                <a:cubicBezTo>
                  <a:pt x="647" y="416"/>
                  <a:pt x="649" y="418"/>
                  <a:pt x="652" y="418"/>
                </a:cubicBezTo>
                <a:cubicBezTo>
                  <a:pt x="654" y="418"/>
                  <a:pt x="656" y="416"/>
                  <a:pt x="656" y="414"/>
                </a:cubicBezTo>
                <a:cubicBezTo>
                  <a:pt x="656" y="411"/>
                  <a:pt x="654" y="409"/>
                  <a:pt x="652" y="409"/>
                </a:cubicBezTo>
                <a:cubicBezTo>
                  <a:pt x="649" y="409"/>
                  <a:pt x="647" y="411"/>
                  <a:pt x="647" y="414"/>
                </a:cubicBezTo>
                <a:close/>
                <a:moveTo>
                  <a:pt x="618" y="350"/>
                </a:moveTo>
                <a:cubicBezTo>
                  <a:pt x="620" y="350"/>
                  <a:pt x="622" y="348"/>
                  <a:pt x="622" y="346"/>
                </a:cubicBezTo>
                <a:cubicBezTo>
                  <a:pt x="622" y="343"/>
                  <a:pt x="620" y="341"/>
                  <a:pt x="618" y="341"/>
                </a:cubicBezTo>
                <a:cubicBezTo>
                  <a:pt x="615" y="341"/>
                  <a:pt x="613" y="343"/>
                  <a:pt x="613" y="346"/>
                </a:cubicBezTo>
                <a:cubicBezTo>
                  <a:pt x="613" y="348"/>
                  <a:pt x="615" y="350"/>
                  <a:pt x="618" y="350"/>
                </a:cubicBezTo>
                <a:close/>
                <a:moveTo>
                  <a:pt x="613" y="318"/>
                </a:moveTo>
                <a:cubicBezTo>
                  <a:pt x="613" y="321"/>
                  <a:pt x="615" y="323"/>
                  <a:pt x="618" y="323"/>
                </a:cubicBezTo>
                <a:cubicBezTo>
                  <a:pt x="620" y="323"/>
                  <a:pt x="622" y="321"/>
                  <a:pt x="622" y="318"/>
                </a:cubicBezTo>
                <a:cubicBezTo>
                  <a:pt x="622" y="316"/>
                  <a:pt x="620" y="314"/>
                  <a:pt x="618" y="314"/>
                </a:cubicBezTo>
                <a:cubicBezTo>
                  <a:pt x="615" y="314"/>
                  <a:pt x="613" y="316"/>
                  <a:pt x="613" y="318"/>
                </a:cubicBezTo>
                <a:close/>
                <a:moveTo>
                  <a:pt x="620" y="305"/>
                </a:moveTo>
                <a:cubicBezTo>
                  <a:pt x="620" y="307"/>
                  <a:pt x="622" y="309"/>
                  <a:pt x="624" y="309"/>
                </a:cubicBezTo>
                <a:cubicBezTo>
                  <a:pt x="627" y="309"/>
                  <a:pt x="629" y="307"/>
                  <a:pt x="629" y="305"/>
                </a:cubicBezTo>
                <a:cubicBezTo>
                  <a:pt x="629" y="302"/>
                  <a:pt x="627" y="300"/>
                  <a:pt x="624" y="300"/>
                </a:cubicBezTo>
                <a:cubicBezTo>
                  <a:pt x="622" y="300"/>
                  <a:pt x="620" y="302"/>
                  <a:pt x="620" y="305"/>
                </a:cubicBezTo>
                <a:close/>
                <a:moveTo>
                  <a:pt x="629" y="332"/>
                </a:moveTo>
                <a:cubicBezTo>
                  <a:pt x="629" y="330"/>
                  <a:pt x="627" y="328"/>
                  <a:pt x="624" y="328"/>
                </a:cubicBezTo>
                <a:cubicBezTo>
                  <a:pt x="622" y="328"/>
                  <a:pt x="620" y="330"/>
                  <a:pt x="620" y="332"/>
                </a:cubicBezTo>
                <a:cubicBezTo>
                  <a:pt x="620" y="335"/>
                  <a:pt x="622" y="337"/>
                  <a:pt x="624" y="337"/>
                </a:cubicBezTo>
                <a:cubicBezTo>
                  <a:pt x="627" y="337"/>
                  <a:pt x="629" y="335"/>
                  <a:pt x="629" y="332"/>
                </a:cubicBezTo>
                <a:close/>
                <a:moveTo>
                  <a:pt x="631" y="350"/>
                </a:moveTo>
                <a:cubicBezTo>
                  <a:pt x="634" y="350"/>
                  <a:pt x="636" y="348"/>
                  <a:pt x="636" y="346"/>
                </a:cubicBezTo>
                <a:cubicBezTo>
                  <a:pt x="636" y="343"/>
                  <a:pt x="634" y="341"/>
                  <a:pt x="631" y="341"/>
                </a:cubicBezTo>
                <a:cubicBezTo>
                  <a:pt x="629" y="341"/>
                  <a:pt x="627" y="343"/>
                  <a:pt x="627" y="346"/>
                </a:cubicBezTo>
                <a:cubicBezTo>
                  <a:pt x="627" y="348"/>
                  <a:pt x="629" y="350"/>
                  <a:pt x="631" y="350"/>
                </a:cubicBezTo>
                <a:close/>
                <a:moveTo>
                  <a:pt x="638" y="364"/>
                </a:moveTo>
                <a:cubicBezTo>
                  <a:pt x="640" y="364"/>
                  <a:pt x="643" y="362"/>
                  <a:pt x="643" y="359"/>
                </a:cubicBezTo>
                <a:cubicBezTo>
                  <a:pt x="643" y="357"/>
                  <a:pt x="640" y="355"/>
                  <a:pt x="638" y="355"/>
                </a:cubicBezTo>
                <a:cubicBezTo>
                  <a:pt x="635" y="355"/>
                  <a:pt x="633" y="357"/>
                  <a:pt x="633" y="359"/>
                </a:cubicBezTo>
                <a:cubicBezTo>
                  <a:pt x="633" y="362"/>
                  <a:pt x="635" y="364"/>
                  <a:pt x="638" y="364"/>
                </a:cubicBezTo>
                <a:close/>
                <a:moveTo>
                  <a:pt x="647" y="223"/>
                </a:moveTo>
                <a:cubicBezTo>
                  <a:pt x="647" y="225"/>
                  <a:pt x="649" y="227"/>
                  <a:pt x="652" y="227"/>
                </a:cubicBezTo>
                <a:cubicBezTo>
                  <a:pt x="654" y="227"/>
                  <a:pt x="656" y="225"/>
                  <a:pt x="656" y="223"/>
                </a:cubicBezTo>
                <a:cubicBezTo>
                  <a:pt x="656" y="220"/>
                  <a:pt x="654" y="218"/>
                  <a:pt x="652" y="218"/>
                </a:cubicBezTo>
                <a:cubicBezTo>
                  <a:pt x="649" y="218"/>
                  <a:pt x="647" y="220"/>
                  <a:pt x="647" y="223"/>
                </a:cubicBezTo>
                <a:close/>
                <a:moveTo>
                  <a:pt x="627" y="291"/>
                </a:moveTo>
                <a:cubicBezTo>
                  <a:pt x="627" y="294"/>
                  <a:pt x="629" y="296"/>
                  <a:pt x="631" y="296"/>
                </a:cubicBezTo>
                <a:cubicBezTo>
                  <a:pt x="634" y="296"/>
                  <a:pt x="636" y="294"/>
                  <a:pt x="636" y="291"/>
                </a:cubicBezTo>
                <a:cubicBezTo>
                  <a:pt x="636" y="289"/>
                  <a:pt x="634" y="287"/>
                  <a:pt x="631" y="287"/>
                </a:cubicBezTo>
                <a:cubicBezTo>
                  <a:pt x="629" y="287"/>
                  <a:pt x="627" y="289"/>
                  <a:pt x="627" y="291"/>
                </a:cubicBezTo>
                <a:close/>
                <a:moveTo>
                  <a:pt x="654" y="209"/>
                </a:moveTo>
                <a:cubicBezTo>
                  <a:pt x="654" y="212"/>
                  <a:pt x="656" y="214"/>
                  <a:pt x="658" y="214"/>
                </a:cubicBezTo>
                <a:cubicBezTo>
                  <a:pt x="661" y="214"/>
                  <a:pt x="663" y="212"/>
                  <a:pt x="663" y="209"/>
                </a:cubicBezTo>
                <a:cubicBezTo>
                  <a:pt x="663" y="207"/>
                  <a:pt x="661" y="205"/>
                  <a:pt x="658" y="205"/>
                </a:cubicBezTo>
                <a:cubicBezTo>
                  <a:pt x="656" y="205"/>
                  <a:pt x="654" y="207"/>
                  <a:pt x="654" y="209"/>
                </a:cubicBezTo>
                <a:close/>
                <a:moveTo>
                  <a:pt x="640" y="237"/>
                </a:moveTo>
                <a:cubicBezTo>
                  <a:pt x="640" y="239"/>
                  <a:pt x="642" y="241"/>
                  <a:pt x="645" y="241"/>
                </a:cubicBezTo>
                <a:cubicBezTo>
                  <a:pt x="647" y="241"/>
                  <a:pt x="649" y="239"/>
                  <a:pt x="649" y="237"/>
                </a:cubicBezTo>
                <a:cubicBezTo>
                  <a:pt x="649" y="234"/>
                  <a:pt x="647" y="232"/>
                  <a:pt x="645" y="232"/>
                </a:cubicBezTo>
                <a:cubicBezTo>
                  <a:pt x="642" y="232"/>
                  <a:pt x="640" y="234"/>
                  <a:pt x="640" y="237"/>
                </a:cubicBezTo>
                <a:close/>
                <a:moveTo>
                  <a:pt x="645" y="378"/>
                </a:moveTo>
                <a:cubicBezTo>
                  <a:pt x="647" y="378"/>
                  <a:pt x="649" y="375"/>
                  <a:pt x="649" y="373"/>
                </a:cubicBezTo>
                <a:cubicBezTo>
                  <a:pt x="649" y="370"/>
                  <a:pt x="647" y="368"/>
                  <a:pt x="645" y="368"/>
                </a:cubicBezTo>
                <a:cubicBezTo>
                  <a:pt x="642" y="368"/>
                  <a:pt x="640" y="370"/>
                  <a:pt x="640" y="373"/>
                </a:cubicBezTo>
                <a:cubicBezTo>
                  <a:pt x="640" y="375"/>
                  <a:pt x="642" y="378"/>
                  <a:pt x="645" y="378"/>
                </a:cubicBezTo>
                <a:close/>
                <a:moveTo>
                  <a:pt x="638" y="282"/>
                </a:moveTo>
                <a:cubicBezTo>
                  <a:pt x="640" y="282"/>
                  <a:pt x="643" y="280"/>
                  <a:pt x="643" y="278"/>
                </a:cubicBezTo>
                <a:cubicBezTo>
                  <a:pt x="643" y="275"/>
                  <a:pt x="640" y="273"/>
                  <a:pt x="638" y="273"/>
                </a:cubicBezTo>
                <a:cubicBezTo>
                  <a:pt x="635" y="273"/>
                  <a:pt x="633" y="275"/>
                  <a:pt x="633" y="278"/>
                </a:cubicBezTo>
                <a:cubicBezTo>
                  <a:pt x="633" y="280"/>
                  <a:pt x="635" y="282"/>
                  <a:pt x="638" y="282"/>
                </a:cubicBezTo>
                <a:close/>
                <a:moveTo>
                  <a:pt x="633" y="250"/>
                </a:moveTo>
                <a:cubicBezTo>
                  <a:pt x="633" y="253"/>
                  <a:pt x="635" y="255"/>
                  <a:pt x="638" y="255"/>
                </a:cubicBezTo>
                <a:cubicBezTo>
                  <a:pt x="640" y="255"/>
                  <a:pt x="643" y="253"/>
                  <a:pt x="643" y="250"/>
                </a:cubicBezTo>
                <a:cubicBezTo>
                  <a:pt x="643" y="248"/>
                  <a:pt x="640" y="246"/>
                  <a:pt x="638" y="246"/>
                </a:cubicBezTo>
                <a:cubicBezTo>
                  <a:pt x="635" y="246"/>
                  <a:pt x="633" y="248"/>
                  <a:pt x="633" y="250"/>
                </a:cubicBezTo>
                <a:close/>
                <a:moveTo>
                  <a:pt x="661" y="468"/>
                </a:moveTo>
                <a:cubicBezTo>
                  <a:pt x="661" y="471"/>
                  <a:pt x="663" y="473"/>
                  <a:pt x="665" y="473"/>
                </a:cubicBezTo>
                <a:cubicBezTo>
                  <a:pt x="668" y="473"/>
                  <a:pt x="670" y="471"/>
                  <a:pt x="670" y="468"/>
                </a:cubicBezTo>
                <a:cubicBezTo>
                  <a:pt x="670" y="466"/>
                  <a:pt x="668" y="464"/>
                  <a:pt x="665" y="464"/>
                </a:cubicBezTo>
                <a:cubicBezTo>
                  <a:pt x="663" y="464"/>
                  <a:pt x="661" y="466"/>
                  <a:pt x="661" y="468"/>
                </a:cubicBezTo>
                <a:close/>
                <a:moveTo>
                  <a:pt x="692" y="528"/>
                </a:moveTo>
                <a:cubicBezTo>
                  <a:pt x="695" y="528"/>
                  <a:pt x="697" y="526"/>
                  <a:pt x="697" y="523"/>
                </a:cubicBezTo>
                <a:cubicBezTo>
                  <a:pt x="697" y="521"/>
                  <a:pt x="695" y="519"/>
                  <a:pt x="692" y="519"/>
                </a:cubicBezTo>
                <a:cubicBezTo>
                  <a:pt x="690" y="519"/>
                  <a:pt x="688" y="521"/>
                  <a:pt x="688" y="523"/>
                </a:cubicBezTo>
                <a:cubicBezTo>
                  <a:pt x="688" y="526"/>
                  <a:pt x="690" y="528"/>
                  <a:pt x="692" y="528"/>
                </a:cubicBezTo>
                <a:close/>
                <a:moveTo>
                  <a:pt x="679" y="528"/>
                </a:moveTo>
                <a:cubicBezTo>
                  <a:pt x="681" y="528"/>
                  <a:pt x="683" y="526"/>
                  <a:pt x="683" y="523"/>
                </a:cubicBezTo>
                <a:cubicBezTo>
                  <a:pt x="683" y="521"/>
                  <a:pt x="681" y="519"/>
                  <a:pt x="679" y="519"/>
                </a:cubicBezTo>
                <a:cubicBezTo>
                  <a:pt x="676" y="519"/>
                  <a:pt x="674" y="521"/>
                  <a:pt x="674" y="523"/>
                </a:cubicBezTo>
                <a:cubicBezTo>
                  <a:pt x="674" y="526"/>
                  <a:pt x="676" y="528"/>
                  <a:pt x="679" y="528"/>
                </a:cubicBezTo>
                <a:close/>
                <a:moveTo>
                  <a:pt x="690" y="509"/>
                </a:moveTo>
                <a:cubicBezTo>
                  <a:pt x="690" y="507"/>
                  <a:pt x="688" y="505"/>
                  <a:pt x="686" y="505"/>
                </a:cubicBezTo>
                <a:cubicBezTo>
                  <a:pt x="683" y="505"/>
                  <a:pt x="681" y="507"/>
                  <a:pt x="681" y="509"/>
                </a:cubicBezTo>
                <a:cubicBezTo>
                  <a:pt x="681" y="512"/>
                  <a:pt x="683" y="514"/>
                  <a:pt x="686" y="514"/>
                </a:cubicBezTo>
                <a:cubicBezTo>
                  <a:pt x="688" y="514"/>
                  <a:pt x="690" y="512"/>
                  <a:pt x="690" y="509"/>
                </a:cubicBezTo>
                <a:close/>
                <a:moveTo>
                  <a:pt x="704" y="509"/>
                </a:moveTo>
                <a:cubicBezTo>
                  <a:pt x="704" y="507"/>
                  <a:pt x="702" y="505"/>
                  <a:pt x="699" y="505"/>
                </a:cubicBezTo>
                <a:cubicBezTo>
                  <a:pt x="697" y="505"/>
                  <a:pt x="695" y="507"/>
                  <a:pt x="695" y="509"/>
                </a:cubicBezTo>
                <a:cubicBezTo>
                  <a:pt x="695" y="512"/>
                  <a:pt x="697" y="514"/>
                  <a:pt x="699" y="514"/>
                </a:cubicBezTo>
                <a:cubicBezTo>
                  <a:pt x="702" y="514"/>
                  <a:pt x="704" y="512"/>
                  <a:pt x="704" y="509"/>
                </a:cubicBezTo>
                <a:close/>
                <a:moveTo>
                  <a:pt x="711" y="496"/>
                </a:moveTo>
                <a:cubicBezTo>
                  <a:pt x="711" y="493"/>
                  <a:pt x="709" y="491"/>
                  <a:pt x="706" y="491"/>
                </a:cubicBezTo>
                <a:cubicBezTo>
                  <a:pt x="704" y="491"/>
                  <a:pt x="702" y="493"/>
                  <a:pt x="702" y="496"/>
                </a:cubicBezTo>
                <a:cubicBezTo>
                  <a:pt x="702" y="498"/>
                  <a:pt x="704" y="500"/>
                  <a:pt x="706" y="500"/>
                </a:cubicBezTo>
                <a:cubicBezTo>
                  <a:pt x="709" y="500"/>
                  <a:pt x="711" y="498"/>
                  <a:pt x="711" y="496"/>
                </a:cubicBezTo>
                <a:close/>
                <a:moveTo>
                  <a:pt x="713" y="514"/>
                </a:moveTo>
                <a:cubicBezTo>
                  <a:pt x="715" y="514"/>
                  <a:pt x="717" y="512"/>
                  <a:pt x="717" y="509"/>
                </a:cubicBezTo>
                <a:cubicBezTo>
                  <a:pt x="717" y="507"/>
                  <a:pt x="715" y="505"/>
                  <a:pt x="713" y="505"/>
                </a:cubicBezTo>
                <a:cubicBezTo>
                  <a:pt x="710" y="505"/>
                  <a:pt x="708" y="507"/>
                  <a:pt x="708" y="509"/>
                </a:cubicBezTo>
                <a:cubicBezTo>
                  <a:pt x="708" y="512"/>
                  <a:pt x="710" y="514"/>
                  <a:pt x="713" y="514"/>
                </a:cubicBezTo>
                <a:close/>
                <a:moveTo>
                  <a:pt x="652" y="391"/>
                </a:moveTo>
                <a:cubicBezTo>
                  <a:pt x="654" y="391"/>
                  <a:pt x="656" y="389"/>
                  <a:pt x="656" y="387"/>
                </a:cubicBezTo>
                <a:cubicBezTo>
                  <a:pt x="656" y="384"/>
                  <a:pt x="654" y="382"/>
                  <a:pt x="652" y="382"/>
                </a:cubicBezTo>
                <a:cubicBezTo>
                  <a:pt x="649" y="382"/>
                  <a:pt x="647" y="384"/>
                  <a:pt x="647" y="387"/>
                </a:cubicBezTo>
                <a:cubicBezTo>
                  <a:pt x="647" y="389"/>
                  <a:pt x="649" y="391"/>
                  <a:pt x="652" y="391"/>
                </a:cubicBezTo>
                <a:close/>
                <a:moveTo>
                  <a:pt x="658" y="432"/>
                </a:moveTo>
                <a:cubicBezTo>
                  <a:pt x="661" y="432"/>
                  <a:pt x="663" y="430"/>
                  <a:pt x="663" y="428"/>
                </a:cubicBezTo>
                <a:cubicBezTo>
                  <a:pt x="663" y="425"/>
                  <a:pt x="661" y="423"/>
                  <a:pt x="658" y="423"/>
                </a:cubicBezTo>
                <a:cubicBezTo>
                  <a:pt x="656" y="423"/>
                  <a:pt x="654" y="425"/>
                  <a:pt x="654" y="428"/>
                </a:cubicBezTo>
                <a:cubicBezTo>
                  <a:pt x="654" y="430"/>
                  <a:pt x="656" y="432"/>
                  <a:pt x="658" y="432"/>
                </a:cubicBezTo>
                <a:close/>
                <a:moveTo>
                  <a:pt x="665" y="446"/>
                </a:moveTo>
                <a:cubicBezTo>
                  <a:pt x="668" y="446"/>
                  <a:pt x="670" y="444"/>
                  <a:pt x="670" y="441"/>
                </a:cubicBezTo>
                <a:cubicBezTo>
                  <a:pt x="670" y="439"/>
                  <a:pt x="668" y="437"/>
                  <a:pt x="665" y="437"/>
                </a:cubicBezTo>
                <a:cubicBezTo>
                  <a:pt x="663" y="437"/>
                  <a:pt x="661" y="439"/>
                  <a:pt x="661" y="441"/>
                </a:cubicBezTo>
                <a:cubicBezTo>
                  <a:pt x="661" y="444"/>
                  <a:pt x="663" y="446"/>
                  <a:pt x="665" y="446"/>
                </a:cubicBezTo>
                <a:close/>
                <a:moveTo>
                  <a:pt x="672" y="514"/>
                </a:moveTo>
                <a:cubicBezTo>
                  <a:pt x="675" y="514"/>
                  <a:pt x="677" y="512"/>
                  <a:pt x="677" y="509"/>
                </a:cubicBezTo>
                <a:cubicBezTo>
                  <a:pt x="677" y="507"/>
                  <a:pt x="675" y="505"/>
                  <a:pt x="672" y="505"/>
                </a:cubicBezTo>
                <a:cubicBezTo>
                  <a:pt x="670" y="505"/>
                  <a:pt x="667" y="507"/>
                  <a:pt x="667" y="509"/>
                </a:cubicBezTo>
                <a:cubicBezTo>
                  <a:pt x="667" y="512"/>
                  <a:pt x="670" y="514"/>
                  <a:pt x="672" y="514"/>
                </a:cubicBezTo>
                <a:close/>
                <a:moveTo>
                  <a:pt x="876" y="296"/>
                </a:moveTo>
                <a:cubicBezTo>
                  <a:pt x="879" y="296"/>
                  <a:pt x="881" y="294"/>
                  <a:pt x="881" y="291"/>
                </a:cubicBezTo>
                <a:cubicBezTo>
                  <a:pt x="881" y="289"/>
                  <a:pt x="879" y="287"/>
                  <a:pt x="876" y="287"/>
                </a:cubicBezTo>
                <a:cubicBezTo>
                  <a:pt x="874" y="287"/>
                  <a:pt x="872" y="289"/>
                  <a:pt x="872" y="291"/>
                </a:cubicBezTo>
                <a:cubicBezTo>
                  <a:pt x="872" y="294"/>
                  <a:pt x="874" y="296"/>
                  <a:pt x="876" y="296"/>
                </a:cubicBezTo>
                <a:close/>
                <a:moveTo>
                  <a:pt x="661" y="496"/>
                </a:moveTo>
                <a:cubicBezTo>
                  <a:pt x="661" y="498"/>
                  <a:pt x="663" y="500"/>
                  <a:pt x="665" y="500"/>
                </a:cubicBezTo>
                <a:cubicBezTo>
                  <a:pt x="668" y="500"/>
                  <a:pt x="670" y="498"/>
                  <a:pt x="670" y="496"/>
                </a:cubicBezTo>
                <a:cubicBezTo>
                  <a:pt x="670" y="493"/>
                  <a:pt x="668" y="491"/>
                  <a:pt x="665" y="491"/>
                </a:cubicBezTo>
                <a:cubicBezTo>
                  <a:pt x="663" y="491"/>
                  <a:pt x="661" y="493"/>
                  <a:pt x="661" y="496"/>
                </a:cubicBezTo>
                <a:close/>
                <a:moveTo>
                  <a:pt x="724" y="496"/>
                </a:moveTo>
                <a:cubicBezTo>
                  <a:pt x="724" y="493"/>
                  <a:pt x="722" y="491"/>
                  <a:pt x="720" y="491"/>
                </a:cubicBezTo>
                <a:cubicBezTo>
                  <a:pt x="717" y="491"/>
                  <a:pt x="715" y="493"/>
                  <a:pt x="715" y="496"/>
                </a:cubicBezTo>
                <a:cubicBezTo>
                  <a:pt x="715" y="498"/>
                  <a:pt x="717" y="500"/>
                  <a:pt x="720" y="500"/>
                </a:cubicBezTo>
                <a:cubicBezTo>
                  <a:pt x="722" y="500"/>
                  <a:pt x="724" y="498"/>
                  <a:pt x="724" y="496"/>
                </a:cubicBezTo>
                <a:close/>
                <a:moveTo>
                  <a:pt x="1067" y="259"/>
                </a:moveTo>
                <a:cubicBezTo>
                  <a:pt x="1064" y="259"/>
                  <a:pt x="1062" y="261"/>
                  <a:pt x="1062" y="264"/>
                </a:cubicBezTo>
                <a:cubicBezTo>
                  <a:pt x="1062" y="266"/>
                  <a:pt x="1064" y="268"/>
                  <a:pt x="1067" y="268"/>
                </a:cubicBezTo>
                <a:cubicBezTo>
                  <a:pt x="1070" y="268"/>
                  <a:pt x="1072" y="266"/>
                  <a:pt x="1072" y="264"/>
                </a:cubicBezTo>
                <a:cubicBezTo>
                  <a:pt x="1072" y="261"/>
                  <a:pt x="1070" y="259"/>
                  <a:pt x="1067" y="259"/>
                </a:cubicBezTo>
                <a:close/>
                <a:moveTo>
                  <a:pt x="1092" y="468"/>
                </a:moveTo>
                <a:cubicBezTo>
                  <a:pt x="1092" y="466"/>
                  <a:pt x="1090" y="464"/>
                  <a:pt x="1087" y="464"/>
                </a:cubicBezTo>
                <a:cubicBezTo>
                  <a:pt x="1085" y="464"/>
                  <a:pt x="1083" y="466"/>
                  <a:pt x="1083" y="468"/>
                </a:cubicBezTo>
                <a:cubicBezTo>
                  <a:pt x="1083" y="471"/>
                  <a:pt x="1085" y="473"/>
                  <a:pt x="1087" y="473"/>
                </a:cubicBezTo>
                <a:cubicBezTo>
                  <a:pt x="1090" y="473"/>
                  <a:pt x="1092" y="471"/>
                  <a:pt x="1092" y="468"/>
                </a:cubicBezTo>
                <a:close/>
                <a:moveTo>
                  <a:pt x="1094" y="514"/>
                </a:moveTo>
                <a:cubicBezTo>
                  <a:pt x="1097" y="514"/>
                  <a:pt x="1099" y="512"/>
                  <a:pt x="1099" y="509"/>
                </a:cubicBezTo>
                <a:cubicBezTo>
                  <a:pt x="1099" y="507"/>
                  <a:pt x="1097" y="505"/>
                  <a:pt x="1094" y="505"/>
                </a:cubicBezTo>
                <a:cubicBezTo>
                  <a:pt x="1092" y="505"/>
                  <a:pt x="1090" y="507"/>
                  <a:pt x="1090" y="509"/>
                </a:cubicBezTo>
                <a:cubicBezTo>
                  <a:pt x="1090" y="512"/>
                  <a:pt x="1092" y="514"/>
                  <a:pt x="1094" y="514"/>
                </a:cubicBezTo>
                <a:close/>
                <a:moveTo>
                  <a:pt x="1108" y="541"/>
                </a:moveTo>
                <a:cubicBezTo>
                  <a:pt x="1110" y="541"/>
                  <a:pt x="1112" y="539"/>
                  <a:pt x="1112" y="537"/>
                </a:cubicBezTo>
                <a:cubicBezTo>
                  <a:pt x="1112" y="534"/>
                  <a:pt x="1110" y="532"/>
                  <a:pt x="1108" y="532"/>
                </a:cubicBezTo>
                <a:cubicBezTo>
                  <a:pt x="1105" y="532"/>
                  <a:pt x="1103" y="534"/>
                  <a:pt x="1103" y="537"/>
                </a:cubicBezTo>
                <a:cubicBezTo>
                  <a:pt x="1103" y="539"/>
                  <a:pt x="1105" y="541"/>
                  <a:pt x="1108" y="541"/>
                </a:cubicBezTo>
                <a:close/>
                <a:moveTo>
                  <a:pt x="1101" y="528"/>
                </a:moveTo>
                <a:cubicBezTo>
                  <a:pt x="1104" y="528"/>
                  <a:pt x="1106" y="526"/>
                  <a:pt x="1106" y="523"/>
                </a:cubicBezTo>
                <a:cubicBezTo>
                  <a:pt x="1106" y="521"/>
                  <a:pt x="1104" y="519"/>
                  <a:pt x="1101" y="519"/>
                </a:cubicBezTo>
                <a:cubicBezTo>
                  <a:pt x="1099" y="519"/>
                  <a:pt x="1096" y="521"/>
                  <a:pt x="1096" y="523"/>
                </a:cubicBezTo>
                <a:cubicBezTo>
                  <a:pt x="1096" y="526"/>
                  <a:pt x="1099" y="528"/>
                  <a:pt x="1101" y="528"/>
                </a:cubicBezTo>
                <a:close/>
                <a:moveTo>
                  <a:pt x="1119" y="523"/>
                </a:moveTo>
                <a:cubicBezTo>
                  <a:pt x="1119" y="521"/>
                  <a:pt x="1117" y="519"/>
                  <a:pt x="1115" y="519"/>
                </a:cubicBezTo>
                <a:cubicBezTo>
                  <a:pt x="1112" y="519"/>
                  <a:pt x="1110" y="521"/>
                  <a:pt x="1110" y="523"/>
                </a:cubicBezTo>
                <a:cubicBezTo>
                  <a:pt x="1110" y="526"/>
                  <a:pt x="1112" y="528"/>
                  <a:pt x="1115" y="528"/>
                </a:cubicBezTo>
                <a:cubicBezTo>
                  <a:pt x="1117" y="528"/>
                  <a:pt x="1119" y="526"/>
                  <a:pt x="1119" y="523"/>
                </a:cubicBezTo>
                <a:close/>
                <a:moveTo>
                  <a:pt x="1121" y="541"/>
                </a:moveTo>
                <a:cubicBezTo>
                  <a:pt x="1124" y="541"/>
                  <a:pt x="1126" y="539"/>
                  <a:pt x="1126" y="537"/>
                </a:cubicBezTo>
                <a:cubicBezTo>
                  <a:pt x="1126" y="534"/>
                  <a:pt x="1124" y="532"/>
                  <a:pt x="1121" y="532"/>
                </a:cubicBezTo>
                <a:cubicBezTo>
                  <a:pt x="1119" y="532"/>
                  <a:pt x="1117" y="534"/>
                  <a:pt x="1117" y="537"/>
                </a:cubicBezTo>
                <a:cubicBezTo>
                  <a:pt x="1117" y="539"/>
                  <a:pt x="1119" y="541"/>
                  <a:pt x="1121" y="541"/>
                </a:cubicBezTo>
                <a:close/>
                <a:moveTo>
                  <a:pt x="1067" y="423"/>
                </a:moveTo>
                <a:cubicBezTo>
                  <a:pt x="1064" y="423"/>
                  <a:pt x="1062" y="425"/>
                  <a:pt x="1062" y="428"/>
                </a:cubicBezTo>
                <a:cubicBezTo>
                  <a:pt x="1062" y="430"/>
                  <a:pt x="1064" y="432"/>
                  <a:pt x="1067" y="432"/>
                </a:cubicBezTo>
                <a:cubicBezTo>
                  <a:pt x="1070" y="432"/>
                  <a:pt x="1072" y="430"/>
                  <a:pt x="1072" y="428"/>
                </a:cubicBezTo>
                <a:cubicBezTo>
                  <a:pt x="1072" y="425"/>
                  <a:pt x="1070" y="423"/>
                  <a:pt x="1067" y="423"/>
                </a:cubicBezTo>
                <a:close/>
                <a:moveTo>
                  <a:pt x="1128" y="555"/>
                </a:moveTo>
                <a:cubicBezTo>
                  <a:pt x="1131" y="555"/>
                  <a:pt x="1133" y="553"/>
                  <a:pt x="1133" y="550"/>
                </a:cubicBezTo>
                <a:cubicBezTo>
                  <a:pt x="1133" y="548"/>
                  <a:pt x="1131" y="546"/>
                  <a:pt x="1128" y="546"/>
                </a:cubicBezTo>
                <a:cubicBezTo>
                  <a:pt x="1126" y="546"/>
                  <a:pt x="1124" y="548"/>
                  <a:pt x="1124" y="550"/>
                </a:cubicBezTo>
                <a:cubicBezTo>
                  <a:pt x="1124" y="553"/>
                  <a:pt x="1126" y="555"/>
                  <a:pt x="1128" y="555"/>
                </a:cubicBezTo>
                <a:close/>
                <a:moveTo>
                  <a:pt x="1081" y="514"/>
                </a:moveTo>
                <a:cubicBezTo>
                  <a:pt x="1083" y="514"/>
                  <a:pt x="1085" y="512"/>
                  <a:pt x="1085" y="509"/>
                </a:cubicBezTo>
                <a:cubicBezTo>
                  <a:pt x="1085" y="507"/>
                  <a:pt x="1083" y="505"/>
                  <a:pt x="1081" y="505"/>
                </a:cubicBezTo>
                <a:cubicBezTo>
                  <a:pt x="1078" y="505"/>
                  <a:pt x="1076" y="507"/>
                  <a:pt x="1076" y="509"/>
                </a:cubicBezTo>
                <a:cubicBezTo>
                  <a:pt x="1076" y="512"/>
                  <a:pt x="1078" y="514"/>
                  <a:pt x="1081" y="514"/>
                </a:cubicBezTo>
                <a:close/>
                <a:moveTo>
                  <a:pt x="1067" y="505"/>
                </a:moveTo>
                <a:cubicBezTo>
                  <a:pt x="1064" y="505"/>
                  <a:pt x="1062" y="507"/>
                  <a:pt x="1062" y="509"/>
                </a:cubicBezTo>
                <a:cubicBezTo>
                  <a:pt x="1062" y="512"/>
                  <a:pt x="1064" y="514"/>
                  <a:pt x="1067" y="514"/>
                </a:cubicBezTo>
                <a:cubicBezTo>
                  <a:pt x="1070" y="514"/>
                  <a:pt x="1072" y="512"/>
                  <a:pt x="1072" y="509"/>
                </a:cubicBezTo>
                <a:cubicBezTo>
                  <a:pt x="1072" y="507"/>
                  <a:pt x="1070" y="505"/>
                  <a:pt x="1067" y="505"/>
                </a:cubicBezTo>
                <a:close/>
                <a:moveTo>
                  <a:pt x="1067" y="287"/>
                </a:moveTo>
                <a:cubicBezTo>
                  <a:pt x="1064" y="287"/>
                  <a:pt x="1062" y="289"/>
                  <a:pt x="1062" y="291"/>
                </a:cubicBezTo>
                <a:cubicBezTo>
                  <a:pt x="1062" y="294"/>
                  <a:pt x="1064" y="296"/>
                  <a:pt x="1067" y="296"/>
                </a:cubicBezTo>
                <a:cubicBezTo>
                  <a:pt x="1070" y="296"/>
                  <a:pt x="1072" y="294"/>
                  <a:pt x="1072" y="291"/>
                </a:cubicBezTo>
                <a:cubicBezTo>
                  <a:pt x="1072" y="289"/>
                  <a:pt x="1070" y="287"/>
                  <a:pt x="1067" y="287"/>
                </a:cubicBezTo>
                <a:close/>
                <a:moveTo>
                  <a:pt x="1060" y="137"/>
                </a:moveTo>
                <a:cubicBezTo>
                  <a:pt x="1058" y="137"/>
                  <a:pt x="1056" y="139"/>
                  <a:pt x="1056" y="141"/>
                </a:cubicBezTo>
                <a:cubicBezTo>
                  <a:pt x="1056" y="144"/>
                  <a:pt x="1058" y="146"/>
                  <a:pt x="1060" y="146"/>
                </a:cubicBezTo>
                <a:cubicBezTo>
                  <a:pt x="1063" y="146"/>
                  <a:pt x="1065" y="144"/>
                  <a:pt x="1065" y="141"/>
                </a:cubicBezTo>
                <a:cubicBezTo>
                  <a:pt x="1065" y="139"/>
                  <a:pt x="1063" y="137"/>
                  <a:pt x="1060" y="137"/>
                </a:cubicBezTo>
                <a:close/>
                <a:moveTo>
                  <a:pt x="1078" y="250"/>
                </a:moveTo>
                <a:cubicBezTo>
                  <a:pt x="1078" y="248"/>
                  <a:pt x="1076" y="246"/>
                  <a:pt x="1074" y="246"/>
                </a:cubicBezTo>
                <a:cubicBezTo>
                  <a:pt x="1071" y="246"/>
                  <a:pt x="1069" y="248"/>
                  <a:pt x="1069" y="250"/>
                </a:cubicBezTo>
                <a:cubicBezTo>
                  <a:pt x="1069" y="253"/>
                  <a:pt x="1071" y="255"/>
                  <a:pt x="1074" y="255"/>
                </a:cubicBezTo>
                <a:cubicBezTo>
                  <a:pt x="1076" y="255"/>
                  <a:pt x="1078" y="253"/>
                  <a:pt x="1078" y="250"/>
                </a:cubicBezTo>
                <a:close/>
                <a:moveTo>
                  <a:pt x="1103" y="127"/>
                </a:moveTo>
                <a:cubicBezTo>
                  <a:pt x="1103" y="130"/>
                  <a:pt x="1105" y="132"/>
                  <a:pt x="1108" y="132"/>
                </a:cubicBezTo>
                <a:cubicBezTo>
                  <a:pt x="1110" y="132"/>
                  <a:pt x="1112" y="130"/>
                  <a:pt x="1112" y="127"/>
                </a:cubicBezTo>
                <a:cubicBezTo>
                  <a:pt x="1112" y="125"/>
                  <a:pt x="1110" y="123"/>
                  <a:pt x="1108" y="123"/>
                </a:cubicBezTo>
                <a:cubicBezTo>
                  <a:pt x="1105" y="123"/>
                  <a:pt x="1103" y="125"/>
                  <a:pt x="1103" y="127"/>
                </a:cubicBezTo>
                <a:close/>
                <a:moveTo>
                  <a:pt x="1096" y="141"/>
                </a:moveTo>
                <a:cubicBezTo>
                  <a:pt x="1096" y="144"/>
                  <a:pt x="1099" y="146"/>
                  <a:pt x="1101" y="146"/>
                </a:cubicBezTo>
                <a:cubicBezTo>
                  <a:pt x="1104" y="146"/>
                  <a:pt x="1106" y="144"/>
                  <a:pt x="1106" y="141"/>
                </a:cubicBezTo>
                <a:cubicBezTo>
                  <a:pt x="1106" y="139"/>
                  <a:pt x="1104" y="137"/>
                  <a:pt x="1101" y="137"/>
                </a:cubicBezTo>
                <a:cubicBezTo>
                  <a:pt x="1099" y="137"/>
                  <a:pt x="1096" y="139"/>
                  <a:pt x="1096" y="141"/>
                </a:cubicBezTo>
                <a:close/>
                <a:moveTo>
                  <a:pt x="1087" y="137"/>
                </a:moveTo>
                <a:cubicBezTo>
                  <a:pt x="1085" y="137"/>
                  <a:pt x="1083" y="139"/>
                  <a:pt x="1083" y="141"/>
                </a:cubicBezTo>
                <a:cubicBezTo>
                  <a:pt x="1083" y="144"/>
                  <a:pt x="1085" y="146"/>
                  <a:pt x="1087" y="146"/>
                </a:cubicBezTo>
                <a:cubicBezTo>
                  <a:pt x="1090" y="146"/>
                  <a:pt x="1092" y="144"/>
                  <a:pt x="1092" y="141"/>
                </a:cubicBezTo>
                <a:cubicBezTo>
                  <a:pt x="1092" y="139"/>
                  <a:pt x="1090" y="137"/>
                  <a:pt x="1087" y="137"/>
                </a:cubicBezTo>
                <a:close/>
                <a:moveTo>
                  <a:pt x="1140" y="537"/>
                </a:moveTo>
                <a:cubicBezTo>
                  <a:pt x="1140" y="534"/>
                  <a:pt x="1138" y="532"/>
                  <a:pt x="1135" y="532"/>
                </a:cubicBezTo>
                <a:cubicBezTo>
                  <a:pt x="1133" y="532"/>
                  <a:pt x="1131" y="534"/>
                  <a:pt x="1131" y="537"/>
                </a:cubicBezTo>
                <a:cubicBezTo>
                  <a:pt x="1131" y="539"/>
                  <a:pt x="1133" y="541"/>
                  <a:pt x="1135" y="541"/>
                </a:cubicBezTo>
                <a:cubicBezTo>
                  <a:pt x="1138" y="541"/>
                  <a:pt x="1140" y="539"/>
                  <a:pt x="1140" y="537"/>
                </a:cubicBezTo>
                <a:close/>
                <a:moveTo>
                  <a:pt x="1076" y="155"/>
                </a:moveTo>
                <a:cubicBezTo>
                  <a:pt x="1076" y="157"/>
                  <a:pt x="1078" y="159"/>
                  <a:pt x="1081" y="159"/>
                </a:cubicBezTo>
                <a:cubicBezTo>
                  <a:pt x="1083" y="159"/>
                  <a:pt x="1085" y="157"/>
                  <a:pt x="1085" y="155"/>
                </a:cubicBezTo>
                <a:cubicBezTo>
                  <a:pt x="1085" y="152"/>
                  <a:pt x="1083" y="150"/>
                  <a:pt x="1081" y="150"/>
                </a:cubicBezTo>
                <a:cubicBezTo>
                  <a:pt x="1078" y="150"/>
                  <a:pt x="1076" y="152"/>
                  <a:pt x="1076" y="155"/>
                </a:cubicBezTo>
                <a:close/>
                <a:moveTo>
                  <a:pt x="1074" y="137"/>
                </a:moveTo>
                <a:cubicBezTo>
                  <a:pt x="1071" y="137"/>
                  <a:pt x="1069" y="139"/>
                  <a:pt x="1069" y="141"/>
                </a:cubicBezTo>
                <a:cubicBezTo>
                  <a:pt x="1069" y="144"/>
                  <a:pt x="1071" y="146"/>
                  <a:pt x="1074" y="146"/>
                </a:cubicBezTo>
                <a:cubicBezTo>
                  <a:pt x="1076" y="146"/>
                  <a:pt x="1078" y="144"/>
                  <a:pt x="1078" y="141"/>
                </a:cubicBezTo>
                <a:cubicBezTo>
                  <a:pt x="1078" y="139"/>
                  <a:pt x="1076" y="137"/>
                  <a:pt x="1074" y="137"/>
                </a:cubicBezTo>
                <a:close/>
                <a:moveTo>
                  <a:pt x="1062" y="155"/>
                </a:moveTo>
                <a:cubicBezTo>
                  <a:pt x="1062" y="157"/>
                  <a:pt x="1064" y="159"/>
                  <a:pt x="1067" y="159"/>
                </a:cubicBezTo>
                <a:cubicBezTo>
                  <a:pt x="1070" y="159"/>
                  <a:pt x="1072" y="157"/>
                  <a:pt x="1072" y="155"/>
                </a:cubicBezTo>
                <a:cubicBezTo>
                  <a:pt x="1072" y="152"/>
                  <a:pt x="1070" y="150"/>
                  <a:pt x="1067" y="150"/>
                </a:cubicBezTo>
                <a:cubicBezTo>
                  <a:pt x="1064" y="150"/>
                  <a:pt x="1062" y="152"/>
                  <a:pt x="1062" y="155"/>
                </a:cubicBezTo>
                <a:close/>
                <a:moveTo>
                  <a:pt x="1090" y="155"/>
                </a:moveTo>
                <a:cubicBezTo>
                  <a:pt x="1090" y="157"/>
                  <a:pt x="1092" y="159"/>
                  <a:pt x="1094" y="159"/>
                </a:cubicBezTo>
                <a:cubicBezTo>
                  <a:pt x="1097" y="159"/>
                  <a:pt x="1099" y="157"/>
                  <a:pt x="1099" y="155"/>
                </a:cubicBezTo>
                <a:cubicBezTo>
                  <a:pt x="1099" y="152"/>
                  <a:pt x="1097" y="150"/>
                  <a:pt x="1094" y="150"/>
                </a:cubicBezTo>
                <a:cubicBezTo>
                  <a:pt x="1092" y="150"/>
                  <a:pt x="1090" y="152"/>
                  <a:pt x="1090" y="155"/>
                </a:cubicBezTo>
                <a:close/>
                <a:moveTo>
                  <a:pt x="1135" y="150"/>
                </a:moveTo>
                <a:cubicBezTo>
                  <a:pt x="1133" y="150"/>
                  <a:pt x="1131" y="152"/>
                  <a:pt x="1131" y="155"/>
                </a:cubicBezTo>
                <a:cubicBezTo>
                  <a:pt x="1131" y="157"/>
                  <a:pt x="1133" y="159"/>
                  <a:pt x="1135" y="159"/>
                </a:cubicBezTo>
                <a:cubicBezTo>
                  <a:pt x="1138" y="159"/>
                  <a:pt x="1140" y="157"/>
                  <a:pt x="1140" y="155"/>
                </a:cubicBezTo>
                <a:cubicBezTo>
                  <a:pt x="1140" y="152"/>
                  <a:pt x="1138" y="150"/>
                  <a:pt x="1135" y="150"/>
                </a:cubicBezTo>
                <a:close/>
                <a:moveTo>
                  <a:pt x="1128" y="137"/>
                </a:moveTo>
                <a:cubicBezTo>
                  <a:pt x="1126" y="137"/>
                  <a:pt x="1124" y="139"/>
                  <a:pt x="1124" y="141"/>
                </a:cubicBezTo>
                <a:cubicBezTo>
                  <a:pt x="1124" y="144"/>
                  <a:pt x="1126" y="146"/>
                  <a:pt x="1128" y="146"/>
                </a:cubicBezTo>
                <a:cubicBezTo>
                  <a:pt x="1131" y="146"/>
                  <a:pt x="1133" y="144"/>
                  <a:pt x="1133" y="141"/>
                </a:cubicBezTo>
                <a:cubicBezTo>
                  <a:pt x="1133" y="139"/>
                  <a:pt x="1131" y="137"/>
                  <a:pt x="1128" y="137"/>
                </a:cubicBezTo>
                <a:close/>
                <a:moveTo>
                  <a:pt x="1140" y="482"/>
                </a:moveTo>
                <a:cubicBezTo>
                  <a:pt x="1140" y="480"/>
                  <a:pt x="1138" y="478"/>
                  <a:pt x="1135" y="478"/>
                </a:cubicBezTo>
                <a:cubicBezTo>
                  <a:pt x="1133" y="478"/>
                  <a:pt x="1131" y="480"/>
                  <a:pt x="1131" y="482"/>
                </a:cubicBezTo>
                <a:cubicBezTo>
                  <a:pt x="1131" y="485"/>
                  <a:pt x="1133" y="487"/>
                  <a:pt x="1135" y="487"/>
                </a:cubicBezTo>
                <a:cubicBezTo>
                  <a:pt x="1138" y="487"/>
                  <a:pt x="1140" y="485"/>
                  <a:pt x="1140" y="482"/>
                </a:cubicBezTo>
                <a:close/>
                <a:moveTo>
                  <a:pt x="883" y="309"/>
                </a:moveTo>
                <a:cubicBezTo>
                  <a:pt x="886" y="309"/>
                  <a:pt x="888" y="307"/>
                  <a:pt x="888" y="305"/>
                </a:cubicBezTo>
                <a:cubicBezTo>
                  <a:pt x="888" y="302"/>
                  <a:pt x="886" y="300"/>
                  <a:pt x="883" y="300"/>
                </a:cubicBezTo>
                <a:cubicBezTo>
                  <a:pt x="881" y="300"/>
                  <a:pt x="879" y="302"/>
                  <a:pt x="879" y="305"/>
                </a:cubicBezTo>
                <a:cubicBezTo>
                  <a:pt x="879" y="307"/>
                  <a:pt x="881" y="309"/>
                  <a:pt x="883" y="309"/>
                </a:cubicBezTo>
                <a:close/>
                <a:moveTo>
                  <a:pt x="1121" y="123"/>
                </a:moveTo>
                <a:cubicBezTo>
                  <a:pt x="1119" y="123"/>
                  <a:pt x="1117" y="125"/>
                  <a:pt x="1117" y="127"/>
                </a:cubicBezTo>
                <a:cubicBezTo>
                  <a:pt x="1117" y="130"/>
                  <a:pt x="1119" y="132"/>
                  <a:pt x="1121" y="132"/>
                </a:cubicBezTo>
                <a:cubicBezTo>
                  <a:pt x="1124" y="132"/>
                  <a:pt x="1126" y="130"/>
                  <a:pt x="1126" y="127"/>
                </a:cubicBezTo>
                <a:cubicBezTo>
                  <a:pt x="1126" y="125"/>
                  <a:pt x="1124" y="123"/>
                  <a:pt x="1121" y="123"/>
                </a:cubicBezTo>
                <a:close/>
                <a:moveTo>
                  <a:pt x="1067" y="478"/>
                </a:moveTo>
                <a:cubicBezTo>
                  <a:pt x="1064" y="478"/>
                  <a:pt x="1062" y="480"/>
                  <a:pt x="1062" y="482"/>
                </a:cubicBezTo>
                <a:cubicBezTo>
                  <a:pt x="1062" y="485"/>
                  <a:pt x="1064" y="487"/>
                  <a:pt x="1067" y="487"/>
                </a:cubicBezTo>
                <a:cubicBezTo>
                  <a:pt x="1070" y="487"/>
                  <a:pt x="1072" y="485"/>
                  <a:pt x="1072" y="482"/>
                </a:cubicBezTo>
                <a:cubicBezTo>
                  <a:pt x="1072" y="480"/>
                  <a:pt x="1070" y="478"/>
                  <a:pt x="1067" y="478"/>
                </a:cubicBezTo>
                <a:close/>
                <a:moveTo>
                  <a:pt x="1115" y="109"/>
                </a:moveTo>
                <a:cubicBezTo>
                  <a:pt x="1112" y="109"/>
                  <a:pt x="1110" y="111"/>
                  <a:pt x="1110" y="114"/>
                </a:cubicBezTo>
                <a:cubicBezTo>
                  <a:pt x="1110" y="116"/>
                  <a:pt x="1112" y="118"/>
                  <a:pt x="1115" y="118"/>
                </a:cubicBezTo>
                <a:cubicBezTo>
                  <a:pt x="1117" y="118"/>
                  <a:pt x="1119" y="116"/>
                  <a:pt x="1119" y="114"/>
                </a:cubicBezTo>
                <a:cubicBezTo>
                  <a:pt x="1119" y="111"/>
                  <a:pt x="1117" y="109"/>
                  <a:pt x="1115" y="109"/>
                </a:cubicBezTo>
                <a:close/>
                <a:moveTo>
                  <a:pt x="944" y="296"/>
                </a:moveTo>
                <a:cubicBezTo>
                  <a:pt x="947" y="296"/>
                  <a:pt x="949" y="294"/>
                  <a:pt x="949" y="291"/>
                </a:cubicBezTo>
                <a:cubicBezTo>
                  <a:pt x="949" y="289"/>
                  <a:pt x="947" y="287"/>
                  <a:pt x="944" y="287"/>
                </a:cubicBezTo>
                <a:cubicBezTo>
                  <a:pt x="942" y="287"/>
                  <a:pt x="940" y="289"/>
                  <a:pt x="940" y="291"/>
                </a:cubicBezTo>
                <a:cubicBezTo>
                  <a:pt x="940" y="294"/>
                  <a:pt x="942" y="296"/>
                  <a:pt x="944" y="296"/>
                </a:cubicBezTo>
                <a:close/>
                <a:moveTo>
                  <a:pt x="938" y="282"/>
                </a:moveTo>
                <a:cubicBezTo>
                  <a:pt x="940" y="282"/>
                  <a:pt x="942" y="280"/>
                  <a:pt x="942" y="278"/>
                </a:cubicBezTo>
                <a:cubicBezTo>
                  <a:pt x="942" y="275"/>
                  <a:pt x="940" y="273"/>
                  <a:pt x="938" y="273"/>
                </a:cubicBezTo>
                <a:cubicBezTo>
                  <a:pt x="935" y="273"/>
                  <a:pt x="933" y="275"/>
                  <a:pt x="933" y="278"/>
                </a:cubicBezTo>
                <a:cubicBezTo>
                  <a:pt x="933" y="280"/>
                  <a:pt x="935" y="282"/>
                  <a:pt x="938" y="282"/>
                </a:cubicBezTo>
                <a:close/>
                <a:moveTo>
                  <a:pt x="972" y="350"/>
                </a:moveTo>
                <a:cubicBezTo>
                  <a:pt x="974" y="350"/>
                  <a:pt x="976" y="348"/>
                  <a:pt x="976" y="346"/>
                </a:cubicBezTo>
                <a:cubicBezTo>
                  <a:pt x="976" y="343"/>
                  <a:pt x="974" y="341"/>
                  <a:pt x="972" y="341"/>
                </a:cubicBezTo>
                <a:cubicBezTo>
                  <a:pt x="969" y="341"/>
                  <a:pt x="967" y="343"/>
                  <a:pt x="967" y="346"/>
                </a:cubicBezTo>
                <a:cubicBezTo>
                  <a:pt x="967" y="348"/>
                  <a:pt x="969" y="350"/>
                  <a:pt x="972" y="350"/>
                </a:cubicBezTo>
                <a:close/>
                <a:moveTo>
                  <a:pt x="965" y="337"/>
                </a:moveTo>
                <a:cubicBezTo>
                  <a:pt x="967" y="337"/>
                  <a:pt x="969" y="335"/>
                  <a:pt x="969" y="332"/>
                </a:cubicBezTo>
                <a:cubicBezTo>
                  <a:pt x="969" y="330"/>
                  <a:pt x="967" y="328"/>
                  <a:pt x="965" y="328"/>
                </a:cubicBezTo>
                <a:cubicBezTo>
                  <a:pt x="962" y="328"/>
                  <a:pt x="960" y="330"/>
                  <a:pt x="960" y="332"/>
                </a:cubicBezTo>
                <a:cubicBezTo>
                  <a:pt x="960" y="335"/>
                  <a:pt x="962" y="337"/>
                  <a:pt x="965" y="337"/>
                </a:cubicBezTo>
                <a:close/>
                <a:moveTo>
                  <a:pt x="958" y="323"/>
                </a:moveTo>
                <a:cubicBezTo>
                  <a:pt x="961" y="323"/>
                  <a:pt x="963" y="321"/>
                  <a:pt x="963" y="318"/>
                </a:cubicBezTo>
                <a:cubicBezTo>
                  <a:pt x="963" y="316"/>
                  <a:pt x="961" y="314"/>
                  <a:pt x="958" y="314"/>
                </a:cubicBezTo>
                <a:cubicBezTo>
                  <a:pt x="956" y="314"/>
                  <a:pt x="954" y="316"/>
                  <a:pt x="954" y="318"/>
                </a:cubicBezTo>
                <a:cubicBezTo>
                  <a:pt x="954" y="321"/>
                  <a:pt x="956" y="323"/>
                  <a:pt x="958" y="323"/>
                </a:cubicBezTo>
                <a:close/>
                <a:moveTo>
                  <a:pt x="931" y="268"/>
                </a:moveTo>
                <a:cubicBezTo>
                  <a:pt x="933" y="268"/>
                  <a:pt x="935" y="266"/>
                  <a:pt x="935" y="264"/>
                </a:cubicBezTo>
                <a:cubicBezTo>
                  <a:pt x="935" y="261"/>
                  <a:pt x="933" y="259"/>
                  <a:pt x="931" y="259"/>
                </a:cubicBezTo>
                <a:cubicBezTo>
                  <a:pt x="928" y="259"/>
                  <a:pt x="926" y="261"/>
                  <a:pt x="926" y="264"/>
                </a:cubicBezTo>
                <a:cubicBezTo>
                  <a:pt x="926" y="266"/>
                  <a:pt x="928" y="268"/>
                  <a:pt x="931" y="268"/>
                </a:cubicBezTo>
                <a:close/>
                <a:moveTo>
                  <a:pt x="951" y="309"/>
                </a:moveTo>
                <a:cubicBezTo>
                  <a:pt x="954" y="309"/>
                  <a:pt x="956" y="307"/>
                  <a:pt x="956" y="305"/>
                </a:cubicBezTo>
                <a:cubicBezTo>
                  <a:pt x="956" y="302"/>
                  <a:pt x="954" y="300"/>
                  <a:pt x="951" y="300"/>
                </a:cubicBezTo>
                <a:cubicBezTo>
                  <a:pt x="949" y="300"/>
                  <a:pt x="947" y="302"/>
                  <a:pt x="947" y="305"/>
                </a:cubicBezTo>
                <a:cubicBezTo>
                  <a:pt x="947" y="307"/>
                  <a:pt x="949" y="309"/>
                  <a:pt x="951" y="309"/>
                </a:cubicBezTo>
                <a:close/>
                <a:moveTo>
                  <a:pt x="929" y="250"/>
                </a:moveTo>
                <a:cubicBezTo>
                  <a:pt x="929" y="248"/>
                  <a:pt x="926" y="246"/>
                  <a:pt x="924" y="246"/>
                </a:cubicBezTo>
                <a:cubicBezTo>
                  <a:pt x="921" y="246"/>
                  <a:pt x="919" y="248"/>
                  <a:pt x="919" y="250"/>
                </a:cubicBezTo>
                <a:cubicBezTo>
                  <a:pt x="919" y="253"/>
                  <a:pt x="921" y="255"/>
                  <a:pt x="924" y="255"/>
                </a:cubicBezTo>
                <a:cubicBezTo>
                  <a:pt x="926" y="255"/>
                  <a:pt x="929" y="253"/>
                  <a:pt x="929" y="250"/>
                </a:cubicBezTo>
                <a:close/>
                <a:moveTo>
                  <a:pt x="901" y="305"/>
                </a:moveTo>
                <a:cubicBezTo>
                  <a:pt x="901" y="302"/>
                  <a:pt x="899" y="300"/>
                  <a:pt x="897" y="300"/>
                </a:cubicBezTo>
                <a:cubicBezTo>
                  <a:pt x="894" y="300"/>
                  <a:pt x="892" y="302"/>
                  <a:pt x="892" y="305"/>
                </a:cubicBezTo>
                <a:cubicBezTo>
                  <a:pt x="892" y="307"/>
                  <a:pt x="894" y="309"/>
                  <a:pt x="897" y="309"/>
                </a:cubicBezTo>
                <a:cubicBezTo>
                  <a:pt x="899" y="309"/>
                  <a:pt x="901" y="307"/>
                  <a:pt x="901" y="305"/>
                </a:cubicBezTo>
                <a:close/>
                <a:moveTo>
                  <a:pt x="890" y="323"/>
                </a:moveTo>
                <a:cubicBezTo>
                  <a:pt x="892" y="323"/>
                  <a:pt x="894" y="321"/>
                  <a:pt x="894" y="318"/>
                </a:cubicBezTo>
                <a:cubicBezTo>
                  <a:pt x="894" y="316"/>
                  <a:pt x="892" y="314"/>
                  <a:pt x="890" y="314"/>
                </a:cubicBezTo>
                <a:cubicBezTo>
                  <a:pt x="887" y="314"/>
                  <a:pt x="885" y="316"/>
                  <a:pt x="885" y="318"/>
                </a:cubicBezTo>
                <a:cubicBezTo>
                  <a:pt x="885" y="321"/>
                  <a:pt x="887" y="323"/>
                  <a:pt x="890" y="323"/>
                </a:cubicBezTo>
                <a:close/>
                <a:moveTo>
                  <a:pt x="908" y="291"/>
                </a:moveTo>
                <a:cubicBezTo>
                  <a:pt x="908" y="289"/>
                  <a:pt x="906" y="287"/>
                  <a:pt x="904" y="287"/>
                </a:cubicBezTo>
                <a:cubicBezTo>
                  <a:pt x="901" y="287"/>
                  <a:pt x="899" y="289"/>
                  <a:pt x="899" y="291"/>
                </a:cubicBezTo>
                <a:cubicBezTo>
                  <a:pt x="899" y="294"/>
                  <a:pt x="901" y="296"/>
                  <a:pt x="904" y="296"/>
                </a:cubicBezTo>
                <a:cubicBezTo>
                  <a:pt x="906" y="296"/>
                  <a:pt x="908" y="294"/>
                  <a:pt x="908" y="291"/>
                </a:cubicBezTo>
                <a:close/>
                <a:moveTo>
                  <a:pt x="1065" y="441"/>
                </a:moveTo>
                <a:cubicBezTo>
                  <a:pt x="1065" y="439"/>
                  <a:pt x="1063" y="437"/>
                  <a:pt x="1060" y="437"/>
                </a:cubicBezTo>
                <a:cubicBezTo>
                  <a:pt x="1058" y="437"/>
                  <a:pt x="1056" y="439"/>
                  <a:pt x="1056" y="441"/>
                </a:cubicBezTo>
                <a:cubicBezTo>
                  <a:pt x="1056" y="444"/>
                  <a:pt x="1058" y="446"/>
                  <a:pt x="1060" y="446"/>
                </a:cubicBezTo>
                <a:cubicBezTo>
                  <a:pt x="1063" y="446"/>
                  <a:pt x="1065" y="444"/>
                  <a:pt x="1065" y="441"/>
                </a:cubicBezTo>
                <a:close/>
                <a:moveTo>
                  <a:pt x="915" y="278"/>
                </a:moveTo>
                <a:cubicBezTo>
                  <a:pt x="915" y="275"/>
                  <a:pt x="913" y="273"/>
                  <a:pt x="910" y="273"/>
                </a:cubicBezTo>
                <a:cubicBezTo>
                  <a:pt x="908" y="273"/>
                  <a:pt x="906" y="275"/>
                  <a:pt x="906" y="278"/>
                </a:cubicBezTo>
                <a:cubicBezTo>
                  <a:pt x="906" y="280"/>
                  <a:pt x="908" y="282"/>
                  <a:pt x="910" y="282"/>
                </a:cubicBezTo>
                <a:cubicBezTo>
                  <a:pt x="913" y="282"/>
                  <a:pt x="915" y="280"/>
                  <a:pt x="915" y="278"/>
                </a:cubicBezTo>
                <a:close/>
                <a:moveTo>
                  <a:pt x="922" y="264"/>
                </a:moveTo>
                <a:cubicBezTo>
                  <a:pt x="922" y="261"/>
                  <a:pt x="920" y="259"/>
                  <a:pt x="917" y="259"/>
                </a:cubicBezTo>
                <a:cubicBezTo>
                  <a:pt x="915" y="259"/>
                  <a:pt x="913" y="261"/>
                  <a:pt x="913" y="264"/>
                </a:cubicBezTo>
                <a:cubicBezTo>
                  <a:pt x="913" y="266"/>
                  <a:pt x="915" y="268"/>
                  <a:pt x="917" y="268"/>
                </a:cubicBezTo>
                <a:cubicBezTo>
                  <a:pt x="920" y="268"/>
                  <a:pt x="922" y="266"/>
                  <a:pt x="922" y="264"/>
                </a:cubicBezTo>
                <a:close/>
                <a:moveTo>
                  <a:pt x="1037" y="332"/>
                </a:moveTo>
                <a:cubicBezTo>
                  <a:pt x="1037" y="330"/>
                  <a:pt x="1035" y="328"/>
                  <a:pt x="1033" y="328"/>
                </a:cubicBezTo>
                <a:cubicBezTo>
                  <a:pt x="1030" y="328"/>
                  <a:pt x="1028" y="330"/>
                  <a:pt x="1028" y="332"/>
                </a:cubicBezTo>
                <a:cubicBezTo>
                  <a:pt x="1028" y="335"/>
                  <a:pt x="1030" y="337"/>
                  <a:pt x="1033" y="337"/>
                </a:cubicBezTo>
                <a:cubicBezTo>
                  <a:pt x="1035" y="337"/>
                  <a:pt x="1037" y="335"/>
                  <a:pt x="1037" y="332"/>
                </a:cubicBezTo>
                <a:close/>
                <a:moveTo>
                  <a:pt x="978" y="364"/>
                </a:moveTo>
                <a:cubicBezTo>
                  <a:pt x="981" y="364"/>
                  <a:pt x="983" y="362"/>
                  <a:pt x="983" y="359"/>
                </a:cubicBezTo>
                <a:cubicBezTo>
                  <a:pt x="983" y="357"/>
                  <a:pt x="981" y="355"/>
                  <a:pt x="978" y="355"/>
                </a:cubicBezTo>
                <a:cubicBezTo>
                  <a:pt x="976" y="355"/>
                  <a:pt x="974" y="357"/>
                  <a:pt x="974" y="359"/>
                </a:cubicBezTo>
                <a:cubicBezTo>
                  <a:pt x="974" y="362"/>
                  <a:pt x="976" y="364"/>
                  <a:pt x="978" y="364"/>
                </a:cubicBezTo>
                <a:close/>
                <a:moveTo>
                  <a:pt x="1040" y="432"/>
                </a:moveTo>
                <a:cubicBezTo>
                  <a:pt x="1042" y="432"/>
                  <a:pt x="1044" y="430"/>
                  <a:pt x="1044" y="428"/>
                </a:cubicBezTo>
                <a:cubicBezTo>
                  <a:pt x="1044" y="425"/>
                  <a:pt x="1042" y="423"/>
                  <a:pt x="1040" y="423"/>
                </a:cubicBezTo>
                <a:cubicBezTo>
                  <a:pt x="1037" y="423"/>
                  <a:pt x="1035" y="425"/>
                  <a:pt x="1035" y="428"/>
                </a:cubicBezTo>
                <a:cubicBezTo>
                  <a:pt x="1035" y="430"/>
                  <a:pt x="1037" y="432"/>
                  <a:pt x="1040" y="432"/>
                </a:cubicBezTo>
                <a:close/>
                <a:moveTo>
                  <a:pt x="1051" y="414"/>
                </a:moveTo>
                <a:cubicBezTo>
                  <a:pt x="1051" y="411"/>
                  <a:pt x="1049" y="409"/>
                  <a:pt x="1047" y="409"/>
                </a:cubicBezTo>
                <a:cubicBezTo>
                  <a:pt x="1044" y="409"/>
                  <a:pt x="1042" y="411"/>
                  <a:pt x="1042" y="414"/>
                </a:cubicBezTo>
                <a:cubicBezTo>
                  <a:pt x="1042" y="416"/>
                  <a:pt x="1044" y="418"/>
                  <a:pt x="1047" y="418"/>
                </a:cubicBezTo>
                <a:cubicBezTo>
                  <a:pt x="1049" y="418"/>
                  <a:pt x="1051" y="416"/>
                  <a:pt x="1051" y="414"/>
                </a:cubicBezTo>
                <a:close/>
                <a:moveTo>
                  <a:pt x="1026" y="432"/>
                </a:moveTo>
                <a:cubicBezTo>
                  <a:pt x="1029" y="432"/>
                  <a:pt x="1031" y="430"/>
                  <a:pt x="1031" y="428"/>
                </a:cubicBezTo>
                <a:cubicBezTo>
                  <a:pt x="1031" y="425"/>
                  <a:pt x="1029" y="423"/>
                  <a:pt x="1026" y="423"/>
                </a:cubicBezTo>
                <a:cubicBezTo>
                  <a:pt x="1024" y="423"/>
                  <a:pt x="1022" y="425"/>
                  <a:pt x="1022" y="428"/>
                </a:cubicBezTo>
                <a:cubicBezTo>
                  <a:pt x="1022" y="430"/>
                  <a:pt x="1024" y="432"/>
                  <a:pt x="1026" y="432"/>
                </a:cubicBezTo>
                <a:close/>
                <a:moveTo>
                  <a:pt x="1049" y="482"/>
                </a:moveTo>
                <a:cubicBezTo>
                  <a:pt x="1049" y="485"/>
                  <a:pt x="1051" y="487"/>
                  <a:pt x="1053" y="487"/>
                </a:cubicBezTo>
                <a:cubicBezTo>
                  <a:pt x="1056" y="487"/>
                  <a:pt x="1058" y="485"/>
                  <a:pt x="1058" y="482"/>
                </a:cubicBezTo>
                <a:cubicBezTo>
                  <a:pt x="1058" y="480"/>
                  <a:pt x="1056" y="478"/>
                  <a:pt x="1053" y="478"/>
                </a:cubicBezTo>
                <a:cubicBezTo>
                  <a:pt x="1051" y="478"/>
                  <a:pt x="1049" y="480"/>
                  <a:pt x="1049" y="482"/>
                </a:cubicBezTo>
                <a:close/>
                <a:moveTo>
                  <a:pt x="1028" y="468"/>
                </a:moveTo>
                <a:cubicBezTo>
                  <a:pt x="1028" y="471"/>
                  <a:pt x="1030" y="473"/>
                  <a:pt x="1033" y="473"/>
                </a:cubicBezTo>
                <a:cubicBezTo>
                  <a:pt x="1035" y="473"/>
                  <a:pt x="1037" y="471"/>
                  <a:pt x="1037" y="468"/>
                </a:cubicBezTo>
                <a:cubicBezTo>
                  <a:pt x="1037" y="466"/>
                  <a:pt x="1035" y="464"/>
                  <a:pt x="1033" y="464"/>
                </a:cubicBezTo>
                <a:cubicBezTo>
                  <a:pt x="1030" y="464"/>
                  <a:pt x="1028" y="466"/>
                  <a:pt x="1028" y="468"/>
                </a:cubicBezTo>
                <a:close/>
                <a:moveTo>
                  <a:pt x="997" y="332"/>
                </a:moveTo>
                <a:cubicBezTo>
                  <a:pt x="997" y="330"/>
                  <a:pt x="995" y="328"/>
                  <a:pt x="992" y="328"/>
                </a:cubicBezTo>
                <a:cubicBezTo>
                  <a:pt x="990" y="328"/>
                  <a:pt x="988" y="330"/>
                  <a:pt x="988" y="332"/>
                </a:cubicBezTo>
                <a:cubicBezTo>
                  <a:pt x="988" y="335"/>
                  <a:pt x="990" y="337"/>
                  <a:pt x="992" y="337"/>
                </a:cubicBezTo>
                <a:cubicBezTo>
                  <a:pt x="995" y="337"/>
                  <a:pt x="997" y="335"/>
                  <a:pt x="997" y="332"/>
                </a:cubicBezTo>
                <a:close/>
                <a:moveTo>
                  <a:pt x="1019" y="337"/>
                </a:moveTo>
                <a:cubicBezTo>
                  <a:pt x="1022" y="337"/>
                  <a:pt x="1024" y="335"/>
                  <a:pt x="1024" y="332"/>
                </a:cubicBezTo>
                <a:cubicBezTo>
                  <a:pt x="1024" y="330"/>
                  <a:pt x="1022" y="328"/>
                  <a:pt x="1019" y="328"/>
                </a:cubicBezTo>
                <a:cubicBezTo>
                  <a:pt x="1017" y="328"/>
                  <a:pt x="1015" y="330"/>
                  <a:pt x="1015" y="332"/>
                </a:cubicBezTo>
                <a:cubicBezTo>
                  <a:pt x="1015" y="335"/>
                  <a:pt x="1017" y="337"/>
                  <a:pt x="1019" y="337"/>
                </a:cubicBezTo>
                <a:close/>
                <a:moveTo>
                  <a:pt x="990" y="346"/>
                </a:moveTo>
                <a:cubicBezTo>
                  <a:pt x="990" y="343"/>
                  <a:pt x="988" y="341"/>
                  <a:pt x="985" y="341"/>
                </a:cubicBezTo>
                <a:cubicBezTo>
                  <a:pt x="983" y="341"/>
                  <a:pt x="981" y="343"/>
                  <a:pt x="981" y="346"/>
                </a:cubicBezTo>
                <a:cubicBezTo>
                  <a:pt x="981" y="348"/>
                  <a:pt x="983" y="350"/>
                  <a:pt x="985" y="350"/>
                </a:cubicBezTo>
                <a:cubicBezTo>
                  <a:pt x="988" y="350"/>
                  <a:pt x="990" y="348"/>
                  <a:pt x="990" y="346"/>
                </a:cubicBezTo>
                <a:close/>
                <a:moveTo>
                  <a:pt x="1003" y="318"/>
                </a:moveTo>
                <a:cubicBezTo>
                  <a:pt x="1003" y="316"/>
                  <a:pt x="1001" y="314"/>
                  <a:pt x="999" y="314"/>
                </a:cubicBezTo>
                <a:cubicBezTo>
                  <a:pt x="996" y="314"/>
                  <a:pt x="994" y="316"/>
                  <a:pt x="994" y="318"/>
                </a:cubicBezTo>
                <a:cubicBezTo>
                  <a:pt x="994" y="321"/>
                  <a:pt x="996" y="323"/>
                  <a:pt x="999" y="323"/>
                </a:cubicBezTo>
                <a:cubicBezTo>
                  <a:pt x="1001" y="323"/>
                  <a:pt x="1003" y="321"/>
                  <a:pt x="1003" y="318"/>
                </a:cubicBezTo>
                <a:close/>
                <a:moveTo>
                  <a:pt x="1010" y="305"/>
                </a:moveTo>
                <a:cubicBezTo>
                  <a:pt x="1010" y="302"/>
                  <a:pt x="1008" y="300"/>
                  <a:pt x="1006" y="300"/>
                </a:cubicBezTo>
                <a:cubicBezTo>
                  <a:pt x="1003" y="300"/>
                  <a:pt x="1001" y="302"/>
                  <a:pt x="1001" y="305"/>
                </a:cubicBezTo>
                <a:cubicBezTo>
                  <a:pt x="1001" y="307"/>
                  <a:pt x="1003" y="309"/>
                  <a:pt x="1006" y="309"/>
                </a:cubicBezTo>
                <a:cubicBezTo>
                  <a:pt x="1008" y="309"/>
                  <a:pt x="1010" y="307"/>
                  <a:pt x="1010" y="305"/>
                </a:cubicBezTo>
                <a:close/>
                <a:moveTo>
                  <a:pt x="1013" y="323"/>
                </a:moveTo>
                <a:cubicBezTo>
                  <a:pt x="1015" y="323"/>
                  <a:pt x="1017" y="321"/>
                  <a:pt x="1017" y="318"/>
                </a:cubicBezTo>
                <a:cubicBezTo>
                  <a:pt x="1017" y="316"/>
                  <a:pt x="1015" y="314"/>
                  <a:pt x="1013" y="314"/>
                </a:cubicBezTo>
                <a:cubicBezTo>
                  <a:pt x="1010" y="314"/>
                  <a:pt x="1008" y="316"/>
                  <a:pt x="1008" y="318"/>
                </a:cubicBezTo>
                <a:cubicBezTo>
                  <a:pt x="1008" y="321"/>
                  <a:pt x="1010" y="323"/>
                  <a:pt x="1013" y="323"/>
                </a:cubicBezTo>
                <a:close/>
                <a:moveTo>
                  <a:pt x="885" y="155"/>
                </a:moveTo>
                <a:cubicBezTo>
                  <a:pt x="885" y="157"/>
                  <a:pt x="887" y="159"/>
                  <a:pt x="890" y="159"/>
                </a:cubicBezTo>
                <a:cubicBezTo>
                  <a:pt x="892" y="159"/>
                  <a:pt x="894" y="157"/>
                  <a:pt x="894" y="155"/>
                </a:cubicBezTo>
                <a:cubicBezTo>
                  <a:pt x="894" y="152"/>
                  <a:pt x="892" y="150"/>
                  <a:pt x="890" y="150"/>
                </a:cubicBezTo>
                <a:cubicBezTo>
                  <a:pt x="887" y="150"/>
                  <a:pt x="885" y="152"/>
                  <a:pt x="885" y="155"/>
                </a:cubicBezTo>
                <a:close/>
                <a:moveTo>
                  <a:pt x="633" y="196"/>
                </a:moveTo>
                <a:cubicBezTo>
                  <a:pt x="633" y="198"/>
                  <a:pt x="635" y="200"/>
                  <a:pt x="638" y="200"/>
                </a:cubicBezTo>
                <a:cubicBezTo>
                  <a:pt x="640" y="200"/>
                  <a:pt x="643" y="198"/>
                  <a:pt x="643" y="196"/>
                </a:cubicBezTo>
                <a:cubicBezTo>
                  <a:pt x="643" y="193"/>
                  <a:pt x="640" y="191"/>
                  <a:pt x="638" y="191"/>
                </a:cubicBezTo>
                <a:cubicBezTo>
                  <a:pt x="635" y="191"/>
                  <a:pt x="633" y="193"/>
                  <a:pt x="633" y="196"/>
                </a:cubicBezTo>
                <a:close/>
                <a:moveTo>
                  <a:pt x="627" y="209"/>
                </a:moveTo>
                <a:cubicBezTo>
                  <a:pt x="627" y="212"/>
                  <a:pt x="629" y="214"/>
                  <a:pt x="631" y="214"/>
                </a:cubicBezTo>
                <a:cubicBezTo>
                  <a:pt x="634" y="214"/>
                  <a:pt x="636" y="212"/>
                  <a:pt x="636" y="209"/>
                </a:cubicBezTo>
                <a:cubicBezTo>
                  <a:pt x="636" y="207"/>
                  <a:pt x="634" y="205"/>
                  <a:pt x="631" y="205"/>
                </a:cubicBezTo>
                <a:cubicBezTo>
                  <a:pt x="629" y="205"/>
                  <a:pt x="627" y="207"/>
                  <a:pt x="627" y="209"/>
                </a:cubicBezTo>
                <a:close/>
                <a:moveTo>
                  <a:pt x="633" y="168"/>
                </a:moveTo>
                <a:cubicBezTo>
                  <a:pt x="633" y="171"/>
                  <a:pt x="635" y="173"/>
                  <a:pt x="638" y="173"/>
                </a:cubicBezTo>
                <a:cubicBezTo>
                  <a:pt x="640" y="173"/>
                  <a:pt x="643" y="171"/>
                  <a:pt x="643" y="168"/>
                </a:cubicBezTo>
                <a:cubicBezTo>
                  <a:pt x="643" y="166"/>
                  <a:pt x="640" y="164"/>
                  <a:pt x="638" y="164"/>
                </a:cubicBezTo>
                <a:cubicBezTo>
                  <a:pt x="635" y="164"/>
                  <a:pt x="633" y="166"/>
                  <a:pt x="633" y="168"/>
                </a:cubicBezTo>
                <a:close/>
                <a:moveTo>
                  <a:pt x="620" y="223"/>
                </a:moveTo>
                <a:cubicBezTo>
                  <a:pt x="620" y="225"/>
                  <a:pt x="622" y="227"/>
                  <a:pt x="624" y="227"/>
                </a:cubicBezTo>
                <a:cubicBezTo>
                  <a:pt x="627" y="227"/>
                  <a:pt x="629" y="225"/>
                  <a:pt x="629" y="223"/>
                </a:cubicBezTo>
                <a:cubicBezTo>
                  <a:pt x="629" y="220"/>
                  <a:pt x="627" y="218"/>
                  <a:pt x="624" y="218"/>
                </a:cubicBezTo>
                <a:cubicBezTo>
                  <a:pt x="622" y="218"/>
                  <a:pt x="620" y="220"/>
                  <a:pt x="620" y="223"/>
                </a:cubicBezTo>
                <a:close/>
                <a:moveTo>
                  <a:pt x="606" y="250"/>
                </a:moveTo>
                <a:cubicBezTo>
                  <a:pt x="606" y="253"/>
                  <a:pt x="608" y="255"/>
                  <a:pt x="611" y="255"/>
                </a:cubicBezTo>
                <a:cubicBezTo>
                  <a:pt x="613" y="255"/>
                  <a:pt x="615" y="253"/>
                  <a:pt x="615" y="250"/>
                </a:cubicBezTo>
                <a:cubicBezTo>
                  <a:pt x="615" y="248"/>
                  <a:pt x="613" y="246"/>
                  <a:pt x="611" y="246"/>
                </a:cubicBezTo>
                <a:cubicBezTo>
                  <a:pt x="608" y="246"/>
                  <a:pt x="606" y="248"/>
                  <a:pt x="606" y="250"/>
                </a:cubicBezTo>
                <a:close/>
                <a:moveTo>
                  <a:pt x="613" y="237"/>
                </a:moveTo>
                <a:cubicBezTo>
                  <a:pt x="613" y="239"/>
                  <a:pt x="615" y="241"/>
                  <a:pt x="618" y="241"/>
                </a:cubicBezTo>
                <a:cubicBezTo>
                  <a:pt x="620" y="241"/>
                  <a:pt x="622" y="239"/>
                  <a:pt x="622" y="237"/>
                </a:cubicBezTo>
                <a:cubicBezTo>
                  <a:pt x="622" y="234"/>
                  <a:pt x="620" y="232"/>
                  <a:pt x="618" y="232"/>
                </a:cubicBezTo>
                <a:cubicBezTo>
                  <a:pt x="615" y="232"/>
                  <a:pt x="613" y="234"/>
                  <a:pt x="613" y="237"/>
                </a:cubicBezTo>
                <a:close/>
                <a:moveTo>
                  <a:pt x="604" y="232"/>
                </a:moveTo>
                <a:cubicBezTo>
                  <a:pt x="601" y="232"/>
                  <a:pt x="599" y="234"/>
                  <a:pt x="599" y="237"/>
                </a:cubicBezTo>
                <a:cubicBezTo>
                  <a:pt x="599" y="239"/>
                  <a:pt x="601" y="241"/>
                  <a:pt x="604" y="241"/>
                </a:cubicBezTo>
                <a:cubicBezTo>
                  <a:pt x="606" y="241"/>
                  <a:pt x="608" y="239"/>
                  <a:pt x="608" y="237"/>
                </a:cubicBezTo>
                <a:cubicBezTo>
                  <a:pt x="608" y="234"/>
                  <a:pt x="606" y="232"/>
                  <a:pt x="604" y="232"/>
                </a:cubicBezTo>
                <a:close/>
                <a:moveTo>
                  <a:pt x="640" y="155"/>
                </a:moveTo>
                <a:cubicBezTo>
                  <a:pt x="640" y="157"/>
                  <a:pt x="642" y="159"/>
                  <a:pt x="645" y="159"/>
                </a:cubicBezTo>
                <a:cubicBezTo>
                  <a:pt x="647" y="159"/>
                  <a:pt x="649" y="157"/>
                  <a:pt x="649" y="155"/>
                </a:cubicBezTo>
                <a:cubicBezTo>
                  <a:pt x="649" y="152"/>
                  <a:pt x="647" y="150"/>
                  <a:pt x="645" y="150"/>
                </a:cubicBezTo>
                <a:cubicBezTo>
                  <a:pt x="642" y="150"/>
                  <a:pt x="640" y="152"/>
                  <a:pt x="640" y="155"/>
                </a:cubicBezTo>
                <a:close/>
                <a:moveTo>
                  <a:pt x="672" y="50"/>
                </a:moveTo>
                <a:cubicBezTo>
                  <a:pt x="675" y="50"/>
                  <a:pt x="677" y="48"/>
                  <a:pt x="677" y="46"/>
                </a:cubicBezTo>
                <a:cubicBezTo>
                  <a:pt x="677" y="43"/>
                  <a:pt x="675" y="41"/>
                  <a:pt x="672" y="41"/>
                </a:cubicBezTo>
                <a:cubicBezTo>
                  <a:pt x="670" y="41"/>
                  <a:pt x="667" y="43"/>
                  <a:pt x="667" y="46"/>
                </a:cubicBezTo>
                <a:cubicBezTo>
                  <a:pt x="667" y="48"/>
                  <a:pt x="670" y="50"/>
                  <a:pt x="672" y="50"/>
                </a:cubicBezTo>
                <a:close/>
                <a:moveTo>
                  <a:pt x="647" y="141"/>
                </a:moveTo>
                <a:cubicBezTo>
                  <a:pt x="647" y="144"/>
                  <a:pt x="649" y="146"/>
                  <a:pt x="652" y="146"/>
                </a:cubicBezTo>
                <a:cubicBezTo>
                  <a:pt x="654" y="146"/>
                  <a:pt x="656" y="144"/>
                  <a:pt x="656" y="141"/>
                </a:cubicBezTo>
                <a:cubicBezTo>
                  <a:pt x="656" y="139"/>
                  <a:pt x="654" y="137"/>
                  <a:pt x="652" y="137"/>
                </a:cubicBezTo>
                <a:cubicBezTo>
                  <a:pt x="649" y="137"/>
                  <a:pt x="647" y="139"/>
                  <a:pt x="647" y="141"/>
                </a:cubicBezTo>
                <a:close/>
                <a:moveTo>
                  <a:pt x="661" y="114"/>
                </a:moveTo>
                <a:cubicBezTo>
                  <a:pt x="661" y="116"/>
                  <a:pt x="663" y="118"/>
                  <a:pt x="665" y="118"/>
                </a:cubicBezTo>
                <a:cubicBezTo>
                  <a:pt x="668" y="118"/>
                  <a:pt x="670" y="116"/>
                  <a:pt x="670" y="114"/>
                </a:cubicBezTo>
                <a:cubicBezTo>
                  <a:pt x="670" y="111"/>
                  <a:pt x="668" y="109"/>
                  <a:pt x="665" y="109"/>
                </a:cubicBezTo>
                <a:cubicBezTo>
                  <a:pt x="663" y="109"/>
                  <a:pt x="661" y="111"/>
                  <a:pt x="661" y="114"/>
                </a:cubicBezTo>
                <a:close/>
                <a:moveTo>
                  <a:pt x="672" y="105"/>
                </a:moveTo>
                <a:cubicBezTo>
                  <a:pt x="675" y="105"/>
                  <a:pt x="677" y="103"/>
                  <a:pt x="677" y="100"/>
                </a:cubicBezTo>
                <a:cubicBezTo>
                  <a:pt x="677" y="98"/>
                  <a:pt x="675" y="96"/>
                  <a:pt x="672" y="96"/>
                </a:cubicBezTo>
                <a:cubicBezTo>
                  <a:pt x="670" y="96"/>
                  <a:pt x="667" y="98"/>
                  <a:pt x="667" y="100"/>
                </a:cubicBezTo>
                <a:cubicBezTo>
                  <a:pt x="667" y="103"/>
                  <a:pt x="670" y="105"/>
                  <a:pt x="672" y="105"/>
                </a:cubicBezTo>
                <a:close/>
                <a:moveTo>
                  <a:pt x="658" y="96"/>
                </a:moveTo>
                <a:cubicBezTo>
                  <a:pt x="656" y="96"/>
                  <a:pt x="654" y="98"/>
                  <a:pt x="654" y="100"/>
                </a:cubicBezTo>
                <a:cubicBezTo>
                  <a:pt x="654" y="103"/>
                  <a:pt x="656" y="105"/>
                  <a:pt x="658" y="105"/>
                </a:cubicBezTo>
                <a:cubicBezTo>
                  <a:pt x="661" y="105"/>
                  <a:pt x="663" y="103"/>
                  <a:pt x="663" y="100"/>
                </a:cubicBezTo>
                <a:cubicBezTo>
                  <a:pt x="663" y="98"/>
                  <a:pt x="661" y="96"/>
                  <a:pt x="658" y="96"/>
                </a:cubicBezTo>
                <a:close/>
                <a:moveTo>
                  <a:pt x="654" y="127"/>
                </a:moveTo>
                <a:cubicBezTo>
                  <a:pt x="654" y="130"/>
                  <a:pt x="656" y="132"/>
                  <a:pt x="658" y="132"/>
                </a:cubicBezTo>
                <a:cubicBezTo>
                  <a:pt x="661" y="132"/>
                  <a:pt x="663" y="130"/>
                  <a:pt x="663" y="127"/>
                </a:cubicBezTo>
                <a:cubicBezTo>
                  <a:pt x="663" y="125"/>
                  <a:pt x="661" y="123"/>
                  <a:pt x="658" y="123"/>
                </a:cubicBezTo>
                <a:cubicBezTo>
                  <a:pt x="656" y="123"/>
                  <a:pt x="654" y="125"/>
                  <a:pt x="654" y="127"/>
                </a:cubicBezTo>
                <a:close/>
                <a:moveTo>
                  <a:pt x="583" y="255"/>
                </a:moveTo>
                <a:cubicBezTo>
                  <a:pt x="586" y="255"/>
                  <a:pt x="588" y="253"/>
                  <a:pt x="588" y="250"/>
                </a:cubicBezTo>
                <a:cubicBezTo>
                  <a:pt x="588" y="248"/>
                  <a:pt x="586" y="246"/>
                  <a:pt x="583" y="246"/>
                </a:cubicBezTo>
                <a:cubicBezTo>
                  <a:pt x="581" y="246"/>
                  <a:pt x="579" y="248"/>
                  <a:pt x="579" y="250"/>
                </a:cubicBezTo>
                <a:cubicBezTo>
                  <a:pt x="579" y="253"/>
                  <a:pt x="581" y="255"/>
                  <a:pt x="583" y="255"/>
                </a:cubicBezTo>
                <a:close/>
                <a:moveTo>
                  <a:pt x="559" y="346"/>
                </a:moveTo>
                <a:cubicBezTo>
                  <a:pt x="559" y="348"/>
                  <a:pt x="561" y="350"/>
                  <a:pt x="563" y="350"/>
                </a:cubicBezTo>
                <a:cubicBezTo>
                  <a:pt x="566" y="350"/>
                  <a:pt x="568" y="348"/>
                  <a:pt x="568" y="346"/>
                </a:cubicBezTo>
                <a:cubicBezTo>
                  <a:pt x="568" y="343"/>
                  <a:pt x="566" y="341"/>
                  <a:pt x="563" y="341"/>
                </a:cubicBezTo>
                <a:cubicBezTo>
                  <a:pt x="561" y="341"/>
                  <a:pt x="559" y="343"/>
                  <a:pt x="559" y="346"/>
                </a:cubicBezTo>
                <a:close/>
                <a:moveTo>
                  <a:pt x="552" y="359"/>
                </a:moveTo>
                <a:cubicBezTo>
                  <a:pt x="552" y="362"/>
                  <a:pt x="554" y="364"/>
                  <a:pt x="556" y="364"/>
                </a:cubicBezTo>
                <a:cubicBezTo>
                  <a:pt x="559" y="364"/>
                  <a:pt x="561" y="362"/>
                  <a:pt x="561" y="359"/>
                </a:cubicBezTo>
                <a:cubicBezTo>
                  <a:pt x="561" y="357"/>
                  <a:pt x="559" y="355"/>
                  <a:pt x="556" y="355"/>
                </a:cubicBezTo>
                <a:cubicBezTo>
                  <a:pt x="554" y="355"/>
                  <a:pt x="552" y="357"/>
                  <a:pt x="552" y="359"/>
                </a:cubicBezTo>
                <a:close/>
                <a:moveTo>
                  <a:pt x="570" y="309"/>
                </a:moveTo>
                <a:cubicBezTo>
                  <a:pt x="572" y="309"/>
                  <a:pt x="574" y="307"/>
                  <a:pt x="574" y="305"/>
                </a:cubicBezTo>
                <a:cubicBezTo>
                  <a:pt x="574" y="302"/>
                  <a:pt x="572" y="300"/>
                  <a:pt x="570" y="300"/>
                </a:cubicBezTo>
                <a:cubicBezTo>
                  <a:pt x="567" y="300"/>
                  <a:pt x="565" y="302"/>
                  <a:pt x="565" y="305"/>
                </a:cubicBezTo>
                <a:cubicBezTo>
                  <a:pt x="565" y="307"/>
                  <a:pt x="567" y="309"/>
                  <a:pt x="570" y="309"/>
                </a:cubicBezTo>
                <a:close/>
                <a:moveTo>
                  <a:pt x="565" y="332"/>
                </a:moveTo>
                <a:cubicBezTo>
                  <a:pt x="565" y="335"/>
                  <a:pt x="567" y="337"/>
                  <a:pt x="570" y="337"/>
                </a:cubicBezTo>
                <a:cubicBezTo>
                  <a:pt x="572" y="337"/>
                  <a:pt x="574" y="335"/>
                  <a:pt x="574" y="332"/>
                </a:cubicBezTo>
                <a:cubicBezTo>
                  <a:pt x="574" y="330"/>
                  <a:pt x="572" y="328"/>
                  <a:pt x="570" y="328"/>
                </a:cubicBezTo>
                <a:cubicBezTo>
                  <a:pt x="567" y="328"/>
                  <a:pt x="565" y="330"/>
                  <a:pt x="565" y="332"/>
                </a:cubicBezTo>
                <a:close/>
                <a:moveTo>
                  <a:pt x="545" y="373"/>
                </a:moveTo>
                <a:cubicBezTo>
                  <a:pt x="545" y="375"/>
                  <a:pt x="547" y="378"/>
                  <a:pt x="549" y="378"/>
                </a:cubicBezTo>
                <a:cubicBezTo>
                  <a:pt x="552" y="378"/>
                  <a:pt x="554" y="375"/>
                  <a:pt x="554" y="373"/>
                </a:cubicBezTo>
                <a:cubicBezTo>
                  <a:pt x="554" y="370"/>
                  <a:pt x="552" y="368"/>
                  <a:pt x="549" y="368"/>
                </a:cubicBezTo>
                <a:cubicBezTo>
                  <a:pt x="547" y="368"/>
                  <a:pt x="545" y="370"/>
                  <a:pt x="545" y="373"/>
                </a:cubicBezTo>
                <a:close/>
                <a:moveTo>
                  <a:pt x="556" y="391"/>
                </a:moveTo>
                <a:cubicBezTo>
                  <a:pt x="559" y="391"/>
                  <a:pt x="561" y="389"/>
                  <a:pt x="561" y="387"/>
                </a:cubicBezTo>
                <a:cubicBezTo>
                  <a:pt x="561" y="384"/>
                  <a:pt x="559" y="382"/>
                  <a:pt x="556" y="382"/>
                </a:cubicBezTo>
                <a:cubicBezTo>
                  <a:pt x="554" y="382"/>
                  <a:pt x="552" y="384"/>
                  <a:pt x="552" y="387"/>
                </a:cubicBezTo>
                <a:cubicBezTo>
                  <a:pt x="552" y="389"/>
                  <a:pt x="554" y="391"/>
                  <a:pt x="556" y="391"/>
                </a:cubicBezTo>
                <a:close/>
                <a:moveTo>
                  <a:pt x="674" y="114"/>
                </a:moveTo>
                <a:cubicBezTo>
                  <a:pt x="674" y="116"/>
                  <a:pt x="676" y="118"/>
                  <a:pt x="679" y="118"/>
                </a:cubicBezTo>
                <a:cubicBezTo>
                  <a:pt x="681" y="118"/>
                  <a:pt x="683" y="116"/>
                  <a:pt x="683" y="114"/>
                </a:cubicBezTo>
                <a:cubicBezTo>
                  <a:pt x="683" y="111"/>
                  <a:pt x="681" y="109"/>
                  <a:pt x="679" y="109"/>
                </a:cubicBezTo>
                <a:cubicBezTo>
                  <a:pt x="676" y="109"/>
                  <a:pt x="674" y="111"/>
                  <a:pt x="674" y="114"/>
                </a:cubicBezTo>
                <a:close/>
                <a:moveTo>
                  <a:pt x="563" y="405"/>
                </a:moveTo>
                <a:cubicBezTo>
                  <a:pt x="566" y="405"/>
                  <a:pt x="568" y="403"/>
                  <a:pt x="568" y="400"/>
                </a:cubicBezTo>
                <a:cubicBezTo>
                  <a:pt x="568" y="398"/>
                  <a:pt x="566" y="396"/>
                  <a:pt x="563" y="396"/>
                </a:cubicBezTo>
                <a:cubicBezTo>
                  <a:pt x="561" y="396"/>
                  <a:pt x="559" y="398"/>
                  <a:pt x="559" y="400"/>
                </a:cubicBezTo>
                <a:cubicBezTo>
                  <a:pt x="559" y="403"/>
                  <a:pt x="561" y="405"/>
                  <a:pt x="563" y="405"/>
                </a:cubicBezTo>
                <a:close/>
                <a:moveTo>
                  <a:pt x="583" y="191"/>
                </a:moveTo>
                <a:cubicBezTo>
                  <a:pt x="581" y="191"/>
                  <a:pt x="579" y="193"/>
                  <a:pt x="579" y="196"/>
                </a:cubicBezTo>
                <a:cubicBezTo>
                  <a:pt x="579" y="198"/>
                  <a:pt x="581" y="200"/>
                  <a:pt x="583" y="200"/>
                </a:cubicBezTo>
                <a:cubicBezTo>
                  <a:pt x="586" y="200"/>
                  <a:pt x="588" y="198"/>
                  <a:pt x="588" y="196"/>
                </a:cubicBezTo>
                <a:cubicBezTo>
                  <a:pt x="588" y="193"/>
                  <a:pt x="586" y="191"/>
                  <a:pt x="583" y="191"/>
                </a:cubicBezTo>
                <a:close/>
                <a:moveTo>
                  <a:pt x="590" y="205"/>
                </a:moveTo>
                <a:cubicBezTo>
                  <a:pt x="588" y="205"/>
                  <a:pt x="586" y="207"/>
                  <a:pt x="586" y="209"/>
                </a:cubicBezTo>
                <a:cubicBezTo>
                  <a:pt x="586" y="212"/>
                  <a:pt x="588" y="214"/>
                  <a:pt x="590" y="214"/>
                </a:cubicBezTo>
                <a:cubicBezTo>
                  <a:pt x="593" y="214"/>
                  <a:pt x="595" y="212"/>
                  <a:pt x="595" y="209"/>
                </a:cubicBezTo>
                <a:cubicBezTo>
                  <a:pt x="595" y="207"/>
                  <a:pt x="593" y="205"/>
                  <a:pt x="590" y="205"/>
                </a:cubicBezTo>
                <a:close/>
                <a:moveTo>
                  <a:pt x="572" y="264"/>
                </a:moveTo>
                <a:cubicBezTo>
                  <a:pt x="572" y="266"/>
                  <a:pt x="574" y="268"/>
                  <a:pt x="577" y="268"/>
                </a:cubicBezTo>
                <a:cubicBezTo>
                  <a:pt x="579" y="268"/>
                  <a:pt x="581" y="266"/>
                  <a:pt x="581" y="264"/>
                </a:cubicBezTo>
                <a:cubicBezTo>
                  <a:pt x="581" y="261"/>
                  <a:pt x="579" y="259"/>
                  <a:pt x="577" y="259"/>
                </a:cubicBezTo>
                <a:cubicBezTo>
                  <a:pt x="574" y="259"/>
                  <a:pt x="572" y="261"/>
                  <a:pt x="572" y="264"/>
                </a:cubicBezTo>
                <a:close/>
                <a:moveTo>
                  <a:pt x="570" y="246"/>
                </a:moveTo>
                <a:cubicBezTo>
                  <a:pt x="567" y="246"/>
                  <a:pt x="565" y="248"/>
                  <a:pt x="565" y="250"/>
                </a:cubicBezTo>
                <a:cubicBezTo>
                  <a:pt x="565" y="253"/>
                  <a:pt x="567" y="255"/>
                  <a:pt x="570" y="255"/>
                </a:cubicBezTo>
                <a:cubicBezTo>
                  <a:pt x="572" y="255"/>
                  <a:pt x="574" y="253"/>
                  <a:pt x="574" y="250"/>
                </a:cubicBezTo>
                <a:cubicBezTo>
                  <a:pt x="574" y="248"/>
                  <a:pt x="572" y="246"/>
                  <a:pt x="570" y="246"/>
                </a:cubicBezTo>
                <a:close/>
                <a:moveTo>
                  <a:pt x="565" y="278"/>
                </a:moveTo>
                <a:cubicBezTo>
                  <a:pt x="565" y="280"/>
                  <a:pt x="567" y="282"/>
                  <a:pt x="570" y="282"/>
                </a:cubicBezTo>
                <a:cubicBezTo>
                  <a:pt x="572" y="282"/>
                  <a:pt x="574" y="280"/>
                  <a:pt x="574" y="278"/>
                </a:cubicBezTo>
                <a:cubicBezTo>
                  <a:pt x="574" y="275"/>
                  <a:pt x="572" y="273"/>
                  <a:pt x="570" y="273"/>
                </a:cubicBezTo>
                <a:cubicBezTo>
                  <a:pt x="567" y="273"/>
                  <a:pt x="565" y="275"/>
                  <a:pt x="565" y="278"/>
                </a:cubicBezTo>
                <a:close/>
                <a:moveTo>
                  <a:pt x="597" y="218"/>
                </a:moveTo>
                <a:cubicBezTo>
                  <a:pt x="595" y="218"/>
                  <a:pt x="593" y="220"/>
                  <a:pt x="593" y="223"/>
                </a:cubicBezTo>
                <a:cubicBezTo>
                  <a:pt x="593" y="225"/>
                  <a:pt x="595" y="227"/>
                  <a:pt x="597" y="227"/>
                </a:cubicBezTo>
                <a:cubicBezTo>
                  <a:pt x="600" y="227"/>
                  <a:pt x="602" y="225"/>
                  <a:pt x="602" y="223"/>
                </a:cubicBezTo>
                <a:cubicBezTo>
                  <a:pt x="602" y="220"/>
                  <a:pt x="600" y="218"/>
                  <a:pt x="597" y="218"/>
                </a:cubicBezTo>
                <a:close/>
                <a:moveTo>
                  <a:pt x="770" y="141"/>
                </a:moveTo>
                <a:cubicBezTo>
                  <a:pt x="770" y="144"/>
                  <a:pt x="772" y="146"/>
                  <a:pt x="774" y="146"/>
                </a:cubicBezTo>
                <a:cubicBezTo>
                  <a:pt x="777" y="146"/>
                  <a:pt x="779" y="144"/>
                  <a:pt x="779" y="141"/>
                </a:cubicBezTo>
                <a:cubicBezTo>
                  <a:pt x="779" y="139"/>
                  <a:pt x="777" y="137"/>
                  <a:pt x="774" y="137"/>
                </a:cubicBezTo>
                <a:cubicBezTo>
                  <a:pt x="772" y="137"/>
                  <a:pt x="770" y="139"/>
                  <a:pt x="770" y="141"/>
                </a:cubicBezTo>
                <a:close/>
                <a:moveTo>
                  <a:pt x="801" y="82"/>
                </a:moveTo>
                <a:cubicBezTo>
                  <a:pt x="799" y="82"/>
                  <a:pt x="797" y="84"/>
                  <a:pt x="797" y="87"/>
                </a:cubicBezTo>
                <a:cubicBezTo>
                  <a:pt x="797" y="89"/>
                  <a:pt x="799" y="91"/>
                  <a:pt x="801" y="91"/>
                </a:cubicBezTo>
                <a:cubicBezTo>
                  <a:pt x="804" y="91"/>
                  <a:pt x="806" y="89"/>
                  <a:pt x="806" y="87"/>
                </a:cubicBezTo>
                <a:cubicBezTo>
                  <a:pt x="806" y="84"/>
                  <a:pt x="804" y="82"/>
                  <a:pt x="801" y="82"/>
                </a:cubicBezTo>
                <a:close/>
                <a:moveTo>
                  <a:pt x="804" y="100"/>
                </a:moveTo>
                <a:cubicBezTo>
                  <a:pt x="804" y="103"/>
                  <a:pt x="806" y="105"/>
                  <a:pt x="808" y="105"/>
                </a:cubicBezTo>
                <a:cubicBezTo>
                  <a:pt x="811" y="105"/>
                  <a:pt x="813" y="103"/>
                  <a:pt x="813" y="100"/>
                </a:cubicBezTo>
                <a:cubicBezTo>
                  <a:pt x="813" y="98"/>
                  <a:pt x="811" y="96"/>
                  <a:pt x="808" y="96"/>
                </a:cubicBezTo>
                <a:cubicBezTo>
                  <a:pt x="806" y="96"/>
                  <a:pt x="804" y="98"/>
                  <a:pt x="804" y="100"/>
                </a:cubicBezTo>
                <a:close/>
                <a:moveTo>
                  <a:pt x="783" y="114"/>
                </a:moveTo>
                <a:cubicBezTo>
                  <a:pt x="783" y="116"/>
                  <a:pt x="785" y="118"/>
                  <a:pt x="788" y="118"/>
                </a:cubicBezTo>
                <a:cubicBezTo>
                  <a:pt x="790" y="118"/>
                  <a:pt x="792" y="116"/>
                  <a:pt x="792" y="114"/>
                </a:cubicBezTo>
                <a:cubicBezTo>
                  <a:pt x="792" y="111"/>
                  <a:pt x="790" y="109"/>
                  <a:pt x="788" y="109"/>
                </a:cubicBezTo>
                <a:cubicBezTo>
                  <a:pt x="785" y="109"/>
                  <a:pt x="783" y="111"/>
                  <a:pt x="783" y="114"/>
                </a:cubicBezTo>
                <a:close/>
                <a:moveTo>
                  <a:pt x="815" y="55"/>
                </a:moveTo>
                <a:cubicBezTo>
                  <a:pt x="813" y="55"/>
                  <a:pt x="810" y="57"/>
                  <a:pt x="810" y="59"/>
                </a:cubicBezTo>
                <a:cubicBezTo>
                  <a:pt x="810" y="62"/>
                  <a:pt x="813" y="64"/>
                  <a:pt x="815" y="64"/>
                </a:cubicBezTo>
                <a:cubicBezTo>
                  <a:pt x="818" y="64"/>
                  <a:pt x="820" y="62"/>
                  <a:pt x="820" y="59"/>
                </a:cubicBezTo>
                <a:cubicBezTo>
                  <a:pt x="820" y="57"/>
                  <a:pt x="818" y="55"/>
                  <a:pt x="815" y="55"/>
                </a:cubicBezTo>
                <a:close/>
                <a:moveTo>
                  <a:pt x="776" y="127"/>
                </a:moveTo>
                <a:cubicBezTo>
                  <a:pt x="776" y="130"/>
                  <a:pt x="778" y="132"/>
                  <a:pt x="781" y="132"/>
                </a:cubicBezTo>
                <a:cubicBezTo>
                  <a:pt x="784" y="132"/>
                  <a:pt x="786" y="130"/>
                  <a:pt x="786" y="127"/>
                </a:cubicBezTo>
                <a:cubicBezTo>
                  <a:pt x="786" y="125"/>
                  <a:pt x="784" y="123"/>
                  <a:pt x="781" y="123"/>
                </a:cubicBezTo>
                <a:cubicBezTo>
                  <a:pt x="778" y="123"/>
                  <a:pt x="776" y="125"/>
                  <a:pt x="776" y="127"/>
                </a:cubicBezTo>
                <a:close/>
                <a:moveTo>
                  <a:pt x="790" y="100"/>
                </a:moveTo>
                <a:cubicBezTo>
                  <a:pt x="790" y="103"/>
                  <a:pt x="792" y="105"/>
                  <a:pt x="795" y="105"/>
                </a:cubicBezTo>
                <a:cubicBezTo>
                  <a:pt x="797" y="105"/>
                  <a:pt x="799" y="103"/>
                  <a:pt x="799" y="100"/>
                </a:cubicBezTo>
                <a:cubicBezTo>
                  <a:pt x="799" y="98"/>
                  <a:pt x="797" y="96"/>
                  <a:pt x="795" y="96"/>
                </a:cubicBezTo>
                <a:cubicBezTo>
                  <a:pt x="792" y="96"/>
                  <a:pt x="790" y="98"/>
                  <a:pt x="790" y="100"/>
                </a:cubicBezTo>
                <a:close/>
                <a:moveTo>
                  <a:pt x="838" y="114"/>
                </a:moveTo>
                <a:cubicBezTo>
                  <a:pt x="838" y="116"/>
                  <a:pt x="840" y="118"/>
                  <a:pt x="842" y="118"/>
                </a:cubicBezTo>
                <a:cubicBezTo>
                  <a:pt x="845" y="118"/>
                  <a:pt x="847" y="116"/>
                  <a:pt x="847" y="114"/>
                </a:cubicBezTo>
                <a:cubicBezTo>
                  <a:pt x="847" y="111"/>
                  <a:pt x="845" y="109"/>
                  <a:pt x="842" y="109"/>
                </a:cubicBezTo>
                <a:cubicBezTo>
                  <a:pt x="840" y="109"/>
                  <a:pt x="838" y="111"/>
                  <a:pt x="838" y="114"/>
                </a:cubicBezTo>
                <a:close/>
                <a:moveTo>
                  <a:pt x="849" y="96"/>
                </a:moveTo>
                <a:cubicBezTo>
                  <a:pt x="847" y="96"/>
                  <a:pt x="845" y="98"/>
                  <a:pt x="845" y="100"/>
                </a:cubicBezTo>
                <a:cubicBezTo>
                  <a:pt x="845" y="103"/>
                  <a:pt x="847" y="105"/>
                  <a:pt x="849" y="105"/>
                </a:cubicBezTo>
                <a:cubicBezTo>
                  <a:pt x="852" y="105"/>
                  <a:pt x="854" y="103"/>
                  <a:pt x="854" y="100"/>
                </a:cubicBezTo>
                <a:cubicBezTo>
                  <a:pt x="854" y="98"/>
                  <a:pt x="852" y="96"/>
                  <a:pt x="849" y="96"/>
                </a:cubicBezTo>
                <a:close/>
                <a:moveTo>
                  <a:pt x="831" y="127"/>
                </a:moveTo>
                <a:cubicBezTo>
                  <a:pt x="831" y="130"/>
                  <a:pt x="833" y="132"/>
                  <a:pt x="835" y="132"/>
                </a:cubicBezTo>
                <a:cubicBezTo>
                  <a:pt x="838" y="132"/>
                  <a:pt x="840" y="130"/>
                  <a:pt x="840" y="127"/>
                </a:cubicBezTo>
                <a:cubicBezTo>
                  <a:pt x="840" y="125"/>
                  <a:pt x="838" y="123"/>
                  <a:pt x="835" y="123"/>
                </a:cubicBezTo>
                <a:cubicBezTo>
                  <a:pt x="833" y="123"/>
                  <a:pt x="831" y="125"/>
                  <a:pt x="831" y="127"/>
                </a:cubicBezTo>
                <a:close/>
                <a:moveTo>
                  <a:pt x="817" y="100"/>
                </a:moveTo>
                <a:cubicBezTo>
                  <a:pt x="817" y="103"/>
                  <a:pt x="819" y="105"/>
                  <a:pt x="822" y="105"/>
                </a:cubicBezTo>
                <a:cubicBezTo>
                  <a:pt x="824" y="105"/>
                  <a:pt x="826" y="103"/>
                  <a:pt x="826" y="100"/>
                </a:cubicBezTo>
                <a:cubicBezTo>
                  <a:pt x="826" y="98"/>
                  <a:pt x="824" y="96"/>
                  <a:pt x="822" y="96"/>
                </a:cubicBezTo>
                <a:cubicBezTo>
                  <a:pt x="819" y="96"/>
                  <a:pt x="817" y="98"/>
                  <a:pt x="817" y="100"/>
                </a:cubicBezTo>
                <a:close/>
                <a:moveTo>
                  <a:pt x="833" y="59"/>
                </a:moveTo>
                <a:cubicBezTo>
                  <a:pt x="833" y="57"/>
                  <a:pt x="831" y="55"/>
                  <a:pt x="829" y="55"/>
                </a:cubicBezTo>
                <a:cubicBezTo>
                  <a:pt x="826" y="55"/>
                  <a:pt x="824" y="57"/>
                  <a:pt x="824" y="59"/>
                </a:cubicBezTo>
                <a:cubicBezTo>
                  <a:pt x="824" y="62"/>
                  <a:pt x="826" y="64"/>
                  <a:pt x="829" y="64"/>
                </a:cubicBezTo>
                <a:cubicBezTo>
                  <a:pt x="831" y="64"/>
                  <a:pt x="833" y="62"/>
                  <a:pt x="833" y="59"/>
                </a:cubicBezTo>
                <a:close/>
                <a:moveTo>
                  <a:pt x="829" y="109"/>
                </a:moveTo>
                <a:cubicBezTo>
                  <a:pt x="826" y="109"/>
                  <a:pt x="824" y="111"/>
                  <a:pt x="824" y="114"/>
                </a:cubicBezTo>
                <a:cubicBezTo>
                  <a:pt x="824" y="116"/>
                  <a:pt x="826" y="118"/>
                  <a:pt x="829" y="118"/>
                </a:cubicBezTo>
                <a:cubicBezTo>
                  <a:pt x="831" y="118"/>
                  <a:pt x="833" y="116"/>
                  <a:pt x="833" y="114"/>
                </a:cubicBezTo>
                <a:cubicBezTo>
                  <a:pt x="833" y="111"/>
                  <a:pt x="831" y="109"/>
                  <a:pt x="829" y="109"/>
                </a:cubicBezTo>
                <a:close/>
                <a:moveTo>
                  <a:pt x="713" y="123"/>
                </a:moveTo>
                <a:cubicBezTo>
                  <a:pt x="710" y="123"/>
                  <a:pt x="708" y="125"/>
                  <a:pt x="708" y="127"/>
                </a:cubicBezTo>
                <a:cubicBezTo>
                  <a:pt x="708" y="130"/>
                  <a:pt x="710" y="132"/>
                  <a:pt x="713" y="132"/>
                </a:cubicBezTo>
                <a:cubicBezTo>
                  <a:pt x="715" y="132"/>
                  <a:pt x="717" y="130"/>
                  <a:pt x="717" y="127"/>
                </a:cubicBezTo>
                <a:cubicBezTo>
                  <a:pt x="717" y="125"/>
                  <a:pt x="715" y="123"/>
                  <a:pt x="713" y="123"/>
                </a:cubicBezTo>
                <a:close/>
                <a:moveTo>
                  <a:pt x="715" y="141"/>
                </a:moveTo>
                <a:cubicBezTo>
                  <a:pt x="715" y="144"/>
                  <a:pt x="717" y="146"/>
                  <a:pt x="720" y="146"/>
                </a:cubicBezTo>
                <a:cubicBezTo>
                  <a:pt x="722" y="146"/>
                  <a:pt x="724" y="144"/>
                  <a:pt x="724" y="141"/>
                </a:cubicBezTo>
                <a:cubicBezTo>
                  <a:pt x="724" y="139"/>
                  <a:pt x="722" y="137"/>
                  <a:pt x="720" y="137"/>
                </a:cubicBezTo>
                <a:cubicBezTo>
                  <a:pt x="717" y="137"/>
                  <a:pt x="715" y="139"/>
                  <a:pt x="715" y="141"/>
                </a:cubicBezTo>
                <a:close/>
                <a:moveTo>
                  <a:pt x="699" y="96"/>
                </a:moveTo>
                <a:cubicBezTo>
                  <a:pt x="697" y="96"/>
                  <a:pt x="695" y="98"/>
                  <a:pt x="695" y="100"/>
                </a:cubicBezTo>
                <a:cubicBezTo>
                  <a:pt x="695" y="103"/>
                  <a:pt x="697" y="105"/>
                  <a:pt x="699" y="105"/>
                </a:cubicBezTo>
                <a:cubicBezTo>
                  <a:pt x="702" y="105"/>
                  <a:pt x="704" y="103"/>
                  <a:pt x="704" y="100"/>
                </a:cubicBezTo>
                <a:cubicBezTo>
                  <a:pt x="704" y="98"/>
                  <a:pt x="702" y="96"/>
                  <a:pt x="699" y="96"/>
                </a:cubicBezTo>
                <a:close/>
                <a:moveTo>
                  <a:pt x="686" y="50"/>
                </a:moveTo>
                <a:cubicBezTo>
                  <a:pt x="688" y="50"/>
                  <a:pt x="690" y="48"/>
                  <a:pt x="690" y="46"/>
                </a:cubicBezTo>
                <a:cubicBezTo>
                  <a:pt x="690" y="43"/>
                  <a:pt x="688" y="41"/>
                  <a:pt x="686" y="41"/>
                </a:cubicBezTo>
                <a:cubicBezTo>
                  <a:pt x="683" y="41"/>
                  <a:pt x="681" y="43"/>
                  <a:pt x="681" y="46"/>
                </a:cubicBezTo>
                <a:cubicBezTo>
                  <a:pt x="681" y="48"/>
                  <a:pt x="683" y="50"/>
                  <a:pt x="686" y="50"/>
                </a:cubicBezTo>
                <a:close/>
                <a:moveTo>
                  <a:pt x="767" y="123"/>
                </a:moveTo>
                <a:cubicBezTo>
                  <a:pt x="765" y="123"/>
                  <a:pt x="763" y="125"/>
                  <a:pt x="763" y="127"/>
                </a:cubicBezTo>
                <a:cubicBezTo>
                  <a:pt x="763" y="130"/>
                  <a:pt x="765" y="132"/>
                  <a:pt x="767" y="132"/>
                </a:cubicBezTo>
                <a:cubicBezTo>
                  <a:pt x="770" y="132"/>
                  <a:pt x="772" y="130"/>
                  <a:pt x="772" y="127"/>
                </a:cubicBezTo>
                <a:cubicBezTo>
                  <a:pt x="772" y="125"/>
                  <a:pt x="770" y="123"/>
                  <a:pt x="767" y="123"/>
                </a:cubicBezTo>
                <a:close/>
                <a:moveTo>
                  <a:pt x="688" y="114"/>
                </a:moveTo>
                <a:cubicBezTo>
                  <a:pt x="688" y="116"/>
                  <a:pt x="690" y="118"/>
                  <a:pt x="692" y="118"/>
                </a:cubicBezTo>
                <a:cubicBezTo>
                  <a:pt x="695" y="118"/>
                  <a:pt x="697" y="116"/>
                  <a:pt x="697" y="114"/>
                </a:cubicBezTo>
                <a:cubicBezTo>
                  <a:pt x="697" y="111"/>
                  <a:pt x="695" y="109"/>
                  <a:pt x="692" y="109"/>
                </a:cubicBezTo>
                <a:cubicBezTo>
                  <a:pt x="690" y="109"/>
                  <a:pt x="688" y="111"/>
                  <a:pt x="688" y="114"/>
                </a:cubicBezTo>
                <a:close/>
                <a:moveTo>
                  <a:pt x="686" y="105"/>
                </a:moveTo>
                <a:cubicBezTo>
                  <a:pt x="688" y="105"/>
                  <a:pt x="690" y="103"/>
                  <a:pt x="690" y="100"/>
                </a:cubicBezTo>
                <a:cubicBezTo>
                  <a:pt x="690" y="98"/>
                  <a:pt x="688" y="96"/>
                  <a:pt x="686" y="96"/>
                </a:cubicBezTo>
                <a:cubicBezTo>
                  <a:pt x="683" y="96"/>
                  <a:pt x="681" y="98"/>
                  <a:pt x="681" y="100"/>
                </a:cubicBezTo>
                <a:cubicBezTo>
                  <a:pt x="681" y="103"/>
                  <a:pt x="683" y="105"/>
                  <a:pt x="686" y="105"/>
                </a:cubicBezTo>
                <a:close/>
                <a:moveTo>
                  <a:pt x="706" y="109"/>
                </a:moveTo>
                <a:cubicBezTo>
                  <a:pt x="704" y="109"/>
                  <a:pt x="702" y="111"/>
                  <a:pt x="702" y="114"/>
                </a:cubicBezTo>
                <a:cubicBezTo>
                  <a:pt x="702" y="116"/>
                  <a:pt x="704" y="118"/>
                  <a:pt x="706" y="118"/>
                </a:cubicBezTo>
                <a:cubicBezTo>
                  <a:pt x="709" y="118"/>
                  <a:pt x="711" y="116"/>
                  <a:pt x="711" y="114"/>
                </a:cubicBezTo>
                <a:cubicBezTo>
                  <a:pt x="711" y="111"/>
                  <a:pt x="709" y="109"/>
                  <a:pt x="706" y="109"/>
                </a:cubicBezTo>
                <a:close/>
                <a:moveTo>
                  <a:pt x="727" y="123"/>
                </a:moveTo>
                <a:cubicBezTo>
                  <a:pt x="724" y="123"/>
                  <a:pt x="722" y="125"/>
                  <a:pt x="722" y="127"/>
                </a:cubicBezTo>
                <a:cubicBezTo>
                  <a:pt x="722" y="130"/>
                  <a:pt x="724" y="132"/>
                  <a:pt x="727" y="132"/>
                </a:cubicBezTo>
                <a:cubicBezTo>
                  <a:pt x="729" y="132"/>
                  <a:pt x="731" y="130"/>
                  <a:pt x="731" y="127"/>
                </a:cubicBezTo>
                <a:cubicBezTo>
                  <a:pt x="731" y="125"/>
                  <a:pt x="729" y="123"/>
                  <a:pt x="727" y="123"/>
                </a:cubicBezTo>
                <a:close/>
                <a:moveTo>
                  <a:pt x="851" y="114"/>
                </a:moveTo>
                <a:cubicBezTo>
                  <a:pt x="851" y="116"/>
                  <a:pt x="853" y="118"/>
                  <a:pt x="856" y="118"/>
                </a:cubicBezTo>
                <a:cubicBezTo>
                  <a:pt x="858" y="118"/>
                  <a:pt x="860" y="116"/>
                  <a:pt x="860" y="114"/>
                </a:cubicBezTo>
                <a:cubicBezTo>
                  <a:pt x="860" y="111"/>
                  <a:pt x="858" y="109"/>
                  <a:pt x="856" y="109"/>
                </a:cubicBezTo>
                <a:cubicBezTo>
                  <a:pt x="853" y="109"/>
                  <a:pt x="851" y="111"/>
                  <a:pt x="851" y="114"/>
                </a:cubicBezTo>
                <a:close/>
                <a:moveTo>
                  <a:pt x="756" y="141"/>
                </a:moveTo>
                <a:cubicBezTo>
                  <a:pt x="756" y="144"/>
                  <a:pt x="758" y="146"/>
                  <a:pt x="761" y="146"/>
                </a:cubicBezTo>
                <a:cubicBezTo>
                  <a:pt x="763" y="146"/>
                  <a:pt x="765" y="144"/>
                  <a:pt x="765" y="141"/>
                </a:cubicBezTo>
                <a:cubicBezTo>
                  <a:pt x="765" y="139"/>
                  <a:pt x="763" y="137"/>
                  <a:pt x="761" y="137"/>
                </a:cubicBezTo>
                <a:cubicBezTo>
                  <a:pt x="758" y="137"/>
                  <a:pt x="756" y="139"/>
                  <a:pt x="756" y="141"/>
                </a:cubicBezTo>
                <a:close/>
                <a:moveTo>
                  <a:pt x="754" y="123"/>
                </a:moveTo>
                <a:cubicBezTo>
                  <a:pt x="751" y="123"/>
                  <a:pt x="749" y="125"/>
                  <a:pt x="749" y="127"/>
                </a:cubicBezTo>
                <a:cubicBezTo>
                  <a:pt x="749" y="130"/>
                  <a:pt x="751" y="132"/>
                  <a:pt x="754" y="132"/>
                </a:cubicBezTo>
                <a:cubicBezTo>
                  <a:pt x="756" y="132"/>
                  <a:pt x="758" y="130"/>
                  <a:pt x="758" y="127"/>
                </a:cubicBezTo>
                <a:cubicBezTo>
                  <a:pt x="758" y="125"/>
                  <a:pt x="756" y="123"/>
                  <a:pt x="754" y="123"/>
                </a:cubicBezTo>
                <a:close/>
                <a:moveTo>
                  <a:pt x="736" y="155"/>
                </a:moveTo>
                <a:cubicBezTo>
                  <a:pt x="736" y="157"/>
                  <a:pt x="738" y="159"/>
                  <a:pt x="740" y="159"/>
                </a:cubicBezTo>
                <a:cubicBezTo>
                  <a:pt x="743" y="159"/>
                  <a:pt x="745" y="157"/>
                  <a:pt x="745" y="155"/>
                </a:cubicBezTo>
                <a:cubicBezTo>
                  <a:pt x="745" y="152"/>
                  <a:pt x="743" y="150"/>
                  <a:pt x="740" y="150"/>
                </a:cubicBezTo>
                <a:cubicBezTo>
                  <a:pt x="738" y="150"/>
                  <a:pt x="736" y="152"/>
                  <a:pt x="736" y="155"/>
                </a:cubicBezTo>
                <a:close/>
                <a:moveTo>
                  <a:pt x="733" y="137"/>
                </a:moveTo>
                <a:cubicBezTo>
                  <a:pt x="731" y="137"/>
                  <a:pt x="729" y="139"/>
                  <a:pt x="729" y="141"/>
                </a:cubicBezTo>
                <a:cubicBezTo>
                  <a:pt x="729" y="144"/>
                  <a:pt x="731" y="146"/>
                  <a:pt x="733" y="146"/>
                </a:cubicBezTo>
                <a:cubicBezTo>
                  <a:pt x="736" y="146"/>
                  <a:pt x="738" y="144"/>
                  <a:pt x="738" y="141"/>
                </a:cubicBezTo>
                <a:cubicBezTo>
                  <a:pt x="738" y="139"/>
                  <a:pt x="736" y="137"/>
                  <a:pt x="733" y="137"/>
                </a:cubicBezTo>
                <a:close/>
                <a:moveTo>
                  <a:pt x="742" y="141"/>
                </a:moveTo>
                <a:cubicBezTo>
                  <a:pt x="742" y="144"/>
                  <a:pt x="744" y="146"/>
                  <a:pt x="747" y="146"/>
                </a:cubicBezTo>
                <a:cubicBezTo>
                  <a:pt x="749" y="146"/>
                  <a:pt x="751" y="144"/>
                  <a:pt x="751" y="141"/>
                </a:cubicBezTo>
                <a:cubicBezTo>
                  <a:pt x="751" y="139"/>
                  <a:pt x="749" y="137"/>
                  <a:pt x="747" y="137"/>
                </a:cubicBezTo>
                <a:cubicBezTo>
                  <a:pt x="744" y="137"/>
                  <a:pt x="742" y="139"/>
                  <a:pt x="742" y="141"/>
                </a:cubicBezTo>
                <a:close/>
                <a:moveTo>
                  <a:pt x="781" y="368"/>
                </a:moveTo>
                <a:cubicBezTo>
                  <a:pt x="778" y="368"/>
                  <a:pt x="776" y="370"/>
                  <a:pt x="776" y="373"/>
                </a:cubicBezTo>
                <a:cubicBezTo>
                  <a:pt x="776" y="375"/>
                  <a:pt x="778" y="378"/>
                  <a:pt x="781" y="378"/>
                </a:cubicBezTo>
                <a:cubicBezTo>
                  <a:pt x="784" y="378"/>
                  <a:pt x="786" y="375"/>
                  <a:pt x="786" y="373"/>
                </a:cubicBezTo>
                <a:cubicBezTo>
                  <a:pt x="786" y="370"/>
                  <a:pt x="784" y="368"/>
                  <a:pt x="781" y="368"/>
                </a:cubicBezTo>
                <a:close/>
                <a:moveTo>
                  <a:pt x="792" y="359"/>
                </a:moveTo>
                <a:cubicBezTo>
                  <a:pt x="792" y="357"/>
                  <a:pt x="790" y="355"/>
                  <a:pt x="788" y="355"/>
                </a:cubicBezTo>
                <a:cubicBezTo>
                  <a:pt x="785" y="355"/>
                  <a:pt x="783" y="357"/>
                  <a:pt x="783" y="359"/>
                </a:cubicBezTo>
                <a:cubicBezTo>
                  <a:pt x="783" y="362"/>
                  <a:pt x="785" y="364"/>
                  <a:pt x="788" y="364"/>
                </a:cubicBezTo>
                <a:cubicBezTo>
                  <a:pt x="790" y="364"/>
                  <a:pt x="792" y="362"/>
                  <a:pt x="792" y="359"/>
                </a:cubicBezTo>
                <a:close/>
                <a:moveTo>
                  <a:pt x="786" y="509"/>
                </a:moveTo>
                <a:cubicBezTo>
                  <a:pt x="786" y="507"/>
                  <a:pt x="784" y="505"/>
                  <a:pt x="781" y="505"/>
                </a:cubicBezTo>
                <a:cubicBezTo>
                  <a:pt x="778" y="505"/>
                  <a:pt x="776" y="507"/>
                  <a:pt x="776" y="509"/>
                </a:cubicBezTo>
                <a:cubicBezTo>
                  <a:pt x="776" y="512"/>
                  <a:pt x="778" y="514"/>
                  <a:pt x="781" y="514"/>
                </a:cubicBezTo>
                <a:cubicBezTo>
                  <a:pt x="784" y="514"/>
                  <a:pt x="786" y="512"/>
                  <a:pt x="786" y="509"/>
                </a:cubicBezTo>
                <a:close/>
                <a:moveTo>
                  <a:pt x="786" y="400"/>
                </a:moveTo>
                <a:cubicBezTo>
                  <a:pt x="786" y="398"/>
                  <a:pt x="784" y="396"/>
                  <a:pt x="781" y="396"/>
                </a:cubicBezTo>
                <a:cubicBezTo>
                  <a:pt x="778" y="396"/>
                  <a:pt x="776" y="398"/>
                  <a:pt x="776" y="400"/>
                </a:cubicBezTo>
                <a:cubicBezTo>
                  <a:pt x="776" y="403"/>
                  <a:pt x="778" y="405"/>
                  <a:pt x="781" y="405"/>
                </a:cubicBezTo>
                <a:cubicBezTo>
                  <a:pt x="784" y="405"/>
                  <a:pt x="786" y="403"/>
                  <a:pt x="786" y="400"/>
                </a:cubicBezTo>
                <a:close/>
                <a:moveTo>
                  <a:pt x="813" y="318"/>
                </a:moveTo>
                <a:cubicBezTo>
                  <a:pt x="813" y="316"/>
                  <a:pt x="811" y="314"/>
                  <a:pt x="808" y="314"/>
                </a:cubicBezTo>
                <a:cubicBezTo>
                  <a:pt x="806" y="314"/>
                  <a:pt x="804" y="316"/>
                  <a:pt x="804" y="318"/>
                </a:cubicBezTo>
                <a:cubicBezTo>
                  <a:pt x="804" y="321"/>
                  <a:pt x="806" y="323"/>
                  <a:pt x="808" y="323"/>
                </a:cubicBezTo>
                <a:cubicBezTo>
                  <a:pt x="811" y="323"/>
                  <a:pt x="813" y="321"/>
                  <a:pt x="813" y="318"/>
                </a:cubicBezTo>
                <a:close/>
                <a:moveTo>
                  <a:pt x="799" y="346"/>
                </a:moveTo>
                <a:cubicBezTo>
                  <a:pt x="799" y="343"/>
                  <a:pt x="797" y="341"/>
                  <a:pt x="795" y="341"/>
                </a:cubicBezTo>
                <a:cubicBezTo>
                  <a:pt x="792" y="341"/>
                  <a:pt x="790" y="343"/>
                  <a:pt x="790" y="346"/>
                </a:cubicBezTo>
                <a:cubicBezTo>
                  <a:pt x="790" y="348"/>
                  <a:pt x="792" y="350"/>
                  <a:pt x="795" y="350"/>
                </a:cubicBezTo>
                <a:cubicBezTo>
                  <a:pt x="797" y="350"/>
                  <a:pt x="799" y="348"/>
                  <a:pt x="799" y="346"/>
                </a:cubicBezTo>
                <a:close/>
                <a:moveTo>
                  <a:pt x="806" y="332"/>
                </a:moveTo>
                <a:cubicBezTo>
                  <a:pt x="806" y="330"/>
                  <a:pt x="804" y="328"/>
                  <a:pt x="801" y="328"/>
                </a:cubicBezTo>
                <a:cubicBezTo>
                  <a:pt x="799" y="328"/>
                  <a:pt x="797" y="330"/>
                  <a:pt x="797" y="332"/>
                </a:cubicBezTo>
                <a:cubicBezTo>
                  <a:pt x="797" y="335"/>
                  <a:pt x="799" y="337"/>
                  <a:pt x="801" y="337"/>
                </a:cubicBezTo>
                <a:cubicBezTo>
                  <a:pt x="804" y="337"/>
                  <a:pt x="806" y="335"/>
                  <a:pt x="806" y="332"/>
                </a:cubicBezTo>
                <a:close/>
                <a:moveTo>
                  <a:pt x="779" y="523"/>
                </a:moveTo>
                <a:cubicBezTo>
                  <a:pt x="779" y="521"/>
                  <a:pt x="777" y="519"/>
                  <a:pt x="774" y="519"/>
                </a:cubicBezTo>
                <a:cubicBezTo>
                  <a:pt x="772" y="519"/>
                  <a:pt x="770" y="521"/>
                  <a:pt x="770" y="523"/>
                </a:cubicBezTo>
                <a:cubicBezTo>
                  <a:pt x="770" y="526"/>
                  <a:pt x="772" y="528"/>
                  <a:pt x="774" y="528"/>
                </a:cubicBezTo>
                <a:cubicBezTo>
                  <a:pt x="777" y="528"/>
                  <a:pt x="779" y="526"/>
                  <a:pt x="779" y="523"/>
                </a:cubicBezTo>
                <a:close/>
                <a:moveTo>
                  <a:pt x="747" y="464"/>
                </a:moveTo>
                <a:cubicBezTo>
                  <a:pt x="744" y="464"/>
                  <a:pt x="742" y="466"/>
                  <a:pt x="742" y="468"/>
                </a:cubicBezTo>
                <a:cubicBezTo>
                  <a:pt x="742" y="471"/>
                  <a:pt x="744" y="473"/>
                  <a:pt x="747" y="473"/>
                </a:cubicBezTo>
                <a:cubicBezTo>
                  <a:pt x="749" y="473"/>
                  <a:pt x="751" y="471"/>
                  <a:pt x="751" y="468"/>
                </a:cubicBezTo>
                <a:cubicBezTo>
                  <a:pt x="751" y="466"/>
                  <a:pt x="749" y="464"/>
                  <a:pt x="747" y="464"/>
                </a:cubicBezTo>
                <a:close/>
                <a:moveTo>
                  <a:pt x="751" y="496"/>
                </a:moveTo>
                <a:cubicBezTo>
                  <a:pt x="751" y="493"/>
                  <a:pt x="749" y="491"/>
                  <a:pt x="747" y="491"/>
                </a:cubicBezTo>
                <a:cubicBezTo>
                  <a:pt x="744" y="491"/>
                  <a:pt x="742" y="493"/>
                  <a:pt x="742" y="496"/>
                </a:cubicBezTo>
                <a:cubicBezTo>
                  <a:pt x="742" y="498"/>
                  <a:pt x="744" y="500"/>
                  <a:pt x="747" y="500"/>
                </a:cubicBezTo>
                <a:cubicBezTo>
                  <a:pt x="749" y="500"/>
                  <a:pt x="751" y="498"/>
                  <a:pt x="751" y="496"/>
                </a:cubicBezTo>
                <a:close/>
                <a:moveTo>
                  <a:pt x="758" y="455"/>
                </a:moveTo>
                <a:cubicBezTo>
                  <a:pt x="758" y="452"/>
                  <a:pt x="756" y="450"/>
                  <a:pt x="754" y="450"/>
                </a:cubicBezTo>
                <a:cubicBezTo>
                  <a:pt x="751" y="450"/>
                  <a:pt x="749" y="452"/>
                  <a:pt x="749" y="455"/>
                </a:cubicBezTo>
                <a:cubicBezTo>
                  <a:pt x="749" y="457"/>
                  <a:pt x="751" y="459"/>
                  <a:pt x="754" y="459"/>
                </a:cubicBezTo>
                <a:cubicBezTo>
                  <a:pt x="756" y="459"/>
                  <a:pt x="758" y="457"/>
                  <a:pt x="758" y="455"/>
                </a:cubicBezTo>
                <a:close/>
                <a:moveTo>
                  <a:pt x="767" y="541"/>
                </a:moveTo>
                <a:cubicBezTo>
                  <a:pt x="770" y="541"/>
                  <a:pt x="772" y="539"/>
                  <a:pt x="772" y="537"/>
                </a:cubicBezTo>
                <a:cubicBezTo>
                  <a:pt x="772" y="534"/>
                  <a:pt x="770" y="532"/>
                  <a:pt x="767" y="532"/>
                </a:cubicBezTo>
                <a:cubicBezTo>
                  <a:pt x="765" y="532"/>
                  <a:pt x="763" y="534"/>
                  <a:pt x="763" y="537"/>
                </a:cubicBezTo>
                <a:cubicBezTo>
                  <a:pt x="763" y="539"/>
                  <a:pt x="765" y="541"/>
                  <a:pt x="767" y="541"/>
                </a:cubicBezTo>
                <a:close/>
                <a:moveTo>
                  <a:pt x="765" y="441"/>
                </a:moveTo>
                <a:cubicBezTo>
                  <a:pt x="765" y="439"/>
                  <a:pt x="763" y="437"/>
                  <a:pt x="761" y="437"/>
                </a:cubicBezTo>
                <a:cubicBezTo>
                  <a:pt x="758" y="437"/>
                  <a:pt x="756" y="439"/>
                  <a:pt x="756" y="441"/>
                </a:cubicBezTo>
                <a:cubicBezTo>
                  <a:pt x="756" y="444"/>
                  <a:pt x="758" y="446"/>
                  <a:pt x="761" y="446"/>
                </a:cubicBezTo>
                <a:cubicBezTo>
                  <a:pt x="763" y="446"/>
                  <a:pt x="765" y="444"/>
                  <a:pt x="765" y="441"/>
                </a:cubicBezTo>
                <a:close/>
                <a:moveTo>
                  <a:pt x="829" y="309"/>
                </a:moveTo>
                <a:cubicBezTo>
                  <a:pt x="831" y="309"/>
                  <a:pt x="833" y="307"/>
                  <a:pt x="833" y="305"/>
                </a:cubicBezTo>
                <a:cubicBezTo>
                  <a:pt x="833" y="302"/>
                  <a:pt x="831" y="300"/>
                  <a:pt x="829" y="300"/>
                </a:cubicBezTo>
                <a:cubicBezTo>
                  <a:pt x="826" y="300"/>
                  <a:pt x="824" y="302"/>
                  <a:pt x="824" y="305"/>
                </a:cubicBezTo>
                <a:cubicBezTo>
                  <a:pt x="824" y="307"/>
                  <a:pt x="826" y="309"/>
                  <a:pt x="829" y="309"/>
                </a:cubicBezTo>
                <a:close/>
                <a:moveTo>
                  <a:pt x="820" y="305"/>
                </a:moveTo>
                <a:cubicBezTo>
                  <a:pt x="820" y="302"/>
                  <a:pt x="818" y="300"/>
                  <a:pt x="815" y="300"/>
                </a:cubicBezTo>
                <a:cubicBezTo>
                  <a:pt x="813" y="300"/>
                  <a:pt x="810" y="302"/>
                  <a:pt x="810" y="305"/>
                </a:cubicBezTo>
                <a:cubicBezTo>
                  <a:pt x="810" y="307"/>
                  <a:pt x="813" y="309"/>
                  <a:pt x="815" y="309"/>
                </a:cubicBezTo>
                <a:cubicBezTo>
                  <a:pt x="818" y="309"/>
                  <a:pt x="820" y="307"/>
                  <a:pt x="820" y="305"/>
                </a:cubicBezTo>
                <a:close/>
                <a:moveTo>
                  <a:pt x="883" y="364"/>
                </a:moveTo>
                <a:cubicBezTo>
                  <a:pt x="886" y="364"/>
                  <a:pt x="888" y="362"/>
                  <a:pt x="888" y="359"/>
                </a:cubicBezTo>
                <a:cubicBezTo>
                  <a:pt x="888" y="357"/>
                  <a:pt x="886" y="355"/>
                  <a:pt x="883" y="355"/>
                </a:cubicBezTo>
                <a:cubicBezTo>
                  <a:pt x="881" y="355"/>
                  <a:pt x="879" y="357"/>
                  <a:pt x="879" y="359"/>
                </a:cubicBezTo>
                <a:cubicBezTo>
                  <a:pt x="879" y="362"/>
                  <a:pt x="881" y="364"/>
                  <a:pt x="883" y="364"/>
                </a:cubicBezTo>
                <a:close/>
                <a:moveTo>
                  <a:pt x="869" y="337"/>
                </a:moveTo>
                <a:cubicBezTo>
                  <a:pt x="872" y="337"/>
                  <a:pt x="874" y="335"/>
                  <a:pt x="874" y="332"/>
                </a:cubicBezTo>
                <a:cubicBezTo>
                  <a:pt x="874" y="330"/>
                  <a:pt x="872" y="328"/>
                  <a:pt x="869" y="328"/>
                </a:cubicBezTo>
                <a:cubicBezTo>
                  <a:pt x="867" y="328"/>
                  <a:pt x="865" y="330"/>
                  <a:pt x="865" y="332"/>
                </a:cubicBezTo>
                <a:cubicBezTo>
                  <a:pt x="865" y="335"/>
                  <a:pt x="867" y="337"/>
                  <a:pt x="869" y="337"/>
                </a:cubicBezTo>
                <a:close/>
                <a:moveTo>
                  <a:pt x="876" y="350"/>
                </a:moveTo>
                <a:cubicBezTo>
                  <a:pt x="879" y="350"/>
                  <a:pt x="881" y="348"/>
                  <a:pt x="881" y="346"/>
                </a:cubicBezTo>
                <a:cubicBezTo>
                  <a:pt x="881" y="343"/>
                  <a:pt x="879" y="341"/>
                  <a:pt x="876" y="341"/>
                </a:cubicBezTo>
                <a:cubicBezTo>
                  <a:pt x="874" y="341"/>
                  <a:pt x="872" y="343"/>
                  <a:pt x="872" y="346"/>
                </a:cubicBezTo>
                <a:cubicBezTo>
                  <a:pt x="872" y="348"/>
                  <a:pt x="874" y="350"/>
                  <a:pt x="876" y="350"/>
                </a:cubicBezTo>
                <a:close/>
                <a:moveTo>
                  <a:pt x="879" y="387"/>
                </a:moveTo>
                <a:cubicBezTo>
                  <a:pt x="879" y="389"/>
                  <a:pt x="881" y="391"/>
                  <a:pt x="883" y="391"/>
                </a:cubicBezTo>
                <a:cubicBezTo>
                  <a:pt x="886" y="391"/>
                  <a:pt x="888" y="389"/>
                  <a:pt x="888" y="387"/>
                </a:cubicBezTo>
                <a:cubicBezTo>
                  <a:pt x="888" y="384"/>
                  <a:pt x="886" y="382"/>
                  <a:pt x="883" y="382"/>
                </a:cubicBezTo>
                <a:cubicBezTo>
                  <a:pt x="881" y="382"/>
                  <a:pt x="879" y="384"/>
                  <a:pt x="879" y="387"/>
                </a:cubicBezTo>
                <a:close/>
                <a:moveTo>
                  <a:pt x="894" y="373"/>
                </a:moveTo>
                <a:cubicBezTo>
                  <a:pt x="894" y="370"/>
                  <a:pt x="892" y="368"/>
                  <a:pt x="890" y="368"/>
                </a:cubicBezTo>
                <a:cubicBezTo>
                  <a:pt x="887" y="368"/>
                  <a:pt x="885" y="370"/>
                  <a:pt x="885" y="373"/>
                </a:cubicBezTo>
                <a:cubicBezTo>
                  <a:pt x="885" y="375"/>
                  <a:pt x="887" y="378"/>
                  <a:pt x="890" y="378"/>
                </a:cubicBezTo>
                <a:cubicBezTo>
                  <a:pt x="892" y="378"/>
                  <a:pt x="894" y="375"/>
                  <a:pt x="894" y="373"/>
                </a:cubicBezTo>
                <a:close/>
                <a:moveTo>
                  <a:pt x="867" y="318"/>
                </a:moveTo>
                <a:cubicBezTo>
                  <a:pt x="867" y="316"/>
                  <a:pt x="865" y="314"/>
                  <a:pt x="863" y="314"/>
                </a:cubicBezTo>
                <a:cubicBezTo>
                  <a:pt x="860" y="314"/>
                  <a:pt x="858" y="316"/>
                  <a:pt x="858" y="318"/>
                </a:cubicBezTo>
                <a:cubicBezTo>
                  <a:pt x="858" y="321"/>
                  <a:pt x="860" y="323"/>
                  <a:pt x="863" y="323"/>
                </a:cubicBezTo>
                <a:cubicBezTo>
                  <a:pt x="865" y="323"/>
                  <a:pt x="867" y="321"/>
                  <a:pt x="867" y="318"/>
                </a:cubicBezTo>
                <a:close/>
                <a:moveTo>
                  <a:pt x="745" y="509"/>
                </a:moveTo>
                <a:cubicBezTo>
                  <a:pt x="745" y="507"/>
                  <a:pt x="743" y="505"/>
                  <a:pt x="740" y="505"/>
                </a:cubicBezTo>
                <a:cubicBezTo>
                  <a:pt x="738" y="505"/>
                  <a:pt x="736" y="507"/>
                  <a:pt x="736" y="509"/>
                </a:cubicBezTo>
                <a:cubicBezTo>
                  <a:pt x="736" y="512"/>
                  <a:pt x="738" y="514"/>
                  <a:pt x="740" y="514"/>
                </a:cubicBezTo>
                <a:cubicBezTo>
                  <a:pt x="743" y="514"/>
                  <a:pt x="745" y="512"/>
                  <a:pt x="745" y="509"/>
                </a:cubicBezTo>
                <a:close/>
                <a:moveTo>
                  <a:pt x="826" y="291"/>
                </a:moveTo>
                <a:cubicBezTo>
                  <a:pt x="826" y="289"/>
                  <a:pt x="824" y="287"/>
                  <a:pt x="822" y="287"/>
                </a:cubicBezTo>
                <a:cubicBezTo>
                  <a:pt x="819" y="287"/>
                  <a:pt x="817" y="289"/>
                  <a:pt x="817" y="291"/>
                </a:cubicBezTo>
                <a:cubicBezTo>
                  <a:pt x="817" y="294"/>
                  <a:pt x="819" y="296"/>
                  <a:pt x="822" y="296"/>
                </a:cubicBezTo>
                <a:cubicBezTo>
                  <a:pt x="824" y="296"/>
                  <a:pt x="826" y="294"/>
                  <a:pt x="826" y="291"/>
                </a:cubicBezTo>
                <a:close/>
                <a:moveTo>
                  <a:pt x="840" y="291"/>
                </a:moveTo>
                <a:cubicBezTo>
                  <a:pt x="840" y="289"/>
                  <a:pt x="838" y="287"/>
                  <a:pt x="835" y="287"/>
                </a:cubicBezTo>
                <a:cubicBezTo>
                  <a:pt x="833" y="287"/>
                  <a:pt x="831" y="289"/>
                  <a:pt x="831" y="291"/>
                </a:cubicBezTo>
                <a:cubicBezTo>
                  <a:pt x="831" y="294"/>
                  <a:pt x="833" y="296"/>
                  <a:pt x="835" y="296"/>
                </a:cubicBezTo>
                <a:cubicBezTo>
                  <a:pt x="838" y="296"/>
                  <a:pt x="840" y="294"/>
                  <a:pt x="840" y="291"/>
                </a:cubicBezTo>
                <a:close/>
                <a:moveTo>
                  <a:pt x="856" y="337"/>
                </a:moveTo>
                <a:cubicBezTo>
                  <a:pt x="858" y="337"/>
                  <a:pt x="860" y="335"/>
                  <a:pt x="860" y="332"/>
                </a:cubicBezTo>
                <a:cubicBezTo>
                  <a:pt x="860" y="330"/>
                  <a:pt x="858" y="328"/>
                  <a:pt x="856" y="328"/>
                </a:cubicBezTo>
                <a:cubicBezTo>
                  <a:pt x="853" y="328"/>
                  <a:pt x="851" y="330"/>
                  <a:pt x="851" y="332"/>
                </a:cubicBezTo>
                <a:cubicBezTo>
                  <a:pt x="851" y="335"/>
                  <a:pt x="853" y="337"/>
                  <a:pt x="856" y="337"/>
                </a:cubicBezTo>
                <a:close/>
                <a:moveTo>
                  <a:pt x="842" y="309"/>
                </a:moveTo>
                <a:cubicBezTo>
                  <a:pt x="845" y="309"/>
                  <a:pt x="847" y="307"/>
                  <a:pt x="847" y="305"/>
                </a:cubicBezTo>
                <a:cubicBezTo>
                  <a:pt x="847" y="302"/>
                  <a:pt x="845" y="300"/>
                  <a:pt x="842" y="300"/>
                </a:cubicBezTo>
                <a:cubicBezTo>
                  <a:pt x="840" y="300"/>
                  <a:pt x="838" y="302"/>
                  <a:pt x="838" y="305"/>
                </a:cubicBezTo>
                <a:cubicBezTo>
                  <a:pt x="838" y="307"/>
                  <a:pt x="840" y="309"/>
                  <a:pt x="842" y="309"/>
                </a:cubicBezTo>
                <a:close/>
                <a:moveTo>
                  <a:pt x="849" y="323"/>
                </a:moveTo>
                <a:cubicBezTo>
                  <a:pt x="852" y="323"/>
                  <a:pt x="854" y="321"/>
                  <a:pt x="854" y="318"/>
                </a:cubicBezTo>
                <a:cubicBezTo>
                  <a:pt x="854" y="316"/>
                  <a:pt x="852" y="314"/>
                  <a:pt x="849" y="314"/>
                </a:cubicBezTo>
                <a:cubicBezTo>
                  <a:pt x="847" y="314"/>
                  <a:pt x="845" y="316"/>
                  <a:pt x="845" y="318"/>
                </a:cubicBezTo>
                <a:cubicBezTo>
                  <a:pt x="845" y="321"/>
                  <a:pt x="847" y="323"/>
                  <a:pt x="849" y="323"/>
                </a:cubicBezTo>
                <a:close/>
                <a:moveTo>
                  <a:pt x="704" y="564"/>
                </a:moveTo>
                <a:cubicBezTo>
                  <a:pt x="704" y="561"/>
                  <a:pt x="702" y="559"/>
                  <a:pt x="699" y="559"/>
                </a:cubicBezTo>
                <a:cubicBezTo>
                  <a:pt x="697" y="559"/>
                  <a:pt x="695" y="561"/>
                  <a:pt x="695" y="564"/>
                </a:cubicBezTo>
                <a:cubicBezTo>
                  <a:pt x="695" y="566"/>
                  <a:pt x="697" y="568"/>
                  <a:pt x="699" y="568"/>
                </a:cubicBezTo>
                <a:cubicBezTo>
                  <a:pt x="702" y="568"/>
                  <a:pt x="704" y="566"/>
                  <a:pt x="704" y="564"/>
                </a:cubicBezTo>
                <a:close/>
                <a:moveTo>
                  <a:pt x="638" y="418"/>
                </a:moveTo>
                <a:cubicBezTo>
                  <a:pt x="640" y="418"/>
                  <a:pt x="643" y="416"/>
                  <a:pt x="643" y="414"/>
                </a:cubicBezTo>
                <a:cubicBezTo>
                  <a:pt x="643" y="411"/>
                  <a:pt x="640" y="409"/>
                  <a:pt x="638" y="409"/>
                </a:cubicBezTo>
                <a:cubicBezTo>
                  <a:pt x="635" y="409"/>
                  <a:pt x="633" y="411"/>
                  <a:pt x="633" y="414"/>
                </a:cubicBezTo>
                <a:cubicBezTo>
                  <a:pt x="633" y="416"/>
                  <a:pt x="635" y="418"/>
                  <a:pt x="638" y="418"/>
                </a:cubicBezTo>
                <a:close/>
                <a:moveTo>
                  <a:pt x="631" y="405"/>
                </a:moveTo>
                <a:cubicBezTo>
                  <a:pt x="634" y="405"/>
                  <a:pt x="636" y="403"/>
                  <a:pt x="636" y="400"/>
                </a:cubicBezTo>
                <a:cubicBezTo>
                  <a:pt x="636" y="398"/>
                  <a:pt x="634" y="396"/>
                  <a:pt x="631" y="396"/>
                </a:cubicBezTo>
                <a:cubicBezTo>
                  <a:pt x="629" y="396"/>
                  <a:pt x="627" y="398"/>
                  <a:pt x="627" y="400"/>
                </a:cubicBezTo>
                <a:cubicBezTo>
                  <a:pt x="627" y="403"/>
                  <a:pt x="629" y="405"/>
                  <a:pt x="631" y="405"/>
                </a:cubicBezTo>
                <a:close/>
                <a:moveTo>
                  <a:pt x="618" y="405"/>
                </a:moveTo>
                <a:cubicBezTo>
                  <a:pt x="620" y="405"/>
                  <a:pt x="622" y="403"/>
                  <a:pt x="622" y="400"/>
                </a:cubicBezTo>
                <a:cubicBezTo>
                  <a:pt x="622" y="398"/>
                  <a:pt x="620" y="396"/>
                  <a:pt x="618" y="396"/>
                </a:cubicBezTo>
                <a:cubicBezTo>
                  <a:pt x="615" y="396"/>
                  <a:pt x="613" y="398"/>
                  <a:pt x="613" y="400"/>
                </a:cubicBezTo>
                <a:cubicBezTo>
                  <a:pt x="613" y="403"/>
                  <a:pt x="615" y="405"/>
                  <a:pt x="618" y="405"/>
                </a:cubicBezTo>
                <a:close/>
                <a:moveTo>
                  <a:pt x="629" y="387"/>
                </a:moveTo>
                <a:cubicBezTo>
                  <a:pt x="629" y="384"/>
                  <a:pt x="627" y="382"/>
                  <a:pt x="624" y="382"/>
                </a:cubicBezTo>
                <a:cubicBezTo>
                  <a:pt x="622" y="382"/>
                  <a:pt x="620" y="384"/>
                  <a:pt x="620" y="387"/>
                </a:cubicBezTo>
                <a:cubicBezTo>
                  <a:pt x="620" y="389"/>
                  <a:pt x="622" y="391"/>
                  <a:pt x="624" y="391"/>
                </a:cubicBezTo>
                <a:cubicBezTo>
                  <a:pt x="627" y="391"/>
                  <a:pt x="629" y="389"/>
                  <a:pt x="629" y="387"/>
                </a:cubicBezTo>
                <a:close/>
                <a:moveTo>
                  <a:pt x="633" y="441"/>
                </a:moveTo>
                <a:cubicBezTo>
                  <a:pt x="633" y="444"/>
                  <a:pt x="635" y="446"/>
                  <a:pt x="638" y="446"/>
                </a:cubicBezTo>
                <a:cubicBezTo>
                  <a:pt x="640" y="446"/>
                  <a:pt x="643" y="444"/>
                  <a:pt x="643" y="441"/>
                </a:cubicBezTo>
                <a:cubicBezTo>
                  <a:pt x="643" y="439"/>
                  <a:pt x="640" y="437"/>
                  <a:pt x="638" y="437"/>
                </a:cubicBezTo>
                <a:cubicBezTo>
                  <a:pt x="635" y="437"/>
                  <a:pt x="633" y="439"/>
                  <a:pt x="633" y="441"/>
                </a:cubicBezTo>
                <a:close/>
                <a:moveTo>
                  <a:pt x="645" y="459"/>
                </a:moveTo>
                <a:cubicBezTo>
                  <a:pt x="647" y="459"/>
                  <a:pt x="649" y="457"/>
                  <a:pt x="649" y="455"/>
                </a:cubicBezTo>
                <a:cubicBezTo>
                  <a:pt x="649" y="452"/>
                  <a:pt x="647" y="450"/>
                  <a:pt x="645" y="450"/>
                </a:cubicBezTo>
                <a:cubicBezTo>
                  <a:pt x="642" y="450"/>
                  <a:pt x="640" y="452"/>
                  <a:pt x="640" y="455"/>
                </a:cubicBezTo>
                <a:cubicBezTo>
                  <a:pt x="640" y="457"/>
                  <a:pt x="642" y="459"/>
                  <a:pt x="645" y="459"/>
                </a:cubicBezTo>
                <a:close/>
                <a:moveTo>
                  <a:pt x="615" y="387"/>
                </a:moveTo>
                <a:cubicBezTo>
                  <a:pt x="615" y="384"/>
                  <a:pt x="613" y="382"/>
                  <a:pt x="611" y="382"/>
                </a:cubicBezTo>
                <a:cubicBezTo>
                  <a:pt x="608" y="382"/>
                  <a:pt x="606" y="384"/>
                  <a:pt x="606" y="387"/>
                </a:cubicBezTo>
                <a:cubicBezTo>
                  <a:pt x="606" y="389"/>
                  <a:pt x="608" y="391"/>
                  <a:pt x="611" y="391"/>
                </a:cubicBezTo>
                <a:cubicBezTo>
                  <a:pt x="613" y="391"/>
                  <a:pt x="615" y="389"/>
                  <a:pt x="615" y="387"/>
                </a:cubicBezTo>
                <a:close/>
                <a:moveTo>
                  <a:pt x="738" y="523"/>
                </a:moveTo>
                <a:cubicBezTo>
                  <a:pt x="738" y="521"/>
                  <a:pt x="736" y="519"/>
                  <a:pt x="733" y="519"/>
                </a:cubicBezTo>
                <a:cubicBezTo>
                  <a:pt x="731" y="519"/>
                  <a:pt x="729" y="521"/>
                  <a:pt x="729" y="523"/>
                </a:cubicBezTo>
                <a:cubicBezTo>
                  <a:pt x="729" y="526"/>
                  <a:pt x="731" y="528"/>
                  <a:pt x="733" y="528"/>
                </a:cubicBezTo>
                <a:cubicBezTo>
                  <a:pt x="736" y="528"/>
                  <a:pt x="738" y="526"/>
                  <a:pt x="738" y="523"/>
                </a:cubicBezTo>
                <a:close/>
                <a:moveTo>
                  <a:pt x="577" y="405"/>
                </a:moveTo>
                <a:cubicBezTo>
                  <a:pt x="579" y="405"/>
                  <a:pt x="581" y="403"/>
                  <a:pt x="581" y="400"/>
                </a:cubicBezTo>
                <a:cubicBezTo>
                  <a:pt x="581" y="398"/>
                  <a:pt x="579" y="396"/>
                  <a:pt x="577" y="396"/>
                </a:cubicBezTo>
                <a:cubicBezTo>
                  <a:pt x="574" y="396"/>
                  <a:pt x="572" y="398"/>
                  <a:pt x="572" y="400"/>
                </a:cubicBezTo>
                <a:cubicBezTo>
                  <a:pt x="572" y="403"/>
                  <a:pt x="574" y="405"/>
                  <a:pt x="577" y="405"/>
                </a:cubicBezTo>
                <a:close/>
                <a:moveTo>
                  <a:pt x="590" y="405"/>
                </a:moveTo>
                <a:cubicBezTo>
                  <a:pt x="593" y="405"/>
                  <a:pt x="595" y="403"/>
                  <a:pt x="595" y="400"/>
                </a:cubicBezTo>
                <a:cubicBezTo>
                  <a:pt x="595" y="398"/>
                  <a:pt x="593" y="396"/>
                  <a:pt x="590" y="396"/>
                </a:cubicBezTo>
                <a:cubicBezTo>
                  <a:pt x="588" y="396"/>
                  <a:pt x="586" y="398"/>
                  <a:pt x="586" y="400"/>
                </a:cubicBezTo>
                <a:cubicBezTo>
                  <a:pt x="586" y="403"/>
                  <a:pt x="588" y="405"/>
                  <a:pt x="590" y="405"/>
                </a:cubicBezTo>
                <a:close/>
                <a:moveTo>
                  <a:pt x="604" y="405"/>
                </a:moveTo>
                <a:cubicBezTo>
                  <a:pt x="606" y="405"/>
                  <a:pt x="608" y="403"/>
                  <a:pt x="608" y="400"/>
                </a:cubicBezTo>
                <a:cubicBezTo>
                  <a:pt x="608" y="398"/>
                  <a:pt x="606" y="396"/>
                  <a:pt x="604" y="396"/>
                </a:cubicBezTo>
                <a:cubicBezTo>
                  <a:pt x="601" y="396"/>
                  <a:pt x="599" y="398"/>
                  <a:pt x="599" y="400"/>
                </a:cubicBezTo>
                <a:cubicBezTo>
                  <a:pt x="599" y="403"/>
                  <a:pt x="601" y="405"/>
                  <a:pt x="604" y="405"/>
                </a:cubicBezTo>
                <a:close/>
                <a:moveTo>
                  <a:pt x="652" y="473"/>
                </a:moveTo>
                <a:cubicBezTo>
                  <a:pt x="654" y="473"/>
                  <a:pt x="656" y="471"/>
                  <a:pt x="656" y="468"/>
                </a:cubicBezTo>
                <a:cubicBezTo>
                  <a:pt x="656" y="466"/>
                  <a:pt x="654" y="464"/>
                  <a:pt x="652" y="464"/>
                </a:cubicBezTo>
                <a:cubicBezTo>
                  <a:pt x="649" y="464"/>
                  <a:pt x="647" y="466"/>
                  <a:pt x="647" y="468"/>
                </a:cubicBezTo>
                <a:cubicBezTo>
                  <a:pt x="647" y="471"/>
                  <a:pt x="649" y="473"/>
                  <a:pt x="652" y="473"/>
                </a:cubicBezTo>
                <a:close/>
                <a:moveTo>
                  <a:pt x="602" y="387"/>
                </a:moveTo>
                <a:cubicBezTo>
                  <a:pt x="602" y="384"/>
                  <a:pt x="600" y="382"/>
                  <a:pt x="597" y="382"/>
                </a:cubicBezTo>
                <a:cubicBezTo>
                  <a:pt x="595" y="382"/>
                  <a:pt x="593" y="384"/>
                  <a:pt x="593" y="387"/>
                </a:cubicBezTo>
                <a:cubicBezTo>
                  <a:pt x="593" y="389"/>
                  <a:pt x="595" y="391"/>
                  <a:pt x="597" y="391"/>
                </a:cubicBezTo>
                <a:cubicBezTo>
                  <a:pt x="600" y="391"/>
                  <a:pt x="602" y="389"/>
                  <a:pt x="602" y="387"/>
                </a:cubicBezTo>
                <a:close/>
                <a:moveTo>
                  <a:pt x="588" y="387"/>
                </a:moveTo>
                <a:cubicBezTo>
                  <a:pt x="588" y="384"/>
                  <a:pt x="586" y="382"/>
                  <a:pt x="583" y="382"/>
                </a:cubicBezTo>
                <a:cubicBezTo>
                  <a:pt x="581" y="382"/>
                  <a:pt x="579" y="384"/>
                  <a:pt x="579" y="387"/>
                </a:cubicBezTo>
                <a:cubicBezTo>
                  <a:pt x="579" y="389"/>
                  <a:pt x="581" y="391"/>
                  <a:pt x="583" y="391"/>
                </a:cubicBezTo>
                <a:cubicBezTo>
                  <a:pt x="586" y="391"/>
                  <a:pt x="588" y="389"/>
                  <a:pt x="588" y="387"/>
                </a:cubicBezTo>
                <a:close/>
                <a:moveTo>
                  <a:pt x="711" y="550"/>
                </a:moveTo>
                <a:cubicBezTo>
                  <a:pt x="711" y="548"/>
                  <a:pt x="709" y="546"/>
                  <a:pt x="706" y="546"/>
                </a:cubicBezTo>
                <a:cubicBezTo>
                  <a:pt x="704" y="546"/>
                  <a:pt x="702" y="548"/>
                  <a:pt x="702" y="550"/>
                </a:cubicBezTo>
                <a:cubicBezTo>
                  <a:pt x="702" y="553"/>
                  <a:pt x="704" y="555"/>
                  <a:pt x="706" y="555"/>
                </a:cubicBezTo>
                <a:cubicBezTo>
                  <a:pt x="709" y="555"/>
                  <a:pt x="711" y="553"/>
                  <a:pt x="711" y="550"/>
                </a:cubicBezTo>
                <a:close/>
                <a:moveTo>
                  <a:pt x="713" y="568"/>
                </a:moveTo>
                <a:cubicBezTo>
                  <a:pt x="715" y="568"/>
                  <a:pt x="717" y="566"/>
                  <a:pt x="717" y="564"/>
                </a:cubicBezTo>
                <a:cubicBezTo>
                  <a:pt x="717" y="561"/>
                  <a:pt x="715" y="559"/>
                  <a:pt x="713" y="559"/>
                </a:cubicBezTo>
                <a:cubicBezTo>
                  <a:pt x="710" y="559"/>
                  <a:pt x="708" y="561"/>
                  <a:pt x="708" y="564"/>
                </a:cubicBezTo>
                <a:cubicBezTo>
                  <a:pt x="708" y="566"/>
                  <a:pt x="710" y="568"/>
                  <a:pt x="713" y="568"/>
                </a:cubicBezTo>
                <a:close/>
                <a:moveTo>
                  <a:pt x="574" y="387"/>
                </a:moveTo>
                <a:cubicBezTo>
                  <a:pt x="574" y="384"/>
                  <a:pt x="572" y="382"/>
                  <a:pt x="570" y="382"/>
                </a:cubicBezTo>
                <a:cubicBezTo>
                  <a:pt x="567" y="382"/>
                  <a:pt x="565" y="384"/>
                  <a:pt x="565" y="387"/>
                </a:cubicBezTo>
                <a:cubicBezTo>
                  <a:pt x="565" y="389"/>
                  <a:pt x="567" y="391"/>
                  <a:pt x="570" y="391"/>
                </a:cubicBezTo>
                <a:cubicBezTo>
                  <a:pt x="572" y="391"/>
                  <a:pt x="574" y="389"/>
                  <a:pt x="574" y="387"/>
                </a:cubicBezTo>
                <a:close/>
                <a:moveTo>
                  <a:pt x="692" y="582"/>
                </a:moveTo>
                <a:cubicBezTo>
                  <a:pt x="695" y="582"/>
                  <a:pt x="697" y="580"/>
                  <a:pt x="697" y="578"/>
                </a:cubicBezTo>
                <a:cubicBezTo>
                  <a:pt x="697" y="575"/>
                  <a:pt x="695" y="573"/>
                  <a:pt x="692" y="573"/>
                </a:cubicBezTo>
                <a:cubicBezTo>
                  <a:pt x="690" y="573"/>
                  <a:pt x="688" y="575"/>
                  <a:pt x="688" y="578"/>
                </a:cubicBezTo>
                <a:cubicBezTo>
                  <a:pt x="688" y="580"/>
                  <a:pt x="690" y="582"/>
                  <a:pt x="692" y="582"/>
                </a:cubicBezTo>
                <a:close/>
                <a:moveTo>
                  <a:pt x="731" y="537"/>
                </a:moveTo>
                <a:cubicBezTo>
                  <a:pt x="731" y="534"/>
                  <a:pt x="729" y="532"/>
                  <a:pt x="727" y="532"/>
                </a:cubicBezTo>
                <a:cubicBezTo>
                  <a:pt x="724" y="532"/>
                  <a:pt x="722" y="534"/>
                  <a:pt x="722" y="537"/>
                </a:cubicBezTo>
                <a:cubicBezTo>
                  <a:pt x="722" y="539"/>
                  <a:pt x="724" y="541"/>
                  <a:pt x="727" y="541"/>
                </a:cubicBezTo>
                <a:cubicBezTo>
                  <a:pt x="729" y="541"/>
                  <a:pt x="731" y="539"/>
                  <a:pt x="731" y="537"/>
                </a:cubicBezTo>
                <a:close/>
                <a:moveTo>
                  <a:pt x="724" y="550"/>
                </a:moveTo>
                <a:cubicBezTo>
                  <a:pt x="724" y="548"/>
                  <a:pt x="722" y="546"/>
                  <a:pt x="720" y="546"/>
                </a:cubicBezTo>
                <a:cubicBezTo>
                  <a:pt x="717" y="546"/>
                  <a:pt x="715" y="548"/>
                  <a:pt x="715" y="550"/>
                </a:cubicBezTo>
                <a:cubicBezTo>
                  <a:pt x="715" y="553"/>
                  <a:pt x="717" y="555"/>
                  <a:pt x="720" y="555"/>
                </a:cubicBezTo>
                <a:cubicBezTo>
                  <a:pt x="722" y="555"/>
                  <a:pt x="724" y="553"/>
                  <a:pt x="724" y="550"/>
                </a:cubicBezTo>
                <a:close/>
                <a:moveTo>
                  <a:pt x="672" y="568"/>
                </a:moveTo>
                <a:cubicBezTo>
                  <a:pt x="675" y="568"/>
                  <a:pt x="677" y="566"/>
                  <a:pt x="677" y="564"/>
                </a:cubicBezTo>
                <a:cubicBezTo>
                  <a:pt x="677" y="561"/>
                  <a:pt x="675" y="559"/>
                  <a:pt x="672" y="559"/>
                </a:cubicBezTo>
                <a:cubicBezTo>
                  <a:pt x="670" y="559"/>
                  <a:pt x="667" y="561"/>
                  <a:pt x="667" y="564"/>
                </a:cubicBezTo>
                <a:cubicBezTo>
                  <a:pt x="667" y="566"/>
                  <a:pt x="670" y="568"/>
                  <a:pt x="672" y="568"/>
                </a:cubicBezTo>
                <a:close/>
                <a:moveTo>
                  <a:pt x="665" y="555"/>
                </a:moveTo>
                <a:cubicBezTo>
                  <a:pt x="668" y="555"/>
                  <a:pt x="670" y="553"/>
                  <a:pt x="670" y="550"/>
                </a:cubicBezTo>
                <a:cubicBezTo>
                  <a:pt x="670" y="548"/>
                  <a:pt x="668" y="546"/>
                  <a:pt x="665" y="546"/>
                </a:cubicBezTo>
                <a:cubicBezTo>
                  <a:pt x="663" y="546"/>
                  <a:pt x="661" y="548"/>
                  <a:pt x="661" y="550"/>
                </a:cubicBezTo>
                <a:cubicBezTo>
                  <a:pt x="661" y="553"/>
                  <a:pt x="663" y="555"/>
                  <a:pt x="665" y="555"/>
                </a:cubicBezTo>
                <a:close/>
                <a:moveTo>
                  <a:pt x="658" y="541"/>
                </a:moveTo>
                <a:cubicBezTo>
                  <a:pt x="661" y="541"/>
                  <a:pt x="663" y="539"/>
                  <a:pt x="663" y="537"/>
                </a:cubicBezTo>
                <a:cubicBezTo>
                  <a:pt x="663" y="534"/>
                  <a:pt x="661" y="532"/>
                  <a:pt x="658" y="532"/>
                </a:cubicBezTo>
                <a:cubicBezTo>
                  <a:pt x="656" y="532"/>
                  <a:pt x="654" y="534"/>
                  <a:pt x="654" y="537"/>
                </a:cubicBezTo>
                <a:cubicBezTo>
                  <a:pt x="654" y="539"/>
                  <a:pt x="656" y="541"/>
                  <a:pt x="658" y="541"/>
                </a:cubicBezTo>
                <a:close/>
                <a:moveTo>
                  <a:pt x="652" y="528"/>
                </a:moveTo>
                <a:cubicBezTo>
                  <a:pt x="654" y="528"/>
                  <a:pt x="656" y="526"/>
                  <a:pt x="656" y="523"/>
                </a:cubicBezTo>
                <a:cubicBezTo>
                  <a:pt x="656" y="521"/>
                  <a:pt x="654" y="519"/>
                  <a:pt x="652" y="519"/>
                </a:cubicBezTo>
                <a:cubicBezTo>
                  <a:pt x="649" y="519"/>
                  <a:pt x="647" y="521"/>
                  <a:pt x="647" y="523"/>
                </a:cubicBezTo>
                <a:cubicBezTo>
                  <a:pt x="647" y="526"/>
                  <a:pt x="649" y="528"/>
                  <a:pt x="652" y="528"/>
                </a:cubicBezTo>
                <a:close/>
                <a:moveTo>
                  <a:pt x="647" y="496"/>
                </a:moveTo>
                <a:cubicBezTo>
                  <a:pt x="647" y="498"/>
                  <a:pt x="649" y="500"/>
                  <a:pt x="652" y="500"/>
                </a:cubicBezTo>
                <a:cubicBezTo>
                  <a:pt x="654" y="500"/>
                  <a:pt x="656" y="498"/>
                  <a:pt x="656" y="496"/>
                </a:cubicBezTo>
                <a:cubicBezTo>
                  <a:pt x="656" y="493"/>
                  <a:pt x="654" y="491"/>
                  <a:pt x="652" y="491"/>
                </a:cubicBezTo>
                <a:cubicBezTo>
                  <a:pt x="649" y="491"/>
                  <a:pt x="647" y="493"/>
                  <a:pt x="647" y="496"/>
                </a:cubicBezTo>
                <a:close/>
                <a:moveTo>
                  <a:pt x="690" y="564"/>
                </a:moveTo>
                <a:cubicBezTo>
                  <a:pt x="690" y="561"/>
                  <a:pt x="688" y="559"/>
                  <a:pt x="686" y="559"/>
                </a:cubicBezTo>
                <a:cubicBezTo>
                  <a:pt x="683" y="559"/>
                  <a:pt x="681" y="561"/>
                  <a:pt x="681" y="564"/>
                </a:cubicBezTo>
                <a:cubicBezTo>
                  <a:pt x="681" y="566"/>
                  <a:pt x="683" y="568"/>
                  <a:pt x="686" y="568"/>
                </a:cubicBezTo>
                <a:cubicBezTo>
                  <a:pt x="688" y="568"/>
                  <a:pt x="690" y="566"/>
                  <a:pt x="690" y="564"/>
                </a:cubicBezTo>
                <a:close/>
                <a:moveTo>
                  <a:pt x="679" y="582"/>
                </a:moveTo>
                <a:cubicBezTo>
                  <a:pt x="681" y="582"/>
                  <a:pt x="683" y="580"/>
                  <a:pt x="683" y="578"/>
                </a:cubicBezTo>
                <a:cubicBezTo>
                  <a:pt x="683" y="575"/>
                  <a:pt x="681" y="573"/>
                  <a:pt x="679" y="573"/>
                </a:cubicBezTo>
                <a:cubicBezTo>
                  <a:pt x="676" y="573"/>
                  <a:pt x="674" y="575"/>
                  <a:pt x="674" y="578"/>
                </a:cubicBezTo>
                <a:cubicBezTo>
                  <a:pt x="674" y="580"/>
                  <a:pt x="676" y="582"/>
                  <a:pt x="679" y="582"/>
                </a:cubicBezTo>
                <a:close/>
                <a:moveTo>
                  <a:pt x="951" y="64"/>
                </a:moveTo>
                <a:cubicBezTo>
                  <a:pt x="954" y="64"/>
                  <a:pt x="956" y="62"/>
                  <a:pt x="956" y="59"/>
                </a:cubicBezTo>
                <a:cubicBezTo>
                  <a:pt x="956" y="57"/>
                  <a:pt x="954" y="55"/>
                  <a:pt x="951" y="55"/>
                </a:cubicBezTo>
                <a:cubicBezTo>
                  <a:pt x="949" y="55"/>
                  <a:pt x="947" y="57"/>
                  <a:pt x="947" y="59"/>
                </a:cubicBezTo>
                <a:cubicBezTo>
                  <a:pt x="947" y="62"/>
                  <a:pt x="949" y="64"/>
                  <a:pt x="951" y="64"/>
                </a:cubicBezTo>
                <a:close/>
                <a:moveTo>
                  <a:pt x="1010" y="332"/>
                </a:moveTo>
                <a:cubicBezTo>
                  <a:pt x="1010" y="330"/>
                  <a:pt x="1008" y="328"/>
                  <a:pt x="1006" y="328"/>
                </a:cubicBezTo>
                <a:cubicBezTo>
                  <a:pt x="1003" y="328"/>
                  <a:pt x="1001" y="330"/>
                  <a:pt x="1001" y="332"/>
                </a:cubicBezTo>
                <a:cubicBezTo>
                  <a:pt x="1001" y="335"/>
                  <a:pt x="1003" y="337"/>
                  <a:pt x="1006" y="337"/>
                </a:cubicBezTo>
                <a:cubicBezTo>
                  <a:pt x="1008" y="337"/>
                  <a:pt x="1010" y="335"/>
                  <a:pt x="1010" y="332"/>
                </a:cubicBezTo>
                <a:close/>
                <a:moveTo>
                  <a:pt x="1013" y="350"/>
                </a:moveTo>
                <a:cubicBezTo>
                  <a:pt x="1015" y="350"/>
                  <a:pt x="1017" y="348"/>
                  <a:pt x="1017" y="346"/>
                </a:cubicBezTo>
                <a:cubicBezTo>
                  <a:pt x="1017" y="343"/>
                  <a:pt x="1015" y="341"/>
                  <a:pt x="1013" y="341"/>
                </a:cubicBezTo>
                <a:cubicBezTo>
                  <a:pt x="1010" y="341"/>
                  <a:pt x="1008" y="343"/>
                  <a:pt x="1008" y="346"/>
                </a:cubicBezTo>
                <a:cubicBezTo>
                  <a:pt x="1008" y="348"/>
                  <a:pt x="1010" y="350"/>
                  <a:pt x="1013" y="350"/>
                </a:cubicBezTo>
                <a:close/>
                <a:moveTo>
                  <a:pt x="1015" y="468"/>
                </a:moveTo>
                <a:cubicBezTo>
                  <a:pt x="1015" y="471"/>
                  <a:pt x="1017" y="473"/>
                  <a:pt x="1019" y="473"/>
                </a:cubicBezTo>
                <a:cubicBezTo>
                  <a:pt x="1022" y="473"/>
                  <a:pt x="1024" y="471"/>
                  <a:pt x="1024" y="468"/>
                </a:cubicBezTo>
                <a:cubicBezTo>
                  <a:pt x="1024" y="466"/>
                  <a:pt x="1022" y="464"/>
                  <a:pt x="1019" y="464"/>
                </a:cubicBezTo>
                <a:cubicBezTo>
                  <a:pt x="1017" y="464"/>
                  <a:pt x="1015" y="466"/>
                  <a:pt x="1015" y="468"/>
                </a:cubicBezTo>
                <a:close/>
                <a:moveTo>
                  <a:pt x="1044" y="537"/>
                </a:moveTo>
                <a:cubicBezTo>
                  <a:pt x="1044" y="534"/>
                  <a:pt x="1042" y="532"/>
                  <a:pt x="1040" y="532"/>
                </a:cubicBezTo>
                <a:cubicBezTo>
                  <a:pt x="1037" y="532"/>
                  <a:pt x="1035" y="534"/>
                  <a:pt x="1035" y="537"/>
                </a:cubicBezTo>
                <a:cubicBezTo>
                  <a:pt x="1035" y="539"/>
                  <a:pt x="1037" y="541"/>
                  <a:pt x="1040" y="541"/>
                </a:cubicBezTo>
                <a:cubicBezTo>
                  <a:pt x="1042" y="541"/>
                  <a:pt x="1044" y="539"/>
                  <a:pt x="1044" y="537"/>
                </a:cubicBezTo>
                <a:close/>
                <a:moveTo>
                  <a:pt x="1033" y="555"/>
                </a:moveTo>
                <a:cubicBezTo>
                  <a:pt x="1035" y="555"/>
                  <a:pt x="1037" y="553"/>
                  <a:pt x="1037" y="550"/>
                </a:cubicBezTo>
                <a:cubicBezTo>
                  <a:pt x="1037" y="548"/>
                  <a:pt x="1035" y="546"/>
                  <a:pt x="1033" y="546"/>
                </a:cubicBezTo>
                <a:cubicBezTo>
                  <a:pt x="1030" y="546"/>
                  <a:pt x="1028" y="548"/>
                  <a:pt x="1028" y="550"/>
                </a:cubicBezTo>
                <a:cubicBezTo>
                  <a:pt x="1028" y="553"/>
                  <a:pt x="1030" y="555"/>
                  <a:pt x="1033" y="555"/>
                </a:cubicBezTo>
                <a:close/>
                <a:moveTo>
                  <a:pt x="1031" y="455"/>
                </a:moveTo>
                <a:cubicBezTo>
                  <a:pt x="1031" y="452"/>
                  <a:pt x="1029" y="450"/>
                  <a:pt x="1026" y="450"/>
                </a:cubicBezTo>
                <a:cubicBezTo>
                  <a:pt x="1024" y="450"/>
                  <a:pt x="1022" y="452"/>
                  <a:pt x="1022" y="455"/>
                </a:cubicBezTo>
                <a:cubicBezTo>
                  <a:pt x="1022" y="457"/>
                  <a:pt x="1024" y="459"/>
                  <a:pt x="1026" y="459"/>
                </a:cubicBezTo>
                <a:cubicBezTo>
                  <a:pt x="1029" y="459"/>
                  <a:pt x="1031" y="457"/>
                  <a:pt x="1031" y="455"/>
                </a:cubicBezTo>
                <a:close/>
                <a:moveTo>
                  <a:pt x="1019" y="446"/>
                </a:moveTo>
                <a:cubicBezTo>
                  <a:pt x="1022" y="446"/>
                  <a:pt x="1024" y="444"/>
                  <a:pt x="1024" y="441"/>
                </a:cubicBezTo>
                <a:cubicBezTo>
                  <a:pt x="1024" y="439"/>
                  <a:pt x="1022" y="437"/>
                  <a:pt x="1019" y="437"/>
                </a:cubicBezTo>
                <a:cubicBezTo>
                  <a:pt x="1017" y="437"/>
                  <a:pt x="1015" y="439"/>
                  <a:pt x="1015" y="441"/>
                </a:cubicBezTo>
                <a:cubicBezTo>
                  <a:pt x="1015" y="444"/>
                  <a:pt x="1017" y="446"/>
                  <a:pt x="1019" y="446"/>
                </a:cubicBezTo>
                <a:close/>
                <a:moveTo>
                  <a:pt x="967" y="400"/>
                </a:moveTo>
                <a:cubicBezTo>
                  <a:pt x="967" y="403"/>
                  <a:pt x="969" y="405"/>
                  <a:pt x="972" y="405"/>
                </a:cubicBezTo>
                <a:cubicBezTo>
                  <a:pt x="974" y="405"/>
                  <a:pt x="976" y="403"/>
                  <a:pt x="976" y="400"/>
                </a:cubicBezTo>
                <a:cubicBezTo>
                  <a:pt x="976" y="398"/>
                  <a:pt x="974" y="396"/>
                  <a:pt x="972" y="396"/>
                </a:cubicBezTo>
                <a:cubicBezTo>
                  <a:pt x="969" y="396"/>
                  <a:pt x="967" y="398"/>
                  <a:pt x="967" y="400"/>
                </a:cubicBezTo>
                <a:close/>
                <a:moveTo>
                  <a:pt x="983" y="387"/>
                </a:moveTo>
                <a:cubicBezTo>
                  <a:pt x="983" y="384"/>
                  <a:pt x="981" y="382"/>
                  <a:pt x="978" y="382"/>
                </a:cubicBezTo>
                <a:cubicBezTo>
                  <a:pt x="976" y="382"/>
                  <a:pt x="974" y="384"/>
                  <a:pt x="974" y="387"/>
                </a:cubicBezTo>
                <a:cubicBezTo>
                  <a:pt x="974" y="389"/>
                  <a:pt x="976" y="391"/>
                  <a:pt x="978" y="391"/>
                </a:cubicBezTo>
                <a:cubicBezTo>
                  <a:pt x="981" y="391"/>
                  <a:pt x="983" y="389"/>
                  <a:pt x="983" y="387"/>
                </a:cubicBezTo>
                <a:close/>
                <a:moveTo>
                  <a:pt x="972" y="378"/>
                </a:moveTo>
                <a:cubicBezTo>
                  <a:pt x="974" y="378"/>
                  <a:pt x="976" y="375"/>
                  <a:pt x="976" y="373"/>
                </a:cubicBezTo>
                <a:cubicBezTo>
                  <a:pt x="976" y="370"/>
                  <a:pt x="974" y="368"/>
                  <a:pt x="972" y="368"/>
                </a:cubicBezTo>
                <a:cubicBezTo>
                  <a:pt x="969" y="368"/>
                  <a:pt x="967" y="370"/>
                  <a:pt x="967" y="373"/>
                </a:cubicBezTo>
                <a:cubicBezTo>
                  <a:pt x="967" y="375"/>
                  <a:pt x="969" y="378"/>
                  <a:pt x="972" y="378"/>
                </a:cubicBezTo>
                <a:close/>
                <a:moveTo>
                  <a:pt x="1003" y="346"/>
                </a:moveTo>
                <a:cubicBezTo>
                  <a:pt x="1003" y="343"/>
                  <a:pt x="1001" y="341"/>
                  <a:pt x="999" y="341"/>
                </a:cubicBezTo>
                <a:cubicBezTo>
                  <a:pt x="996" y="341"/>
                  <a:pt x="994" y="343"/>
                  <a:pt x="994" y="346"/>
                </a:cubicBezTo>
                <a:cubicBezTo>
                  <a:pt x="994" y="348"/>
                  <a:pt x="996" y="350"/>
                  <a:pt x="999" y="350"/>
                </a:cubicBezTo>
                <a:cubicBezTo>
                  <a:pt x="1001" y="350"/>
                  <a:pt x="1003" y="348"/>
                  <a:pt x="1003" y="346"/>
                </a:cubicBezTo>
                <a:close/>
                <a:moveTo>
                  <a:pt x="997" y="359"/>
                </a:moveTo>
                <a:cubicBezTo>
                  <a:pt x="997" y="357"/>
                  <a:pt x="995" y="355"/>
                  <a:pt x="992" y="355"/>
                </a:cubicBezTo>
                <a:cubicBezTo>
                  <a:pt x="990" y="355"/>
                  <a:pt x="988" y="357"/>
                  <a:pt x="988" y="359"/>
                </a:cubicBezTo>
                <a:cubicBezTo>
                  <a:pt x="988" y="362"/>
                  <a:pt x="990" y="364"/>
                  <a:pt x="992" y="364"/>
                </a:cubicBezTo>
                <a:cubicBezTo>
                  <a:pt x="995" y="364"/>
                  <a:pt x="997" y="362"/>
                  <a:pt x="997" y="359"/>
                </a:cubicBezTo>
                <a:close/>
                <a:moveTo>
                  <a:pt x="990" y="373"/>
                </a:moveTo>
                <a:cubicBezTo>
                  <a:pt x="990" y="370"/>
                  <a:pt x="988" y="368"/>
                  <a:pt x="985" y="368"/>
                </a:cubicBezTo>
                <a:cubicBezTo>
                  <a:pt x="983" y="368"/>
                  <a:pt x="981" y="370"/>
                  <a:pt x="981" y="373"/>
                </a:cubicBezTo>
                <a:cubicBezTo>
                  <a:pt x="981" y="375"/>
                  <a:pt x="983" y="378"/>
                  <a:pt x="985" y="378"/>
                </a:cubicBezTo>
                <a:cubicBezTo>
                  <a:pt x="988" y="378"/>
                  <a:pt x="990" y="375"/>
                  <a:pt x="990" y="373"/>
                </a:cubicBezTo>
                <a:close/>
                <a:moveTo>
                  <a:pt x="1051" y="441"/>
                </a:moveTo>
                <a:cubicBezTo>
                  <a:pt x="1051" y="439"/>
                  <a:pt x="1049" y="437"/>
                  <a:pt x="1047" y="437"/>
                </a:cubicBezTo>
                <a:cubicBezTo>
                  <a:pt x="1044" y="437"/>
                  <a:pt x="1042" y="439"/>
                  <a:pt x="1042" y="441"/>
                </a:cubicBezTo>
                <a:cubicBezTo>
                  <a:pt x="1042" y="444"/>
                  <a:pt x="1044" y="446"/>
                  <a:pt x="1047" y="446"/>
                </a:cubicBezTo>
                <a:cubicBezTo>
                  <a:pt x="1049" y="446"/>
                  <a:pt x="1051" y="444"/>
                  <a:pt x="1051" y="441"/>
                </a:cubicBezTo>
                <a:close/>
                <a:moveTo>
                  <a:pt x="1101" y="555"/>
                </a:moveTo>
                <a:cubicBezTo>
                  <a:pt x="1104" y="555"/>
                  <a:pt x="1106" y="553"/>
                  <a:pt x="1106" y="550"/>
                </a:cubicBezTo>
                <a:cubicBezTo>
                  <a:pt x="1106" y="548"/>
                  <a:pt x="1104" y="546"/>
                  <a:pt x="1101" y="546"/>
                </a:cubicBezTo>
                <a:cubicBezTo>
                  <a:pt x="1099" y="546"/>
                  <a:pt x="1096" y="548"/>
                  <a:pt x="1096" y="550"/>
                </a:cubicBezTo>
                <a:cubicBezTo>
                  <a:pt x="1096" y="553"/>
                  <a:pt x="1099" y="555"/>
                  <a:pt x="1101" y="555"/>
                </a:cubicBezTo>
                <a:close/>
                <a:moveTo>
                  <a:pt x="1108" y="568"/>
                </a:moveTo>
                <a:cubicBezTo>
                  <a:pt x="1110" y="568"/>
                  <a:pt x="1112" y="566"/>
                  <a:pt x="1112" y="564"/>
                </a:cubicBezTo>
                <a:cubicBezTo>
                  <a:pt x="1112" y="561"/>
                  <a:pt x="1110" y="559"/>
                  <a:pt x="1108" y="559"/>
                </a:cubicBezTo>
                <a:cubicBezTo>
                  <a:pt x="1105" y="559"/>
                  <a:pt x="1103" y="561"/>
                  <a:pt x="1103" y="564"/>
                </a:cubicBezTo>
                <a:cubicBezTo>
                  <a:pt x="1103" y="566"/>
                  <a:pt x="1105" y="568"/>
                  <a:pt x="1108" y="568"/>
                </a:cubicBezTo>
                <a:close/>
                <a:moveTo>
                  <a:pt x="1092" y="523"/>
                </a:moveTo>
                <a:cubicBezTo>
                  <a:pt x="1092" y="521"/>
                  <a:pt x="1090" y="519"/>
                  <a:pt x="1087" y="519"/>
                </a:cubicBezTo>
                <a:cubicBezTo>
                  <a:pt x="1085" y="519"/>
                  <a:pt x="1083" y="521"/>
                  <a:pt x="1083" y="523"/>
                </a:cubicBezTo>
                <a:cubicBezTo>
                  <a:pt x="1083" y="526"/>
                  <a:pt x="1085" y="528"/>
                  <a:pt x="1087" y="528"/>
                </a:cubicBezTo>
                <a:cubicBezTo>
                  <a:pt x="1090" y="528"/>
                  <a:pt x="1092" y="526"/>
                  <a:pt x="1092" y="523"/>
                </a:cubicBezTo>
                <a:close/>
                <a:moveTo>
                  <a:pt x="1094" y="541"/>
                </a:moveTo>
                <a:cubicBezTo>
                  <a:pt x="1097" y="541"/>
                  <a:pt x="1099" y="539"/>
                  <a:pt x="1099" y="537"/>
                </a:cubicBezTo>
                <a:cubicBezTo>
                  <a:pt x="1099" y="534"/>
                  <a:pt x="1097" y="532"/>
                  <a:pt x="1094" y="532"/>
                </a:cubicBezTo>
                <a:cubicBezTo>
                  <a:pt x="1092" y="532"/>
                  <a:pt x="1090" y="534"/>
                  <a:pt x="1090" y="537"/>
                </a:cubicBezTo>
                <a:cubicBezTo>
                  <a:pt x="1090" y="539"/>
                  <a:pt x="1092" y="541"/>
                  <a:pt x="1094" y="541"/>
                </a:cubicBezTo>
                <a:close/>
                <a:moveTo>
                  <a:pt x="1121" y="568"/>
                </a:moveTo>
                <a:cubicBezTo>
                  <a:pt x="1124" y="568"/>
                  <a:pt x="1126" y="566"/>
                  <a:pt x="1126" y="564"/>
                </a:cubicBezTo>
                <a:cubicBezTo>
                  <a:pt x="1126" y="561"/>
                  <a:pt x="1124" y="559"/>
                  <a:pt x="1121" y="559"/>
                </a:cubicBezTo>
                <a:cubicBezTo>
                  <a:pt x="1119" y="559"/>
                  <a:pt x="1117" y="561"/>
                  <a:pt x="1117" y="564"/>
                </a:cubicBezTo>
                <a:cubicBezTo>
                  <a:pt x="1117" y="566"/>
                  <a:pt x="1119" y="568"/>
                  <a:pt x="1121" y="568"/>
                </a:cubicBezTo>
                <a:close/>
                <a:moveTo>
                  <a:pt x="1119" y="550"/>
                </a:moveTo>
                <a:cubicBezTo>
                  <a:pt x="1119" y="548"/>
                  <a:pt x="1117" y="546"/>
                  <a:pt x="1115" y="546"/>
                </a:cubicBezTo>
                <a:cubicBezTo>
                  <a:pt x="1112" y="546"/>
                  <a:pt x="1110" y="548"/>
                  <a:pt x="1110" y="550"/>
                </a:cubicBezTo>
                <a:cubicBezTo>
                  <a:pt x="1110" y="553"/>
                  <a:pt x="1112" y="555"/>
                  <a:pt x="1115" y="555"/>
                </a:cubicBezTo>
                <a:cubicBezTo>
                  <a:pt x="1117" y="555"/>
                  <a:pt x="1119" y="553"/>
                  <a:pt x="1119" y="550"/>
                </a:cubicBezTo>
                <a:close/>
                <a:moveTo>
                  <a:pt x="1078" y="523"/>
                </a:moveTo>
                <a:cubicBezTo>
                  <a:pt x="1078" y="521"/>
                  <a:pt x="1076" y="519"/>
                  <a:pt x="1074" y="519"/>
                </a:cubicBezTo>
                <a:cubicBezTo>
                  <a:pt x="1071" y="519"/>
                  <a:pt x="1069" y="521"/>
                  <a:pt x="1069" y="523"/>
                </a:cubicBezTo>
                <a:cubicBezTo>
                  <a:pt x="1069" y="526"/>
                  <a:pt x="1071" y="528"/>
                  <a:pt x="1074" y="528"/>
                </a:cubicBezTo>
                <a:cubicBezTo>
                  <a:pt x="1076" y="528"/>
                  <a:pt x="1078" y="526"/>
                  <a:pt x="1078" y="523"/>
                </a:cubicBezTo>
                <a:close/>
                <a:moveTo>
                  <a:pt x="1065" y="523"/>
                </a:moveTo>
                <a:cubicBezTo>
                  <a:pt x="1065" y="521"/>
                  <a:pt x="1063" y="519"/>
                  <a:pt x="1060" y="519"/>
                </a:cubicBezTo>
                <a:cubicBezTo>
                  <a:pt x="1058" y="519"/>
                  <a:pt x="1056" y="521"/>
                  <a:pt x="1056" y="523"/>
                </a:cubicBezTo>
                <a:cubicBezTo>
                  <a:pt x="1056" y="526"/>
                  <a:pt x="1058" y="528"/>
                  <a:pt x="1060" y="528"/>
                </a:cubicBezTo>
                <a:cubicBezTo>
                  <a:pt x="1063" y="528"/>
                  <a:pt x="1065" y="526"/>
                  <a:pt x="1065" y="523"/>
                </a:cubicBezTo>
                <a:close/>
                <a:moveTo>
                  <a:pt x="1053" y="541"/>
                </a:moveTo>
                <a:cubicBezTo>
                  <a:pt x="1056" y="541"/>
                  <a:pt x="1058" y="539"/>
                  <a:pt x="1058" y="537"/>
                </a:cubicBezTo>
                <a:cubicBezTo>
                  <a:pt x="1058" y="534"/>
                  <a:pt x="1056" y="532"/>
                  <a:pt x="1053" y="532"/>
                </a:cubicBezTo>
                <a:cubicBezTo>
                  <a:pt x="1051" y="532"/>
                  <a:pt x="1049" y="534"/>
                  <a:pt x="1049" y="537"/>
                </a:cubicBezTo>
                <a:cubicBezTo>
                  <a:pt x="1049" y="539"/>
                  <a:pt x="1051" y="541"/>
                  <a:pt x="1053" y="541"/>
                </a:cubicBezTo>
                <a:close/>
                <a:moveTo>
                  <a:pt x="965" y="364"/>
                </a:moveTo>
                <a:cubicBezTo>
                  <a:pt x="967" y="364"/>
                  <a:pt x="969" y="362"/>
                  <a:pt x="969" y="359"/>
                </a:cubicBezTo>
                <a:cubicBezTo>
                  <a:pt x="969" y="357"/>
                  <a:pt x="967" y="355"/>
                  <a:pt x="965" y="355"/>
                </a:cubicBezTo>
                <a:cubicBezTo>
                  <a:pt x="962" y="355"/>
                  <a:pt x="960" y="357"/>
                  <a:pt x="960" y="359"/>
                </a:cubicBezTo>
                <a:cubicBezTo>
                  <a:pt x="960" y="362"/>
                  <a:pt x="962" y="364"/>
                  <a:pt x="965" y="364"/>
                </a:cubicBezTo>
                <a:close/>
                <a:moveTo>
                  <a:pt x="1081" y="541"/>
                </a:moveTo>
                <a:cubicBezTo>
                  <a:pt x="1083" y="541"/>
                  <a:pt x="1085" y="539"/>
                  <a:pt x="1085" y="537"/>
                </a:cubicBezTo>
                <a:cubicBezTo>
                  <a:pt x="1085" y="534"/>
                  <a:pt x="1083" y="532"/>
                  <a:pt x="1081" y="532"/>
                </a:cubicBezTo>
                <a:cubicBezTo>
                  <a:pt x="1078" y="532"/>
                  <a:pt x="1076" y="534"/>
                  <a:pt x="1076" y="537"/>
                </a:cubicBezTo>
                <a:cubicBezTo>
                  <a:pt x="1076" y="539"/>
                  <a:pt x="1078" y="541"/>
                  <a:pt x="1081" y="541"/>
                </a:cubicBezTo>
                <a:close/>
                <a:moveTo>
                  <a:pt x="1040" y="450"/>
                </a:moveTo>
                <a:cubicBezTo>
                  <a:pt x="1037" y="450"/>
                  <a:pt x="1035" y="452"/>
                  <a:pt x="1035" y="455"/>
                </a:cubicBezTo>
                <a:cubicBezTo>
                  <a:pt x="1035" y="457"/>
                  <a:pt x="1037" y="459"/>
                  <a:pt x="1040" y="459"/>
                </a:cubicBezTo>
                <a:cubicBezTo>
                  <a:pt x="1042" y="459"/>
                  <a:pt x="1044" y="457"/>
                  <a:pt x="1044" y="455"/>
                </a:cubicBezTo>
                <a:cubicBezTo>
                  <a:pt x="1044" y="452"/>
                  <a:pt x="1042" y="450"/>
                  <a:pt x="1040" y="450"/>
                </a:cubicBezTo>
                <a:close/>
                <a:moveTo>
                  <a:pt x="1067" y="541"/>
                </a:moveTo>
                <a:cubicBezTo>
                  <a:pt x="1070" y="541"/>
                  <a:pt x="1072" y="539"/>
                  <a:pt x="1072" y="537"/>
                </a:cubicBezTo>
                <a:cubicBezTo>
                  <a:pt x="1072" y="534"/>
                  <a:pt x="1070" y="532"/>
                  <a:pt x="1067" y="532"/>
                </a:cubicBezTo>
                <a:cubicBezTo>
                  <a:pt x="1064" y="532"/>
                  <a:pt x="1062" y="534"/>
                  <a:pt x="1062" y="537"/>
                </a:cubicBezTo>
                <a:cubicBezTo>
                  <a:pt x="1062" y="539"/>
                  <a:pt x="1064" y="541"/>
                  <a:pt x="1067" y="541"/>
                </a:cubicBezTo>
                <a:close/>
                <a:moveTo>
                  <a:pt x="792" y="305"/>
                </a:moveTo>
                <a:cubicBezTo>
                  <a:pt x="792" y="302"/>
                  <a:pt x="790" y="300"/>
                  <a:pt x="788" y="300"/>
                </a:cubicBezTo>
                <a:cubicBezTo>
                  <a:pt x="785" y="300"/>
                  <a:pt x="783" y="302"/>
                  <a:pt x="783" y="305"/>
                </a:cubicBezTo>
                <a:cubicBezTo>
                  <a:pt x="783" y="307"/>
                  <a:pt x="785" y="309"/>
                  <a:pt x="788" y="309"/>
                </a:cubicBezTo>
                <a:cubicBezTo>
                  <a:pt x="790" y="309"/>
                  <a:pt x="792" y="307"/>
                  <a:pt x="792" y="305"/>
                </a:cubicBezTo>
                <a:close/>
                <a:moveTo>
                  <a:pt x="842" y="282"/>
                </a:moveTo>
                <a:cubicBezTo>
                  <a:pt x="845" y="282"/>
                  <a:pt x="847" y="280"/>
                  <a:pt x="847" y="278"/>
                </a:cubicBezTo>
                <a:cubicBezTo>
                  <a:pt x="847" y="275"/>
                  <a:pt x="845" y="273"/>
                  <a:pt x="842" y="273"/>
                </a:cubicBezTo>
                <a:cubicBezTo>
                  <a:pt x="840" y="273"/>
                  <a:pt x="838" y="275"/>
                  <a:pt x="838" y="278"/>
                </a:cubicBezTo>
                <a:cubicBezTo>
                  <a:pt x="838" y="280"/>
                  <a:pt x="840" y="282"/>
                  <a:pt x="842" y="282"/>
                </a:cubicBezTo>
                <a:close/>
                <a:moveTo>
                  <a:pt x="840" y="264"/>
                </a:moveTo>
                <a:cubicBezTo>
                  <a:pt x="840" y="261"/>
                  <a:pt x="838" y="259"/>
                  <a:pt x="835" y="259"/>
                </a:cubicBezTo>
                <a:cubicBezTo>
                  <a:pt x="833" y="259"/>
                  <a:pt x="831" y="261"/>
                  <a:pt x="831" y="264"/>
                </a:cubicBezTo>
                <a:cubicBezTo>
                  <a:pt x="831" y="266"/>
                  <a:pt x="833" y="268"/>
                  <a:pt x="835" y="268"/>
                </a:cubicBezTo>
                <a:cubicBezTo>
                  <a:pt x="838" y="268"/>
                  <a:pt x="840" y="266"/>
                  <a:pt x="840" y="264"/>
                </a:cubicBezTo>
                <a:close/>
                <a:moveTo>
                  <a:pt x="829" y="282"/>
                </a:moveTo>
                <a:cubicBezTo>
                  <a:pt x="831" y="282"/>
                  <a:pt x="833" y="280"/>
                  <a:pt x="833" y="278"/>
                </a:cubicBezTo>
                <a:cubicBezTo>
                  <a:pt x="833" y="275"/>
                  <a:pt x="831" y="273"/>
                  <a:pt x="829" y="273"/>
                </a:cubicBezTo>
                <a:cubicBezTo>
                  <a:pt x="826" y="273"/>
                  <a:pt x="824" y="275"/>
                  <a:pt x="824" y="278"/>
                </a:cubicBezTo>
                <a:cubicBezTo>
                  <a:pt x="824" y="280"/>
                  <a:pt x="826" y="282"/>
                  <a:pt x="829" y="282"/>
                </a:cubicBezTo>
                <a:close/>
                <a:moveTo>
                  <a:pt x="856" y="309"/>
                </a:moveTo>
                <a:cubicBezTo>
                  <a:pt x="858" y="309"/>
                  <a:pt x="860" y="307"/>
                  <a:pt x="860" y="305"/>
                </a:cubicBezTo>
                <a:cubicBezTo>
                  <a:pt x="860" y="302"/>
                  <a:pt x="858" y="300"/>
                  <a:pt x="856" y="300"/>
                </a:cubicBezTo>
                <a:cubicBezTo>
                  <a:pt x="853" y="300"/>
                  <a:pt x="851" y="302"/>
                  <a:pt x="851" y="305"/>
                </a:cubicBezTo>
                <a:cubicBezTo>
                  <a:pt x="851" y="307"/>
                  <a:pt x="853" y="309"/>
                  <a:pt x="856" y="309"/>
                </a:cubicBezTo>
                <a:close/>
                <a:moveTo>
                  <a:pt x="826" y="264"/>
                </a:moveTo>
                <a:cubicBezTo>
                  <a:pt x="826" y="261"/>
                  <a:pt x="824" y="259"/>
                  <a:pt x="822" y="259"/>
                </a:cubicBezTo>
                <a:cubicBezTo>
                  <a:pt x="819" y="259"/>
                  <a:pt x="817" y="261"/>
                  <a:pt x="817" y="264"/>
                </a:cubicBezTo>
                <a:cubicBezTo>
                  <a:pt x="817" y="266"/>
                  <a:pt x="819" y="268"/>
                  <a:pt x="822" y="268"/>
                </a:cubicBezTo>
                <a:cubicBezTo>
                  <a:pt x="824" y="268"/>
                  <a:pt x="826" y="266"/>
                  <a:pt x="826" y="264"/>
                </a:cubicBezTo>
                <a:close/>
                <a:moveTo>
                  <a:pt x="849" y="296"/>
                </a:moveTo>
                <a:cubicBezTo>
                  <a:pt x="852" y="296"/>
                  <a:pt x="854" y="294"/>
                  <a:pt x="854" y="291"/>
                </a:cubicBezTo>
                <a:cubicBezTo>
                  <a:pt x="854" y="289"/>
                  <a:pt x="852" y="287"/>
                  <a:pt x="849" y="287"/>
                </a:cubicBezTo>
                <a:cubicBezTo>
                  <a:pt x="847" y="287"/>
                  <a:pt x="845" y="289"/>
                  <a:pt x="845" y="291"/>
                </a:cubicBezTo>
                <a:cubicBezTo>
                  <a:pt x="845" y="294"/>
                  <a:pt x="847" y="296"/>
                  <a:pt x="849" y="296"/>
                </a:cubicBezTo>
                <a:close/>
                <a:moveTo>
                  <a:pt x="806" y="305"/>
                </a:moveTo>
                <a:cubicBezTo>
                  <a:pt x="806" y="302"/>
                  <a:pt x="804" y="300"/>
                  <a:pt x="801" y="300"/>
                </a:cubicBezTo>
                <a:cubicBezTo>
                  <a:pt x="799" y="300"/>
                  <a:pt x="797" y="302"/>
                  <a:pt x="797" y="305"/>
                </a:cubicBezTo>
                <a:cubicBezTo>
                  <a:pt x="797" y="307"/>
                  <a:pt x="799" y="309"/>
                  <a:pt x="801" y="309"/>
                </a:cubicBezTo>
                <a:cubicBezTo>
                  <a:pt x="804" y="309"/>
                  <a:pt x="806" y="307"/>
                  <a:pt x="806" y="305"/>
                </a:cubicBezTo>
                <a:close/>
                <a:moveTo>
                  <a:pt x="1128" y="582"/>
                </a:moveTo>
                <a:cubicBezTo>
                  <a:pt x="1131" y="582"/>
                  <a:pt x="1133" y="580"/>
                  <a:pt x="1133" y="578"/>
                </a:cubicBezTo>
                <a:cubicBezTo>
                  <a:pt x="1133" y="575"/>
                  <a:pt x="1131" y="573"/>
                  <a:pt x="1128" y="573"/>
                </a:cubicBezTo>
                <a:cubicBezTo>
                  <a:pt x="1126" y="573"/>
                  <a:pt x="1124" y="575"/>
                  <a:pt x="1124" y="578"/>
                </a:cubicBezTo>
                <a:cubicBezTo>
                  <a:pt x="1124" y="580"/>
                  <a:pt x="1126" y="582"/>
                  <a:pt x="1128" y="582"/>
                </a:cubicBezTo>
                <a:close/>
                <a:moveTo>
                  <a:pt x="781" y="314"/>
                </a:moveTo>
                <a:cubicBezTo>
                  <a:pt x="778" y="314"/>
                  <a:pt x="776" y="316"/>
                  <a:pt x="776" y="318"/>
                </a:cubicBezTo>
                <a:cubicBezTo>
                  <a:pt x="776" y="321"/>
                  <a:pt x="778" y="323"/>
                  <a:pt x="781" y="323"/>
                </a:cubicBezTo>
                <a:cubicBezTo>
                  <a:pt x="784" y="323"/>
                  <a:pt x="786" y="321"/>
                  <a:pt x="786" y="318"/>
                </a:cubicBezTo>
                <a:cubicBezTo>
                  <a:pt x="786" y="316"/>
                  <a:pt x="784" y="314"/>
                  <a:pt x="781" y="314"/>
                </a:cubicBezTo>
                <a:close/>
                <a:moveTo>
                  <a:pt x="795" y="323"/>
                </a:moveTo>
                <a:cubicBezTo>
                  <a:pt x="797" y="323"/>
                  <a:pt x="799" y="321"/>
                  <a:pt x="799" y="318"/>
                </a:cubicBezTo>
                <a:cubicBezTo>
                  <a:pt x="799" y="316"/>
                  <a:pt x="797" y="314"/>
                  <a:pt x="795" y="314"/>
                </a:cubicBezTo>
                <a:cubicBezTo>
                  <a:pt x="792" y="314"/>
                  <a:pt x="790" y="316"/>
                  <a:pt x="790" y="318"/>
                </a:cubicBezTo>
                <a:cubicBezTo>
                  <a:pt x="790" y="321"/>
                  <a:pt x="792" y="323"/>
                  <a:pt x="795" y="323"/>
                </a:cubicBezTo>
                <a:close/>
                <a:moveTo>
                  <a:pt x="867" y="291"/>
                </a:moveTo>
                <a:cubicBezTo>
                  <a:pt x="867" y="289"/>
                  <a:pt x="865" y="287"/>
                  <a:pt x="863" y="287"/>
                </a:cubicBezTo>
                <a:cubicBezTo>
                  <a:pt x="860" y="287"/>
                  <a:pt x="858" y="289"/>
                  <a:pt x="858" y="291"/>
                </a:cubicBezTo>
                <a:cubicBezTo>
                  <a:pt x="858" y="294"/>
                  <a:pt x="860" y="296"/>
                  <a:pt x="863" y="296"/>
                </a:cubicBezTo>
                <a:cubicBezTo>
                  <a:pt x="865" y="296"/>
                  <a:pt x="867" y="294"/>
                  <a:pt x="867" y="291"/>
                </a:cubicBezTo>
                <a:close/>
                <a:moveTo>
                  <a:pt x="820" y="278"/>
                </a:moveTo>
                <a:cubicBezTo>
                  <a:pt x="820" y="275"/>
                  <a:pt x="818" y="273"/>
                  <a:pt x="815" y="273"/>
                </a:cubicBezTo>
                <a:cubicBezTo>
                  <a:pt x="813" y="273"/>
                  <a:pt x="810" y="275"/>
                  <a:pt x="810" y="278"/>
                </a:cubicBezTo>
                <a:cubicBezTo>
                  <a:pt x="810" y="280"/>
                  <a:pt x="813" y="282"/>
                  <a:pt x="815" y="282"/>
                </a:cubicBezTo>
                <a:cubicBezTo>
                  <a:pt x="818" y="282"/>
                  <a:pt x="820" y="280"/>
                  <a:pt x="820" y="278"/>
                </a:cubicBezTo>
                <a:close/>
                <a:moveTo>
                  <a:pt x="813" y="291"/>
                </a:moveTo>
                <a:cubicBezTo>
                  <a:pt x="813" y="289"/>
                  <a:pt x="811" y="287"/>
                  <a:pt x="808" y="287"/>
                </a:cubicBezTo>
                <a:cubicBezTo>
                  <a:pt x="806" y="287"/>
                  <a:pt x="804" y="289"/>
                  <a:pt x="804" y="291"/>
                </a:cubicBezTo>
                <a:cubicBezTo>
                  <a:pt x="804" y="294"/>
                  <a:pt x="806" y="296"/>
                  <a:pt x="808" y="296"/>
                </a:cubicBezTo>
                <a:cubicBezTo>
                  <a:pt x="811" y="296"/>
                  <a:pt x="813" y="294"/>
                  <a:pt x="813" y="291"/>
                </a:cubicBezTo>
                <a:close/>
                <a:moveTo>
                  <a:pt x="890" y="350"/>
                </a:moveTo>
                <a:cubicBezTo>
                  <a:pt x="892" y="350"/>
                  <a:pt x="894" y="348"/>
                  <a:pt x="894" y="346"/>
                </a:cubicBezTo>
                <a:cubicBezTo>
                  <a:pt x="894" y="343"/>
                  <a:pt x="892" y="341"/>
                  <a:pt x="890" y="341"/>
                </a:cubicBezTo>
                <a:cubicBezTo>
                  <a:pt x="887" y="341"/>
                  <a:pt x="885" y="343"/>
                  <a:pt x="885" y="346"/>
                </a:cubicBezTo>
                <a:cubicBezTo>
                  <a:pt x="885" y="348"/>
                  <a:pt x="887" y="350"/>
                  <a:pt x="890" y="350"/>
                </a:cubicBezTo>
                <a:close/>
                <a:moveTo>
                  <a:pt x="922" y="291"/>
                </a:moveTo>
                <a:cubicBezTo>
                  <a:pt x="922" y="289"/>
                  <a:pt x="920" y="287"/>
                  <a:pt x="917" y="287"/>
                </a:cubicBezTo>
                <a:cubicBezTo>
                  <a:pt x="915" y="287"/>
                  <a:pt x="913" y="289"/>
                  <a:pt x="913" y="291"/>
                </a:cubicBezTo>
                <a:cubicBezTo>
                  <a:pt x="913" y="294"/>
                  <a:pt x="915" y="296"/>
                  <a:pt x="917" y="296"/>
                </a:cubicBezTo>
                <a:cubicBezTo>
                  <a:pt x="920" y="296"/>
                  <a:pt x="922" y="294"/>
                  <a:pt x="922" y="291"/>
                </a:cubicBezTo>
                <a:close/>
                <a:moveTo>
                  <a:pt x="929" y="278"/>
                </a:moveTo>
                <a:cubicBezTo>
                  <a:pt x="929" y="275"/>
                  <a:pt x="926" y="273"/>
                  <a:pt x="924" y="273"/>
                </a:cubicBezTo>
                <a:cubicBezTo>
                  <a:pt x="921" y="273"/>
                  <a:pt x="919" y="275"/>
                  <a:pt x="919" y="278"/>
                </a:cubicBezTo>
                <a:cubicBezTo>
                  <a:pt x="919" y="280"/>
                  <a:pt x="921" y="282"/>
                  <a:pt x="924" y="282"/>
                </a:cubicBezTo>
                <a:cubicBezTo>
                  <a:pt x="926" y="282"/>
                  <a:pt x="929" y="280"/>
                  <a:pt x="929" y="278"/>
                </a:cubicBezTo>
                <a:close/>
                <a:moveTo>
                  <a:pt x="938" y="309"/>
                </a:moveTo>
                <a:cubicBezTo>
                  <a:pt x="940" y="309"/>
                  <a:pt x="942" y="307"/>
                  <a:pt x="942" y="305"/>
                </a:cubicBezTo>
                <a:cubicBezTo>
                  <a:pt x="942" y="302"/>
                  <a:pt x="940" y="300"/>
                  <a:pt x="938" y="300"/>
                </a:cubicBezTo>
                <a:cubicBezTo>
                  <a:pt x="935" y="300"/>
                  <a:pt x="933" y="302"/>
                  <a:pt x="933" y="305"/>
                </a:cubicBezTo>
                <a:cubicBezTo>
                  <a:pt x="933" y="307"/>
                  <a:pt x="935" y="309"/>
                  <a:pt x="938" y="309"/>
                </a:cubicBezTo>
                <a:close/>
                <a:moveTo>
                  <a:pt x="931" y="296"/>
                </a:moveTo>
                <a:cubicBezTo>
                  <a:pt x="933" y="296"/>
                  <a:pt x="935" y="294"/>
                  <a:pt x="935" y="291"/>
                </a:cubicBezTo>
                <a:cubicBezTo>
                  <a:pt x="935" y="289"/>
                  <a:pt x="933" y="287"/>
                  <a:pt x="931" y="287"/>
                </a:cubicBezTo>
                <a:cubicBezTo>
                  <a:pt x="928" y="287"/>
                  <a:pt x="926" y="289"/>
                  <a:pt x="926" y="291"/>
                </a:cubicBezTo>
                <a:cubicBezTo>
                  <a:pt x="926" y="294"/>
                  <a:pt x="928" y="296"/>
                  <a:pt x="931" y="296"/>
                </a:cubicBezTo>
                <a:close/>
                <a:moveTo>
                  <a:pt x="951" y="337"/>
                </a:moveTo>
                <a:cubicBezTo>
                  <a:pt x="954" y="337"/>
                  <a:pt x="956" y="335"/>
                  <a:pt x="956" y="332"/>
                </a:cubicBezTo>
                <a:cubicBezTo>
                  <a:pt x="956" y="330"/>
                  <a:pt x="954" y="328"/>
                  <a:pt x="951" y="328"/>
                </a:cubicBezTo>
                <a:cubicBezTo>
                  <a:pt x="949" y="328"/>
                  <a:pt x="947" y="330"/>
                  <a:pt x="947" y="332"/>
                </a:cubicBezTo>
                <a:cubicBezTo>
                  <a:pt x="947" y="335"/>
                  <a:pt x="949" y="337"/>
                  <a:pt x="951" y="337"/>
                </a:cubicBezTo>
                <a:close/>
                <a:moveTo>
                  <a:pt x="869" y="309"/>
                </a:moveTo>
                <a:cubicBezTo>
                  <a:pt x="872" y="309"/>
                  <a:pt x="874" y="307"/>
                  <a:pt x="874" y="305"/>
                </a:cubicBezTo>
                <a:cubicBezTo>
                  <a:pt x="874" y="302"/>
                  <a:pt x="872" y="300"/>
                  <a:pt x="869" y="300"/>
                </a:cubicBezTo>
                <a:cubicBezTo>
                  <a:pt x="867" y="300"/>
                  <a:pt x="865" y="302"/>
                  <a:pt x="865" y="305"/>
                </a:cubicBezTo>
                <a:cubicBezTo>
                  <a:pt x="865" y="307"/>
                  <a:pt x="867" y="309"/>
                  <a:pt x="869" y="309"/>
                </a:cubicBezTo>
                <a:close/>
                <a:moveTo>
                  <a:pt x="944" y="323"/>
                </a:moveTo>
                <a:cubicBezTo>
                  <a:pt x="947" y="323"/>
                  <a:pt x="949" y="321"/>
                  <a:pt x="949" y="318"/>
                </a:cubicBezTo>
                <a:cubicBezTo>
                  <a:pt x="949" y="316"/>
                  <a:pt x="947" y="314"/>
                  <a:pt x="944" y="314"/>
                </a:cubicBezTo>
                <a:cubicBezTo>
                  <a:pt x="942" y="314"/>
                  <a:pt x="940" y="316"/>
                  <a:pt x="940" y="318"/>
                </a:cubicBezTo>
                <a:cubicBezTo>
                  <a:pt x="940" y="321"/>
                  <a:pt x="942" y="323"/>
                  <a:pt x="944" y="323"/>
                </a:cubicBezTo>
                <a:close/>
                <a:moveTo>
                  <a:pt x="883" y="337"/>
                </a:moveTo>
                <a:cubicBezTo>
                  <a:pt x="886" y="337"/>
                  <a:pt x="888" y="335"/>
                  <a:pt x="888" y="332"/>
                </a:cubicBezTo>
                <a:cubicBezTo>
                  <a:pt x="888" y="330"/>
                  <a:pt x="886" y="328"/>
                  <a:pt x="883" y="328"/>
                </a:cubicBezTo>
                <a:cubicBezTo>
                  <a:pt x="881" y="328"/>
                  <a:pt x="879" y="330"/>
                  <a:pt x="879" y="332"/>
                </a:cubicBezTo>
                <a:cubicBezTo>
                  <a:pt x="879" y="335"/>
                  <a:pt x="881" y="337"/>
                  <a:pt x="883" y="337"/>
                </a:cubicBezTo>
                <a:close/>
                <a:moveTo>
                  <a:pt x="876" y="323"/>
                </a:moveTo>
                <a:cubicBezTo>
                  <a:pt x="879" y="323"/>
                  <a:pt x="881" y="321"/>
                  <a:pt x="881" y="318"/>
                </a:cubicBezTo>
                <a:cubicBezTo>
                  <a:pt x="881" y="316"/>
                  <a:pt x="879" y="314"/>
                  <a:pt x="876" y="314"/>
                </a:cubicBezTo>
                <a:cubicBezTo>
                  <a:pt x="874" y="314"/>
                  <a:pt x="872" y="316"/>
                  <a:pt x="872" y="318"/>
                </a:cubicBezTo>
                <a:cubicBezTo>
                  <a:pt x="872" y="321"/>
                  <a:pt x="874" y="323"/>
                  <a:pt x="876" y="323"/>
                </a:cubicBezTo>
                <a:close/>
                <a:moveTo>
                  <a:pt x="915" y="305"/>
                </a:moveTo>
                <a:cubicBezTo>
                  <a:pt x="915" y="302"/>
                  <a:pt x="913" y="300"/>
                  <a:pt x="910" y="300"/>
                </a:cubicBezTo>
                <a:cubicBezTo>
                  <a:pt x="908" y="300"/>
                  <a:pt x="906" y="302"/>
                  <a:pt x="906" y="305"/>
                </a:cubicBezTo>
                <a:cubicBezTo>
                  <a:pt x="906" y="307"/>
                  <a:pt x="908" y="309"/>
                  <a:pt x="910" y="309"/>
                </a:cubicBezTo>
                <a:cubicBezTo>
                  <a:pt x="913" y="309"/>
                  <a:pt x="915" y="307"/>
                  <a:pt x="915" y="305"/>
                </a:cubicBezTo>
                <a:close/>
                <a:moveTo>
                  <a:pt x="958" y="350"/>
                </a:moveTo>
                <a:cubicBezTo>
                  <a:pt x="961" y="350"/>
                  <a:pt x="963" y="348"/>
                  <a:pt x="963" y="346"/>
                </a:cubicBezTo>
                <a:cubicBezTo>
                  <a:pt x="963" y="343"/>
                  <a:pt x="961" y="341"/>
                  <a:pt x="958" y="341"/>
                </a:cubicBezTo>
                <a:cubicBezTo>
                  <a:pt x="956" y="341"/>
                  <a:pt x="954" y="343"/>
                  <a:pt x="954" y="346"/>
                </a:cubicBezTo>
                <a:cubicBezTo>
                  <a:pt x="954" y="348"/>
                  <a:pt x="956" y="350"/>
                  <a:pt x="958" y="350"/>
                </a:cubicBezTo>
                <a:close/>
                <a:moveTo>
                  <a:pt x="901" y="332"/>
                </a:moveTo>
                <a:cubicBezTo>
                  <a:pt x="901" y="330"/>
                  <a:pt x="899" y="328"/>
                  <a:pt x="897" y="328"/>
                </a:cubicBezTo>
                <a:cubicBezTo>
                  <a:pt x="894" y="328"/>
                  <a:pt x="892" y="330"/>
                  <a:pt x="892" y="332"/>
                </a:cubicBezTo>
                <a:cubicBezTo>
                  <a:pt x="892" y="335"/>
                  <a:pt x="894" y="337"/>
                  <a:pt x="897" y="337"/>
                </a:cubicBezTo>
                <a:cubicBezTo>
                  <a:pt x="899" y="337"/>
                  <a:pt x="901" y="335"/>
                  <a:pt x="901" y="332"/>
                </a:cubicBezTo>
                <a:close/>
                <a:moveTo>
                  <a:pt x="908" y="318"/>
                </a:moveTo>
                <a:cubicBezTo>
                  <a:pt x="908" y="316"/>
                  <a:pt x="906" y="314"/>
                  <a:pt x="904" y="314"/>
                </a:cubicBezTo>
                <a:cubicBezTo>
                  <a:pt x="901" y="314"/>
                  <a:pt x="899" y="316"/>
                  <a:pt x="899" y="318"/>
                </a:cubicBezTo>
                <a:cubicBezTo>
                  <a:pt x="899" y="321"/>
                  <a:pt x="901" y="323"/>
                  <a:pt x="904" y="323"/>
                </a:cubicBezTo>
                <a:cubicBezTo>
                  <a:pt x="906" y="323"/>
                  <a:pt x="908" y="321"/>
                  <a:pt x="908" y="318"/>
                </a:cubicBezTo>
                <a:close/>
                <a:moveTo>
                  <a:pt x="967" y="73"/>
                </a:moveTo>
                <a:cubicBezTo>
                  <a:pt x="967" y="75"/>
                  <a:pt x="969" y="77"/>
                  <a:pt x="972" y="77"/>
                </a:cubicBezTo>
                <a:cubicBezTo>
                  <a:pt x="974" y="77"/>
                  <a:pt x="976" y="75"/>
                  <a:pt x="976" y="73"/>
                </a:cubicBezTo>
                <a:cubicBezTo>
                  <a:pt x="976" y="70"/>
                  <a:pt x="974" y="68"/>
                  <a:pt x="972" y="68"/>
                </a:cubicBezTo>
                <a:cubicBezTo>
                  <a:pt x="969" y="68"/>
                  <a:pt x="967" y="70"/>
                  <a:pt x="967" y="73"/>
                </a:cubicBezTo>
                <a:close/>
                <a:moveTo>
                  <a:pt x="786" y="346"/>
                </a:moveTo>
                <a:cubicBezTo>
                  <a:pt x="786" y="343"/>
                  <a:pt x="784" y="341"/>
                  <a:pt x="781" y="341"/>
                </a:cubicBezTo>
                <a:cubicBezTo>
                  <a:pt x="778" y="341"/>
                  <a:pt x="776" y="343"/>
                  <a:pt x="776" y="346"/>
                </a:cubicBezTo>
                <a:cubicBezTo>
                  <a:pt x="776" y="348"/>
                  <a:pt x="778" y="350"/>
                  <a:pt x="781" y="350"/>
                </a:cubicBezTo>
                <a:cubicBezTo>
                  <a:pt x="784" y="350"/>
                  <a:pt x="786" y="348"/>
                  <a:pt x="786" y="346"/>
                </a:cubicBezTo>
                <a:close/>
                <a:moveTo>
                  <a:pt x="954" y="73"/>
                </a:moveTo>
                <a:cubicBezTo>
                  <a:pt x="954" y="75"/>
                  <a:pt x="956" y="77"/>
                  <a:pt x="958" y="77"/>
                </a:cubicBezTo>
                <a:cubicBezTo>
                  <a:pt x="961" y="77"/>
                  <a:pt x="963" y="75"/>
                  <a:pt x="963" y="73"/>
                </a:cubicBezTo>
                <a:cubicBezTo>
                  <a:pt x="963" y="70"/>
                  <a:pt x="961" y="68"/>
                  <a:pt x="958" y="68"/>
                </a:cubicBezTo>
                <a:cubicBezTo>
                  <a:pt x="956" y="68"/>
                  <a:pt x="954" y="70"/>
                  <a:pt x="954" y="73"/>
                </a:cubicBezTo>
                <a:close/>
                <a:moveTo>
                  <a:pt x="951" y="37"/>
                </a:moveTo>
                <a:cubicBezTo>
                  <a:pt x="954" y="37"/>
                  <a:pt x="956" y="34"/>
                  <a:pt x="956" y="32"/>
                </a:cubicBezTo>
                <a:cubicBezTo>
                  <a:pt x="956" y="29"/>
                  <a:pt x="954" y="27"/>
                  <a:pt x="951" y="27"/>
                </a:cubicBezTo>
                <a:cubicBezTo>
                  <a:pt x="949" y="27"/>
                  <a:pt x="947" y="29"/>
                  <a:pt x="947" y="32"/>
                </a:cubicBezTo>
                <a:cubicBezTo>
                  <a:pt x="947" y="34"/>
                  <a:pt x="949" y="37"/>
                  <a:pt x="951" y="37"/>
                </a:cubicBezTo>
                <a:close/>
                <a:moveTo>
                  <a:pt x="940" y="73"/>
                </a:moveTo>
                <a:cubicBezTo>
                  <a:pt x="940" y="75"/>
                  <a:pt x="942" y="77"/>
                  <a:pt x="944" y="77"/>
                </a:cubicBezTo>
                <a:cubicBezTo>
                  <a:pt x="947" y="77"/>
                  <a:pt x="949" y="75"/>
                  <a:pt x="949" y="73"/>
                </a:cubicBezTo>
                <a:cubicBezTo>
                  <a:pt x="949" y="70"/>
                  <a:pt x="947" y="68"/>
                  <a:pt x="944" y="68"/>
                </a:cubicBezTo>
                <a:cubicBezTo>
                  <a:pt x="942" y="68"/>
                  <a:pt x="940" y="70"/>
                  <a:pt x="940" y="73"/>
                </a:cubicBezTo>
                <a:close/>
                <a:moveTo>
                  <a:pt x="938" y="64"/>
                </a:moveTo>
                <a:cubicBezTo>
                  <a:pt x="940" y="64"/>
                  <a:pt x="942" y="62"/>
                  <a:pt x="942" y="59"/>
                </a:cubicBezTo>
                <a:cubicBezTo>
                  <a:pt x="942" y="57"/>
                  <a:pt x="940" y="55"/>
                  <a:pt x="938" y="55"/>
                </a:cubicBezTo>
                <a:cubicBezTo>
                  <a:pt x="935" y="55"/>
                  <a:pt x="933" y="57"/>
                  <a:pt x="933" y="59"/>
                </a:cubicBezTo>
                <a:cubicBezTo>
                  <a:pt x="933" y="62"/>
                  <a:pt x="935" y="64"/>
                  <a:pt x="938" y="64"/>
                </a:cubicBezTo>
                <a:close/>
                <a:moveTo>
                  <a:pt x="965" y="55"/>
                </a:moveTo>
                <a:cubicBezTo>
                  <a:pt x="962" y="55"/>
                  <a:pt x="960" y="57"/>
                  <a:pt x="960" y="59"/>
                </a:cubicBezTo>
                <a:cubicBezTo>
                  <a:pt x="960" y="62"/>
                  <a:pt x="962" y="64"/>
                  <a:pt x="965" y="64"/>
                </a:cubicBezTo>
                <a:cubicBezTo>
                  <a:pt x="967" y="64"/>
                  <a:pt x="969" y="62"/>
                  <a:pt x="969" y="59"/>
                </a:cubicBezTo>
                <a:cubicBezTo>
                  <a:pt x="969" y="57"/>
                  <a:pt x="967" y="55"/>
                  <a:pt x="965" y="55"/>
                </a:cubicBezTo>
                <a:close/>
                <a:moveTo>
                  <a:pt x="999" y="68"/>
                </a:moveTo>
                <a:cubicBezTo>
                  <a:pt x="996" y="68"/>
                  <a:pt x="994" y="70"/>
                  <a:pt x="994" y="73"/>
                </a:cubicBezTo>
                <a:cubicBezTo>
                  <a:pt x="994" y="75"/>
                  <a:pt x="996" y="77"/>
                  <a:pt x="999" y="77"/>
                </a:cubicBezTo>
                <a:cubicBezTo>
                  <a:pt x="1001" y="77"/>
                  <a:pt x="1003" y="75"/>
                  <a:pt x="1003" y="73"/>
                </a:cubicBezTo>
                <a:cubicBezTo>
                  <a:pt x="1003" y="70"/>
                  <a:pt x="1001" y="68"/>
                  <a:pt x="999" y="68"/>
                </a:cubicBezTo>
                <a:close/>
                <a:moveTo>
                  <a:pt x="938" y="37"/>
                </a:moveTo>
                <a:cubicBezTo>
                  <a:pt x="940" y="37"/>
                  <a:pt x="942" y="34"/>
                  <a:pt x="942" y="32"/>
                </a:cubicBezTo>
                <a:cubicBezTo>
                  <a:pt x="942" y="29"/>
                  <a:pt x="940" y="27"/>
                  <a:pt x="938" y="27"/>
                </a:cubicBezTo>
                <a:cubicBezTo>
                  <a:pt x="935" y="27"/>
                  <a:pt x="933" y="29"/>
                  <a:pt x="933" y="32"/>
                </a:cubicBezTo>
                <a:cubicBezTo>
                  <a:pt x="933" y="34"/>
                  <a:pt x="935" y="37"/>
                  <a:pt x="938" y="37"/>
                </a:cubicBezTo>
                <a:close/>
                <a:moveTo>
                  <a:pt x="988" y="87"/>
                </a:moveTo>
                <a:cubicBezTo>
                  <a:pt x="988" y="89"/>
                  <a:pt x="990" y="91"/>
                  <a:pt x="992" y="91"/>
                </a:cubicBezTo>
                <a:cubicBezTo>
                  <a:pt x="995" y="91"/>
                  <a:pt x="997" y="89"/>
                  <a:pt x="997" y="87"/>
                </a:cubicBezTo>
                <a:cubicBezTo>
                  <a:pt x="997" y="84"/>
                  <a:pt x="995" y="82"/>
                  <a:pt x="992" y="82"/>
                </a:cubicBezTo>
                <a:cubicBezTo>
                  <a:pt x="990" y="82"/>
                  <a:pt x="988" y="84"/>
                  <a:pt x="988" y="87"/>
                </a:cubicBezTo>
                <a:close/>
                <a:moveTo>
                  <a:pt x="1006" y="82"/>
                </a:moveTo>
                <a:cubicBezTo>
                  <a:pt x="1003" y="82"/>
                  <a:pt x="1001" y="84"/>
                  <a:pt x="1001" y="87"/>
                </a:cubicBezTo>
                <a:cubicBezTo>
                  <a:pt x="1001" y="89"/>
                  <a:pt x="1003" y="91"/>
                  <a:pt x="1006" y="91"/>
                </a:cubicBezTo>
                <a:cubicBezTo>
                  <a:pt x="1008" y="91"/>
                  <a:pt x="1010" y="89"/>
                  <a:pt x="1010" y="87"/>
                </a:cubicBezTo>
                <a:cubicBezTo>
                  <a:pt x="1010" y="84"/>
                  <a:pt x="1008" y="82"/>
                  <a:pt x="1006" y="82"/>
                </a:cubicBezTo>
                <a:close/>
                <a:moveTo>
                  <a:pt x="978" y="55"/>
                </a:moveTo>
                <a:cubicBezTo>
                  <a:pt x="976" y="55"/>
                  <a:pt x="974" y="57"/>
                  <a:pt x="974" y="59"/>
                </a:cubicBezTo>
                <a:cubicBezTo>
                  <a:pt x="974" y="62"/>
                  <a:pt x="976" y="64"/>
                  <a:pt x="978" y="64"/>
                </a:cubicBezTo>
                <a:cubicBezTo>
                  <a:pt x="981" y="64"/>
                  <a:pt x="983" y="62"/>
                  <a:pt x="983" y="59"/>
                </a:cubicBezTo>
                <a:cubicBezTo>
                  <a:pt x="983" y="57"/>
                  <a:pt x="981" y="55"/>
                  <a:pt x="978" y="55"/>
                </a:cubicBezTo>
                <a:close/>
                <a:moveTo>
                  <a:pt x="863" y="96"/>
                </a:moveTo>
                <a:cubicBezTo>
                  <a:pt x="860" y="96"/>
                  <a:pt x="858" y="98"/>
                  <a:pt x="858" y="100"/>
                </a:cubicBezTo>
                <a:cubicBezTo>
                  <a:pt x="858" y="103"/>
                  <a:pt x="860" y="105"/>
                  <a:pt x="863" y="105"/>
                </a:cubicBezTo>
                <a:cubicBezTo>
                  <a:pt x="865" y="105"/>
                  <a:pt x="867" y="103"/>
                  <a:pt x="867" y="100"/>
                </a:cubicBezTo>
                <a:cubicBezTo>
                  <a:pt x="867" y="98"/>
                  <a:pt x="865" y="96"/>
                  <a:pt x="863" y="96"/>
                </a:cubicBezTo>
                <a:close/>
                <a:moveTo>
                  <a:pt x="985" y="68"/>
                </a:moveTo>
                <a:cubicBezTo>
                  <a:pt x="983" y="68"/>
                  <a:pt x="981" y="70"/>
                  <a:pt x="981" y="73"/>
                </a:cubicBezTo>
                <a:cubicBezTo>
                  <a:pt x="981" y="75"/>
                  <a:pt x="983" y="77"/>
                  <a:pt x="985" y="77"/>
                </a:cubicBezTo>
                <a:cubicBezTo>
                  <a:pt x="988" y="77"/>
                  <a:pt x="990" y="75"/>
                  <a:pt x="990" y="73"/>
                </a:cubicBezTo>
                <a:cubicBezTo>
                  <a:pt x="990" y="70"/>
                  <a:pt x="988" y="68"/>
                  <a:pt x="985" y="68"/>
                </a:cubicBezTo>
                <a:close/>
                <a:moveTo>
                  <a:pt x="892" y="114"/>
                </a:moveTo>
                <a:cubicBezTo>
                  <a:pt x="892" y="116"/>
                  <a:pt x="894" y="118"/>
                  <a:pt x="897" y="118"/>
                </a:cubicBezTo>
                <a:cubicBezTo>
                  <a:pt x="899" y="118"/>
                  <a:pt x="901" y="116"/>
                  <a:pt x="901" y="114"/>
                </a:cubicBezTo>
                <a:cubicBezTo>
                  <a:pt x="901" y="111"/>
                  <a:pt x="899" y="109"/>
                  <a:pt x="897" y="109"/>
                </a:cubicBezTo>
                <a:cubicBezTo>
                  <a:pt x="894" y="109"/>
                  <a:pt x="892" y="111"/>
                  <a:pt x="892" y="114"/>
                </a:cubicBezTo>
                <a:close/>
                <a:moveTo>
                  <a:pt x="872" y="155"/>
                </a:moveTo>
                <a:cubicBezTo>
                  <a:pt x="872" y="157"/>
                  <a:pt x="874" y="159"/>
                  <a:pt x="876" y="159"/>
                </a:cubicBezTo>
                <a:cubicBezTo>
                  <a:pt x="879" y="159"/>
                  <a:pt x="881" y="157"/>
                  <a:pt x="881" y="155"/>
                </a:cubicBezTo>
                <a:cubicBezTo>
                  <a:pt x="881" y="152"/>
                  <a:pt x="879" y="150"/>
                  <a:pt x="876" y="150"/>
                </a:cubicBezTo>
                <a:cubicBezTo>
                  <a:pt x="874" y="150"/>
                  <a:pt x="872" y="152"/>
                  <a:pt x="872" y="155"/>
                </a:cubicBezTo>
                <a:close/>
                <a:moveTo>
                  <a:pt x="879" y="114"/>
                </a:moveTo>
                <a:cubicBezTo>
                  <a:pt x="879" y="116"/>
                  <a:pt x="881" y="118"/>
                  <a:pt x="883" y="118"/>
                </a:cubicBezTo>
                <a:cubicBezTo>
                  <a:pt x="886" y="118"/>
                  <a:pt x="888" y="116"/>
                  <a:pt x="888" y="114"/>
                </a:cubicBezTo>
                <a:cubicBezTo>
                  <a:pt x="888" y="111"/>
                  <a:pt x="886" y="109"/>
                  <a:pt x="883" y="109"/>
                </a:cubicBezTo>
                <a:cubicBezTo>
                  <a:pt x="881" y="109"/>
                  <a:pt x="879" y="111"/>
                  <a:pt x="879" y="114"/>
                </a:cubicBezTo>
                <a:close/>
                <a:moveTo>
                  <a:pt x="865" y="168"/>
                </a:moveTo>
                <a:cubicBezTo>
                  <a:pt x="865" y="171"/>
                  <a:pt x="867" y="173"/>
                  <a:pt x="869" y="173"/>
                </a:cubicBezTo>
                <a:cubicBezTo>
                  <a:pt x="872" y="173"/>
                  <a:pt x="874" y="171"/>
                  <a:pt x="874" y="168"/>
                </a:cubicBezTo>
                <a:cubicBezTo>
                  <a:pt x="874" y="166"/>
                  <a:pt x="872" y="164"/>
                  <a:pt x="869" y="164"/>
                </a:cubicBezTo>
                <a:cubicBezTo>
                  <a:pt x="867" y="164"/>
                  <a:pt x="865" y="166"/>
                  <a:pt x="865" y="168"/>
                </a:cubicBezTo>
                <a:close/>
                <a:moveTo>
                  <a:pt x="879" y="141"/>
                </a:moveTo>
                <a:cubicBezTo>
                  <a:pt x="879" y="144"/>
                  <a:pt x="881" y="146"/>
                  <a:pt x="883" y="146"/>
                </a:cubicBezTo>
                <a:cubicBezTo>
                  <a:pt x="886" y="146"/>
                  <a:pt x="888" y="144"/>
                  <a:pt x="888" y="141"/>
                </a:cubicBezTo>
                <a:cubicBezTo>
                  <a:pt x="888" y="139"/>
                  <a:pt x="886" y="137"/>
                  <a:pt x="883" y="137"/>
                </a:cubicBezTo>
                <a:cubicBezTo>
                  <a:pt x="881" y="137"/>
                  <a:pt x="879" y="139"/>
                  <a:pt x="879" y="141"/>
                </a:cubicBezTo>
                <a:close/>
                <a:moveTo>
                  <a:pt x="863" y="150"/>
                </a:moveTo>
                <a:cubicBezTo>
                  <a:pt x="860" y="150"/>
                  <a:pt x="858" y="152"/>
                  <a:pt x="858" y="155"/>
                </a:cubicBezTo>
                <a:cubicBezTo>
                  <a:pt x="858" y="157"/>
                  <a:pt x="860" y="159"/>
                  <a:pt x="863" y="159"/>
                </a:cubicBezTo>
                <a:cubicBezTo>
                  <a:pt x="865" y="159"/>
                  <a:pt x="867" y="157"/>
                  <a:pt x="867" y="155"/>
                </a:cubicBezTo>
                <a:cubicBezTo>
                  <a:pt x="867" y="152"/>
                  <a:pt x="865" y="150"/>
                  <a:pt x="863" y="150"/>
                </a:cubicBezTo>
                <a:close/>
                <a:moveTo>
                  <a:pt x="867" y="127"/>
                </a:moveTo>
                <a:cubicBezTo>
                  <a:pt x="867" y="125"/>
                  <a:pt x="865" y="123"/>
                  <a:pt x="863" y="123"/>
                </a:cubicBezTo>
                <a:cubicBezTo>
                  <a:pt x="860" y="123"/>
                  <a:pt x="858" y="125"/>
                  <a:pt x="858" y="127"/>
                </a:cubicBezTo>
                <a:cubicBezTo>
                  <a:pt x="858" y="130"/>
                  <a:pt x="860" y="132"/>
                  <a:pt x="863" y="132"/>
                </a:cubicBezTo>
                <a:cubicBezTo>
                  <a:pt x="865" y="132"/>
                  <a:pt x="867" y="130"/>
                  <a:pt x="867" y="127"/>
                </a:cubicBezTo>
                <a:close/>
                <a:moveTo>
                  <a:pt x="904" y="96"/>
                </a:moveTo>
                <a:cubicBezTo>
                  <a:pt x="901" y="96"/>
                  <a:pt x="899" y="98"/>
                  <a:pt x="899" y="100"/>
                </a:cubicBezTo>
                <a:cubicBezTo>
                  <a:pt x="899" y="103"/>
                  <a:pt x="901" y="105"/>
                  <a:pt x="904" y="105"/>
                </a:cubicBezTo>
                <a:cubicBezTo>
                  <a:pt x="906" y="105"/>
                  <a:pt x="908" y="103"/>
                  <a:pt x="908" y="100"/>
                </a:cubicBezTo>
                <a:cubicBezTo>
                  <a:pt x="908" y="98"/>
                  <a:pt x="906" y="96"/>
                  <a:pt x="904" y="96"/>
                </a:cubicBezTo>
                <a:close/>
                <a:moveTo>
                  <a:pt x="913" y="100"/>
                </a:moveTo>
                <a:cubicBezTo>
                  <a:pt x="913" y="103"/>
                  <a:pt x="915" y="105"/>
                  <a:pt x="917" y="105"/>
                </a:cubicBezTo>
                <a:cubicBezTo>
                  <a:pt x="920" y="105"/>
                  <a:pt x="922" y="103"/>
                  <a:pt x="922" y="100"/>
                </a:cubicBezTo>
                <a:cubicBezTo>
                  <a:pt x="922" y="98"/>
                  <a:pt x="920" y="96"/>
                  <a:pt x="917" y="96"/>
                </a:cubicBezTo>
                <a:cubicBezTo>
                  <a:pt x="915" y="96"/>
                  <a:pt x="913" y="98"/>
                  <a:pt x="913" y="100"/>
                </a:cubicBezTo>
                <a:close/>
                <a:moveTo>
                  <a:pt x="890" y="96"/>
                </a:moveTo>
                <a:cubicBezTo>
                  <a:pt x="887" y="96"/>
                  <a:pt x="885" y="98"/>
                  <a:pt x="885" y="100"/>
                </a:cubicBezTo>
                <a:cubicBezTo>
                  <a:pt x="885" y="103"/>
                  <a:pt x="887" y="105"/>
                  <a:pt x="890" y="105"/>
                </a:cubicBezTo>
                <a:cubicBezTo>
                  <a:pt x="892" y="105"/>
                  <a:pt x="894" y="103"/>
                  <a:pt x="894" y="100"/>
                </a:cubicBezTo>
                <a:cubicBezTo>
                  <a:pt x="894" y="98"/>
                  <a:pt x="892" y="96"/>
                  <a:pt x="890" y="96"/>
                </a:cubicBezTo>
                <a:close/>
                <a:moveTo>
                  <a:pt x="906" y="114"/>
                </a:moveTo>
                <a:cubicBezTo>
                  <a:pt x="906" y="116"/>
                  <a:pt x="908" y="118"/>
                  <a:pt x="910" y="118"/>
                </a:cubicBezTo>
                <a:cubicBezTo>
                  <a:pt x="913" y="118"/>
                  <a:pt x="915" y="116"/>
                  <a:pt x="915" y="114"/>
                </a:cubicBezTo>
                <a:cubicBezTo>
                  <a:pt x="915" y="111"/>
                  <a:pt x="913" y="109"/>
                  <a:pt x="910" y="109"/>
                </a:cubicBezTo>
                <a:cubicBezTo>
                  <a:pt x="908" y="109"/>
                  <a:pt x="906" y="111"/>
                  <a:pt x="906" y="114"/>
                </a:cubicBezTo>
                <a:close/>
                <a:moveTo>
                  <a:pt x="919" y="87"/>
                </a:moveTo>
                <a:cubicBezTo>
                  <a:pt x="919" y="89"/>
                  <a:pt x="921" y="91"/>
                  <a:pt x="924" y="91"/>
                </a:cubicBezTo>
                <a:cubicBezTo>
                  <a:pt x="926" y="91"/>
                  <a:pt x="929" y="89"/>
                  <a:pt x="929" y="87"/>
                </a:cubicBezTo>
                <a:cubicBezTo>
                  <a:pt x="929" y="84"/>
                  <a:pt x="926" y="82"/>
                  <a:pt x="924" y="82"/>
                </a:cubicBezTo>
                <a:cubicBezTo>
                  <a:pt x="921" y="82"/>
                  <a:pt x="919" y="84"/>
                  <a:pt x="919" y="87"/>
                </a:cubicBezTo>
                <a:close/>
                <a:moveTo>
                  <a:pt x="1013" y="96"/>
                </a:moveTo>
                <a:cubicBezTo>
                  <a:pt x="1010" y="96"/>
                  <a:pt x="1008" y="98"/>
                  <a:pt x="1008" y="100"/>
                </a:cubicBezTo>
                <a:cubicBezTo>
                  <a:pt x="1008" y="103"/>
                  <a:pt x="1010" y="105"/>
                  <a:pt x="1013" y="105"/>
                </a:cubicBezTo>
                <a:cubicBezTo>
                  <a:pt x="1015" y="105"/>
                  <a:pt x="1017" y="103"/>
                  <a:pt x="1017" y="100"/>
                </a:cubicBezTo>
                <a:cubicBezTo>
                  <a:pt x="1017" y="98"/>
                  <a:pt x="1015" y="96"/>
                  <a:pt x="1013" y="96"/>
                </a:cubicBezTo>
                <a:close/>
                <a:moveTo>
                  <a:pt x="926" y="73"/>
                </a:moveTo>
                <a:cubicBezTo>
                  <a:pt x="926" y="75"/>
                  <a:pt x="928" y="77"/>
                  <a:pt x="931" y="77"/>
                </a:cubicBezTo>
                <a:cubicBezTo>
                  <a:pt x="933" y="77"/>
                  <a:pt x="935" y="75"/>
                  <a:pt x="935" y="73"/>
                </a:cubicBezTo>
                <a:cubicBezTo>
                  <a:pt x="935" y="70"/>
                  <a:pt x="933" y="68"/>
                  <a:pt x="931" y="68"/>
                </a:cubicBezTo>
                <a:cubicBezTo>
                  <a:pt x="928" y="68"/>
                  <a:pt x="926" y="70"/>
                  <a:pt x="926" y="73"/>
                </a:cubicBezTo>
                <a:close/>
                <a:moveTo>
                  <a:pt x="1076" y="127"/>
                </a:moveTo>
                <a:cubicBezTo>
                  <a:pt x="1076" y="130"/>
                  <a:pt x="1078" y="132"/>
                  <a:pt x="1081" y="132"/>
                </a:cubicBezTo>
                <a:cubicBezTo>
                  <a:pt x="1083" y="132"/>
                  <a:pt x="1085" y="130"/>
                  <a:pt x="1085" y="127"/>
                </a:cubicBezTo>
                <a:cubicBezTo>
                  <a:pt x="1085" y="125"/>
                  <a:pt x="1083" y="123"/>
                  <a:pt x="1081" y="123"/>
                </a:cubicBezTo>
                <a:cubicBezTo>
                  <a:pt x="1078" y="123"/>
                  <a:pt x="1076" y="125"/>
                  <a:pt x="1076" y="127"/>
                </a:cubicBezTo>
                <a:close/>
                <a:moveTo>
                  <a:pt x="1131" y="127"/>
                </a:moveTo>
                <a:cubicBezTo>
                  <a:pt x="1131" y="130"/>
                  <a:pt x="1133" y="132"/>
                  <a:pt x="1135" y="132"/>
                </a:cubicBezTo>
                <a:cubicBezTo>
                  <a:pt x="1138" y="132"/>
                  <a:pt x="1140" y="130"/>
                  <a:pt x="1140" y="127"/>
                </a:cubicBezTo>
                <a:cubicBezTo>
                  <a:pt x="1140" y="125"/>
                  <a:pt x="1138" y="123"/>
                  <a:pt x="1135" y="123"/>
                </a:cubicBezTo>
                <a:cubicBezTo>
                  <a:pt x="1133" y="123"/>
                  <a:pt x="1131" y="125"/>
                  <a:pt x="1131" y="127"/>
                </a:cubicBezTo>
                <a:close/>
                <a:moveTo>
                  <a:pt x="1115" y="82"/>
                </a:moveTo>
                <a:cubicBezTo>
                  <a:pt x="1112" y="82"/>
                  <a:pt x="1110" y="84"/>
                  <a:pt x="1110" y="87"/>
                </a:cubicBezTo>
                <a:cubicBezTo>
                  <a:pt x="1110" y="89"/>
                  <a:pt x="1112" y="91"/>
                  <a:pt x="1115" y="91"/>
                </a:cubicBezTo>
                <a:cubicBezTo>
                  <a:pt x="1117" y="91"/>
                  <a:pt x="1119" y="89"/>
                  <a:pt x="1119" y="87"/>
                </a:cubicBezTo>
                <a:cubicBezTo>
                  <a:pt x="1119" y="84"/>
                  <a:pt x="1117" y="82"/>
                  <a:pt x="1115" y="82"/>
                </a:cubicBezTo>
                <a:close/>
                <a:moveTo>
                  <a:pt x="1142" y="109"/>
                </a:moveTo>
                <a:cubicBezTo>
                  <a:pt x="1139" y="109"/>
                  <a:pt x="1137" y="111"/>
                  <a:pt x="1137" y="114"/>
                </a:cubicBezTo>
                <a:cubicBezTo>
                  <a:pt x="1137" y="116"/>
                  <a:pt x="1139" y="118"/>
                  <a:pt x="1142" y="118"/>
                </a:cubicBezTo>
                <a:cubicBezTo>
                  <a:pt x="1144" y="118"/>
                  <a:pt x="1146" y="116"/>
                  <a:pt x="1146" y="114"/>
                </a:cubicBezTo>
                <a:cubicBezTo>
                  <a:pt x="1146" y="111"/>
                  <a:pt x="1144" y="109"/>
                  <a:pt x="1142" y="109"/>
                </a:cubicBezTo>
                <a:close/>
                <a:moveTo>
                  <a:pt x="1133" y="87"/>
                </a:moveTo>
                <a:cubicBezTo>
                  <a:pt x="1133" y="84"/>
                  <a:pt x="1131" y="82"/>
                  <a:pt x="1128" y="82"/>
                </a:cubicBezTo>
                <a:cubicBezTo>
                  <a:pt x="1126" y="82"/>
                  <a:pt x="1124" y="84"/>
                  <a:pt x="1124" y="87"/>
                </a:cubicBezTo>
                <a:cubicBezTo>
                  <a:pt x="1124" y="89"/>
                  <a:pt x="1126" y="91"/>
                  <a:pt x="1128" y="91"/>
                </a:cubicBezTo>
                <a:cubicBezTo>
                  <a:pt x="1131" y="91"/>
                  <a:pt x="1133" y="89"/>
                  <a:pt x="1133" y="87"/>
                </a:cubicBezTo>
                <a:close/>
                <a:moveTo>
                  <a:pt x="1117" y="100"/>
                </a:moveTo>
                <a:cubicBezTo>
                  <a:pt x="1117" y="103"/>
                  <a:pt x="1119" y="105"/>
                  <a:pt x="1121" y="105"/>
                </a:cubicBezTo>
                <a:cubicBezTo>
                  <a:pt x="1124" y="105"/>
                  <a:pt x="1126" y="103"/>
                  <a:pt x="1126" y="100"/>
                </a:cubicBezTo>
                <a:cubicBezTo>
                  <a:pt x="1126" y="98"/>
                  <a:pt x="1124" y="96"/>
                  <a:pt x="1121" y="96"/>
                </a:cubicBezTo>
                <a:cubicBezTo>
                  <a:pt x="1119" y="96"/>
                  <a:pt x="1117" y="98"/>
                  <a:pt x="1117" y="100"/>
                </a:cubicBezTo>
                <a:close/>
                <a:moveTo>
                  <a:pt x="1144" y="127"/>
                </a:moveTo>
                <a:cubicBezTo>
                  <a:pt x="1144" y="130"/>
                  <a:pt x="1146" y="132"/>
                  <a:pt x="1149" y="132"/>
                </a:cubicBezTo>
                <a:cubicBezTo>
                  <a:pt x="1151" y="132"/>
                  <a:pt x="1153" y="130"/>
                  <a:pt x="1153" y="127"/>
                </a:cubicBezTo>
                <a:cubicBezTo>
                  <a:pt x="1153" y="125"/>
                  <a:pt x="1151" y="123"/>
                  <a:pt x="1149" y="123"/>
                </a:cubicBezTo>
                <a:cubicBezTo>
                  <a:pt x="1146" y="123"/>
                  <a:pt x="1144" y="125"/>
                  <a:pt x="1144" y="127"/>
                </a:cubicBezTo>
                <a:close/>
                <a:moveTo>
                  <a:pt x="1128" y="109"/>
                </a:moveTo>
                <a:cubicBezTo>
                  <a:pt x="1126" y="109"/>
                  <a:pt x="1124" y="111"/>
                  <a:pt x="1124" y="114"/>
                </a:cubicBezTo>
                <a:cubicBezTo>
                  <a:pt x="1124" y="116"/>
                  <a:pt x="1126" y="118"/>
                  <a:pt x="1128" y="118"/>
                </a:cubicBezTo>
                <a:cubicBezTo>
                  <a:pt x="1131" y="118"/>
                  <a:pt x="1133" y="116"/>
                  <a:pt x="1133" y="114"/>
                </a:cubicBezTo>
                <a:cubicBezTo>
                  <a:pt x="1133" y="111"/>
                  <a:pt x="1131" y="109"/>
                  <a:pt x="1128" y="109"/>
                </a:cubicBezTo>
                <a:close/>
                <a:moveTo>
                  <a:pt x="1142" y="491"/>
                </a:moveTo>
                <a:cubicBezTo>
                  <a:pt x="1139" y="491"/>
                  <a:pt x="1137" y="493"/>
                  <a:pt x="1137" y="496"/>
                </a:cubicBezTo>
                <a:cubicBezTo>
                  <a:pt x="1137" y="498"/>
                  <a:pt x="1139" y="500"/>
                  <a:pt x="1142" y="500"/>
                </a:cubicBezTo>
                <a:cubicBezTo>
                  <a:pt x="1144" y="500"/>
                  <a:pt x="1146" y="498"/>
                  <a:pt x="1146" y="496"/>
                </a:cubicBezTo>
                <a:cubicBezTo>
                  <a:pt x="1146" y="493"/>
                  <a:pt x="1144" y="491"/>
                  <a:pt x="1142" y="491"/>
                </a:cubicBezTo>
                <a:close/>
                <a:moveTo>
                  <a:pt x="1146" y="141"/>
                </a:moveTo>
                <a:cubicBezTo>
                  <a:pt x="1146" y="139"/>
                  <a:pt x="1144" y="137"/>
                  <a:pt x="1142" y="137"/>
                </a:cubicBezTo>
                <a:cubicBezTo>
                  <a:pt x="1139" y="137"/>
                  <a:pt x="1137" y="139"/>
                  <a:pt x="1137" y="141"/>
                </a:cubicBezTo>
                <a:cubicBezTo>
                  <a:pt x="1137" y="144"/>
                  <a:pt x="1139" y="146"/>
                  <a:pt x="1142" y="146"/>
                </a:cubicBezTo>
                <a:cubicBezTo>
                  <a:pt x="1144" y="146"/>
                  <a:pt x="1146" y="144"/>
                  <a:pt x="1146" y="141"/>
                </a:cubicBezTo>
                <a:close/>
                <a:moveTo>
                  <a:pt x="1155" y="109"/>
                </a:moveTo>
                <a:cubicBezTo>
                  <a:pt x="1153" y="109"/>
                  <a:pt x="1151" y="111"/>
                  <a:pt x="1151" y="114"/>
                </a:cubicBezTo>
                <a:cubicBezTo>
                  <a:pt x="1151" y="116"/>
                  <a:pt x="1153" y="118"/>
                  <a:pt x="1155" y="118"/>
                </a:cubicBezTo>
                <a:cubicBezTo>
                  <a:pt x="1158" y="118"/>
                  <a:pt x="1160" y="116"/>
                  <a:pt x="1160" y="114"/>
                </a:cubicBezTo>
                <a:cubicBezTo>
                  <a:pt x="1160" y="111"/>
                  <a:pt x="1158" y="109"/>
                  <a:pt x="1155" y="109"/>
                </a:cubicBezTo>
                <a:close/>
                <a:moveTo>
                  <a:pt x="1146" y="550"/>
                </a:moveTo>
                <a:cubicBezTo>
                  <a:pt x="1146" y="548"/>
                  <a:pt x="1144" y="546"/>
                  <a:pt x="1142" y="546"/>
                </a:cubicBezTo>
                <a:cubicBezTo>
                  <a:pt x="1139" y="546"/>
                  <a:pt x="1137" y="548"/>
                  <a:pt x="1137" y="550"/>
                </a:cubicBezTo>
                <a:cubicBezTo>
                  <a:pt x="1137" y="553"/>
                  <a:pt x="1139" y="555"/>
                  <a:pt x="1142" y="555"/>
                </a:cubicBezTo>
                <a:cubicBezTo>
                  <a:pt x="1144" y="555"/>
                  <a:pt x="1146" y="553"/>
                  <a:pt x="1146" y="550"/>
                </a:cubicBezTo>
                <a:close/>
                <a:moveTo>
                  <a:pt x="1160" y="141"/>
                </a:moveTo>
                <a:cubicBezTo>
                  <a:pt x="1160" y="139"/>
                  <a:pt x="1158" y="137"/>
                  <a:pt x="1155" y="137"/>
                </a:cubicBezTo>
                <a:cubicBezTo>
                  <a:pt x="1153" y="137"/>
                  <a:pt x="1151" y="139"/>
                  <a:pt x="1151" y="141"/>
                </a:cubicBezTo>
                <a:cubicBezTo>
                  <a:pt x="1151" y="144"/>
                  <a:pt x="1153" y="146"/>
                  <a:pt x="1155" y="146"/>
                </a:cubicBezTo>
                <a:cubicBezTo>
                  <a:pt x="1158" y="146"/>
                  <a:pt x="1160" y="144"/>
                  <a:pt x="1160" y="141"/>
                </a:cubicBezTo>
                <a:close/>
                <a:moveTo>
                  <a:pt x="1149" y="159"/>
                </a:moveTo>
                <a:cubicBezTo>
                  <a:pt x="1151" y="159"/>
                  <a:pt x="1153" y="157"/>
                  <a:pt x="1153" y="155"/>
                </a:cubicBezTo>
                <a:cubicBezTo>
                  <a:pt x="1153" y="152"/>
                  <a:pt x="1151" y="150"/>
                  <a:pt x="1149" y="150"/>
                </a:cubicBezTo>
                <a:cubicBezTo>
                  <a:pt x="1146" y="150"/>
                  <a:pt x="1144" y="152"/>
                  <a:pt x="1144" y="155"/>
                </a:cubicBezTo>
                <a:cubicBezTo>
                  <a:pt x="1144" y="157"/>
                  <a:pt x="1146" y="159"/>
                  <a:pt x="1149" y="159"/>
                </a:cubicBezTo>
                <a:close/>
                <a:moveTo>
                  <a:pt x="1015" y="114"/>
                </a:moveTo>
                <a:cubicBezTo>
                  <a:pt x="1015" y="116"/>
                  <a:pt x="1017" y="118"/>
                  <a:pt x="1019" y="118"/>
                </a:cubicBezTo>
                <a:cubicBezTo>
                  <a:pt x="1022" y="118"/>
                  <a:pt x="1024" y="116"/>
                  <a:pt x="1024" y="114"/>
                </a:cubicBezTo>
                <a:cubicBezTo>
                  <a:pt x="1024" y="111"/>
                  <a:pt x="1022" y="109"/>
                  <a:pt x="1019" y="109"/>
                </a:cubicBezTo>
                <a:cubicBezTo>
                  <a:pt x="1017" y="109"/>
                  <a:pt x="1015" y="111"/>
                  <a:pt x="1015" y="114"/>
                </a:cubicBezTo>
                <a:close/>
                <a:moveTo>
                  <a:pt x="1040" y="96"/>
                </a:moveTo>
                <a:cubicBezTo>
                  <a:pt x="1037" y="96"/>
                  <a:pt x="1035" y="98"/>
                  <a:pt x="1035" y="100"/>
                </a:cubicBezTo>
                <a:cubicBezTo>
                  <a:pt x="1035" y="103"/>
                  <a:pt x="1037" y="105"/>
                  <a:pt x="1040" y="105"/>
                </a:cubicBezTo>
                <a:cubicBezTo>
                  <a:pt x="1042" y="105"/>
                  <a:pt x="1044" y="103"/>
                  <a:pt x="1044" y="100"/>
                </a:cubicBezTo>
                <a:cubicBezTo>
                  <a:pt x="1044" y="98"/>
                  <a:pt x="1042" y="96"/>
                  <a:pt x="1040" y="96"/>
                </a:cubicBezTo>
                <a:close/>
                <a:moveTo>
                  <a:pt x="1042" y="114"/>
                </a:moveTo>
                <a:cubicBezTo>
                  <a:pt x="1042" y="116"/>
                  <a:pt x="1044" y="118"/>
                  <a:pt x="1047" y="118"/>
                </a:cubicBezTo>
                <a:cubicBezTo>
                  <a:pt x="1049" y="118"/>
                  <a:pt x="1051" y="116"/>
                  <a:pt x="1051" y="114"/>
                </a:cubicBezTo>
                <a:cubicBezTo>
                  <a:pt x="1051" y="111"/>
                  <a:pt x="1049" y="109"/>
                  <a:pt x="1047" y="109"/>
                </a:cubicBezTo>
                <a:cubicBezTo>
                  <a:pt x="1044" y="109"/>
                  <a:pt x="1042" y="111"/>
                  <a:pt x="1042" y="114"/>
                </a:cubicBezTo>
                <a:close/>
                <a:moveTo>
                  <a:pt x="1053" y="96"/>
                </a:moveTo>
                <a:cubicBezTo>
                  <a:pt x="1051" y="96"/>
                  <a:pt x="1049" y="98"/>
                  <a:pt x="1049" y="100"/>
                </a:cubicBezTo>
                <a:cubicBezTo>
                  <a:pt x="1049" y="103"/>
                  <a:pt x="1051" y="105"/>
                  <a:pt x="1053" y="105"/>
                </a:cubicBezTo>
                <a:cubicBezTo>
                  <a:pt x="1056" y="105"/>
                  <a:pt x="1058" y="103"/>
                  <a:pt x="1058" y="100"/>
                </a:cubicBezTo>
                <a:cubicBezTo>
                  <a:pt x="1058" y="98"/>
                  <a:pt x="1056" y="96"/>
                  <a:pt x="1053" y="96"/>
                </a:cubicBezTo>
                <a:close/>
                <a:moveTo>
                  <a:pt x="1028" y="114"/>
                </a:moveTo>
                <a:cubicBezTo>
                  <a:pt x="1028" y="116"/>
                  <a:pt x="1030" y="118"/>
                  <a:pt x="1033" y="118"/>
                </a:cubicBezTo>
                <a:cubicBezTo>
                  <a:pt x="1035" y="118"/>
                  <a:pt x="1037" y="116"/>
                  <a:pt x="1037" y="114"/>
                </a:cubicBezTo>
                <a:cubicBezTo>
                  <a:pt x="1037" y="111"/>
                  <a:pt x="1035" y="109"/>
                  <a:pt x="1033" y="109"/>
                </a:cubicBezTo>
                <a:cubicBezTo>
                  <a:pt x="1030" y="109"/>
                  <a:pt x="1028" y="111"/>
                  <a:pt x="1028" y="114"/>
                </a:cubicBezTo>
                <a:close/>
                <a:moveTo>
                  <a:pt x="1026" y="96"/>
                </a:moveTo>
                <a:cubicBezTo>
                  <a:pt x="1024" y="96"/>
                  <a:pt x="1022" y="98"/>
                  <a:pt x="1022" y="100"/>
                </a:cubicBezTo>
                <a:cubicBezTo>
                  <a:pt x="1022" y="103"/>
                  <a:pt x="1024" y="105"/>
                  <a:pt x="1026" y="105"/>
                </a:cubicBezTo>
                <a:cubicBezTo>
                  <a:pt x="1029" y="105"/>
                  <a:pt x="1031" y="103"/>
                  <a:pt x="1031" y="100"/>
                </a:cubicBezTo>
                <a:cubicBezTo>
                  <a:pt x="1031" y="98"/>
                  <a:pt x="1029" y="96"/>
                  <a:pt x="1026" y="96"/>
                </a:cubicBezTo>
                <a:close/>
                <a:moveTo>
                  <a:pt x="1060" y="109"/>
                </a:moveTo>
                <a:cubicBezTo>
                  <a:pt x="1058" y="109"/>
                  <a:pt x="1056" y="111"/>
                  <a:pt x="1056" y="114"/>
                </a:cubicBezTo>
                <a:cubicBezTo>
                  <a:pt x="1056" y="116"/>
                  <a:pt x="1058" y="118"/>
                  <a:pt x="1060" y="118"/>
                </a:cubicBezTo>
                <a:cubicBezTo>
                  <a:pt x="1063" y="118"/>
                  <a:pt x="1065" y="116"/>
                  <a:pt x="1065" y="114"/>
                </a:cubicBezTo>
                <a:cubicBezTo>
                  <a:pt x="1065" y="111"/>
                  <a:pt x="1063" y="109"/>
                  <a:pt x="1060" y="109"/>
                </a:cubicBezTo>
                <a:close/>
                <a:moveTo>
                  <a:pt x="1103" y="100"/>
                </a:moveTo>
                <a:cubicBezTo>
                  <a:pt x="1103" y="103"/>
                  <a:pt x="1105" y="105"/>
                  <a:pt x="1108" y="105"/>
                </a:cubicBezTo>
                <a:cubicBezTo>
                  <a:pt x="1110" y="105"/>
                  <a:pt x="1112" y="103"/>
                  <a:pt x="1112" y="100"/>
                </a:cubicBezTo>
                <a:cubicBezTo>
                  <a:pt x="1112" y="98"/>
                  <a:pt x="1110" y="96"/>
                  <a:pt x="1108" y="96"/>
                </a:cubicBezTo>
                <a:cubicBezTo>
                  <a:pt x="1105" y="96"/>
                  <a:pt x="1103" y="98"/>
                  <a:pt x="1103" y="100"/>
                </a:cubicBezTo>
                <a:close/>
                <a:moveTo>
                  <a:pt x="1087" y="109"/>
                </a:moveTo>
                <a:cubicBezTo>
                  <a:pt x="1085" y="109"/>
                  <a:pt x="1083" y="111"/>
                  <a:pt x="1083" y="114"/>
                </a:cubicBezTo>
                <a:cubicBezTo>
                  <a:pt x="1083" y="116"/>
                  <a:pt x="1085" y="118"/>
                  <a:pt x="1087" y="118"/>
                </a:cubicBezTo>
                <a:cubicBezTo>
                  <a:pt x="1090" y="118"/>
                  <a:pt x="1092" y="116"/>
                  <a:pt x="1092" y="114"/>
                </a:cubicBezTo>
                <a:cubicBezTo>
                  <a:pt x="1092" y="111"/>
                  <a:pt x="1090" y="109"/>
                  <a:pt x="1087" y="109"/>
                </a:cubicBezTo>
                <a:close/>
                <a:moveTo>
                  <a:pt x="1090" y="127"/>
                </a:moveTo>
                <a:cubicBezTo>
                  <a:pt x="1090" y="130"/>
                  <a:pt x="1092" y="132"/>
                  <a:pt x="1094" y="132"/>
                </a:cubicBezTo>
                <a:cubicBezTo>
                  <a:pt x="1097" y="132"/>
                  <a:pt x="1099" y="130"/>
                  <a:pt x="1099" y="127"/>
                </a:cubicBezTo>
                <a:cubicBezTo>
                  <a:pt x="1099" y="125"/>
                  <a:pt x="1097" y="123"/>
                  <a:pt x="1094" y="123"/>
                </a:cubicBezTo>
                <a:cubicBezTo>
                  <a:pt x="1092" y="123"/>
                  <a:pt x="1090" y="125"/>
                  <a:pt x="1090" y="127"/>
                </a:cubicBezTo>
                <a:close/>
                <a:moveTo>
                  <a:pt x="1096" y="114"/>
                </a:moveTo>
                <a:cubicBezTo>
                  <a:pt x="1096" y="116"/>
                  <a:pt x="1099" y="118"/>
                  <a:pt x="1101" y="118"/>
                </a:cubicBezTo>
                <a:cubicBezTo>
                  <a:pt x="1104" y="118"/>
                  <a:pt x="1106" y="116"/>
                  <a:pt x="1106" y="114"/>
                </a:cubicBezTo>
                <a:cubicBezTo>
                  <a:pt x="1106" y="111"/>
                  <a:pt x="1104" y="109"/>
                  <a:pt x="1101" y="109"/>
                </a:cubicBezTo>
                <a:cubicBezTo>
                  <a:pt x="1099" y="109"/>
                  <a:pt x="1096" y="111"/>
                  <a:pt x="1096" y="114"/>
                </a:cubicBezTo>
                <a:close/>
                <a:moveTo>
                  <a:pt x="1140" y="564"/>
                </a:moveTo>
                <a:cubicBezTo>
                  <a:pt x="1140" y="561"/>
                  <a:pt x="1138" y="559"/>
                  <a:pt x="1135" y="559"/>
                </a:cubicBezTo>
                <a:cubicBezTo>
                  <a:pt x="1133" y="559"/>
                  <a:pt x="1131" y="561"/>
                  <a:pt x="1131" y="564"/>
                </a:cubicBezTo>
                <a:cubicBezTo>
                  <a:pt x="1131" y="566"/>
                  <a:pt x="1133" y="568"/>
                  <a:pt x="1135" y="568"/>
                </a:cubicBezTo>
                <a:cubicBezTo>
                  <a:pt x="1138" y="568"/>
                  <a:pt x="1140" y="566"/>
                  <a:pt x="1140" y="564"/>
                </a:cubicBezTo>
                <a:close/>
                <a:moveTo>
                  <a:pt x="1074" y="109"/>
                </a:moveTo>
                <a:cubicBezTo>
                  <a:pt x="1071" y="109"/>
                  <a:pt x="1069" y="111"/>
                  <a:pt x="1069" y="114"/>
                </a:cubicBezTo>
                <a:cubicBezTo>
                  <a:pt x="1069" y="116"/>
                  <a:pt x="1071" y="118"/>
                  <a:pt x="1074" y="118"/>
                </a:cubicBezTo>
                <a:cubicBezTo>
                  <a:pt x="1076" y="118"/>
                  <a:pt x="1078" y="116"/>
                  <a:pt x="1078" y="114"/>
                </a:cubicBezTo>
                <a:cubicBezTo>
                  <a:pt x="1078" y="111"/>
                  <a:pt x="1076" y="109"/>
                  <a:pt x="1074" y="109"/>
                </a:cubicBezTo>
                <a:close/>
                <a:moveTo>
                  <a:pt x="1062" y="127"/>
                </a:moveTo>
                <a:cubicBezTo>
                  <a:pt x="1062" y="130"/>
                  <a:pt x="1064" y="132"/>
                  <a:pt x="1067" y="132"/>
                </a:cubicBezTo>
                <a:cubicBezTo>
                  <a:pt x="1070" y="132"/>
                  <a:pt x="1072" y="130"/>
                  <a:pt x="1072" y="127"/>
                </a:cubicBezTo>
                <a:cubicBezTo>
                  <a:pt x="1072" y="125"/>
                  <a:pt x="1070" y="123"/>
                  <a:pt x="1067" y="123"/>
                </a:cubicBezTo>
                <a:cubicBezTo>
                  <a:pt x="1064" y="123"/>
                  <a:pt x="1062" y="125"/>
                  <a:pt x="1062" y="127"/>
                </a:cubicBezTo>
                <a:close/>
                <a:moveTo>
                  <a:pt x="1106" y="468"/>
                </a:moveTo>
                <a:cubicBezTo>
                  <a:pt x="1106" y="466"/>
                  <a:pt x="1104" y="464"/>
                  <a:pt x="1101" y="464"/>
                </a:cubicBezTo>
                <a:cubicBezTo>
                  <a:pt x="1099" y="464"/>
                  <a:pt x="1096" y="466"/>
                  <a:pt x="1096" y="468"/>
                </a:cubicBezTo>
                <a:cubicBezTo>
                  <a:pt x="1096" y="471"/>
                  <a:pt x="1099" y="473"/>
                  <a:pt x="1101" y="473"/>
                </a:cubicBezTo>
                <a:cubicBezTo>
                  <a:pt x="1104" y="473"/>
                  <a:pt x="1106" y="471"/>
                  <a:pt x="1106" y="468"/>
                </a:cubicBezTo>
                <a:close/>
                <a:moveTo>
                  <a:pt x="640" y="318"/>
                </a:moveTo>
                <a:cubicBezTo>
                  <a:pt x="640" y="321"/>
                  <a:pt x="642" y="323"/>
                  <a:pt x="645" y="323"/>
                </a:cubicBezTo>
                <a:cubicBezTo>
                  <a:pt x="647" y="323"/>
                  <a:pt x="649" y="321"/>
                  <a:pt x="649" y="318"/>
                </a:cubicBezTo>
                <a:cubicBezTo>
                  <a:pt x="649" y="316"/>
                  <a:pt x="647" y="314"/>
                  <a:pt x="645" y="314"/>
                </a:cubicBezTo>
                <a:cubicBezTo>
                  <a:pt x="642" y="314"/>
                  <a:pt x="640" y="316"/>
                  <a:pt x="640" y="318"/>
                </a:cubicBezTo>
                <a:close/>
                <a:moveTo>
                  <a:pt x="652" y="364"/>
                </a:moveTo>
                <a:cubicBezTo>
                  <a:pt x="654" y="364"/>
                  <a:pt x="656" y="362"/>
                  <a:pt x="656" y="359"/>
                </a:cubicBezTo>
                <a:cubicBezTo>
                  <a:pt x="656" y="357"/>
                  <a:pt x="654" y="355"/>
                  <a:pt x="652" y="355"/>
                </a:cubicBezTo>
                <a:cubicBezTo>
                  <a:pt x="649" y="355"/>
                  <a:pt x="647" y="357"/>
                  <a:pt x="647" y="359"/>
                </a:cubicBezTo>
                <a:cubicBezTo>
                  <a:pt x="647" y="362"/>
                  <a:pt x="649" y="364"/>
                  <a:pt x="652" y="364"/>
                </a:cubicBezTo>
                <a:close/>
                <a:moveTo>
                  <a:pt x="647" y="305"/>
                </a:moveTo>
                <a:cubicBezTo>
                  <a:pt x="647" y="307"/>
                  <a:pt x="649" y="309"/>
                  <a:pt x="652" y="309"/>
                </a:cubicBezTo>
                <a:cubicBezTo>
                  <a:pt x="654" y="309"/>
                  <a:pt x="656" y="307"/>
                  <a:pt x="656" y="305"/>
                </a:cubicBezTo>
                <a:cubicBezTo>
                  <a:pt x="656" y="302"/>
                  <a:pt x="654" y="300"/>
                  <a:pt x="652" y="300"/>
                </a:cubicBezTo>
                <a:cubicBezTo>
                  <a:pt x="649" y="300"/>
                  <a:pt x="647" y="302"/>
                  <a:pt x="647" y="305"/>
                </a:cubicBezTo>
                <a:close/>
                <a:moveTo>
                  <a:pt x="706" y="218"/>
                </a:moveTo>
                <a:cubicBezTo>
                  <a:pt x="704" y="218"/>
                  <a:pt x="702" y="220"/>
                  <a:pt x="702" y="223"/>
                </a:cubicBezTo>
                <a:cubicBezTo>
                  <a:pt x="702" y="225"/>
                  <a:pt x="704" y="227"/>
                  <a:pt x="706" y="227"/>
                </a:cubicBezTo>
                <a:cubicBezTo>
                  <a:pt x="709" y="227"/>
                  <a:pt x="711" y="225"/>
                  <a:pt x="711" y="223"/>
                </a:cubicBezTo>
                <a:cubicBezTo>
                  <a:pt x="711" y="220"/>
                  <a:pt x="709" y="218"/>
                  <a:pt x="706" y="218"/>
                </a:cubicBezTo>
                <a:close/>
                <a:moveTo>
                  <a:pt x="645" y="350"/>
                </a:moveTo>
                <a:cubicBezTo>
                  <a:pt x="647" y="350"/>
                  <a:pt x="649" y="348"/>
                  <a:pt x="649" y="346"/>
                </a:cubicBezTo>
                <a:cubicBezTo>
                  <a:pt x="649" y="343"/>
                  <a:pt x="647" y="341"/>
                  <a:pt x="645" y="341"/>
                </a:cubicBezTo>
                <a:cubicBezTo>
                  <a:pt x="642" y="341"/>
                  <a:pt x="640" y="343"/>
                  <a:pt x="640" y="346"/>
                </a:cubicBezTo>
                <a:cubicBezTo>
                  <a:pt x="640" y="348"/>
                  <a:pt x="642" y="350"/>
                  <a:pt x="645" y="350"/>
                </a:cubicBezTo>
                <a:close/>
                <a:moveTo>
                  <a:pt x="638" y="337"/>
                </a:moveTo>
                <a:cubicBezTo>
                  <a:pt x="640" y="337"/>
                  <a:pt x="643" y="335"/>
                  <a:pt x="643" y="332"/>
                </a:cubicBezTo>
                <a:cubicBezTo>
                  <a:pt x="643" y="330"/>
                  <a:pt x="640" y="328"/>
                  <a:pt x="638" y="328"/>
                </a:cubicBezTo>
                <a:cubicBezTo>
                  <a:pt x="635" y="328"/>
                  <a:pt x="633" y="330"/>
                  <a:pt x="633" y="332"/>
                </a:cubicBezTo>
                <a:cubicBezTo>
                  <a:pt x="633" y="335"/>
                  <a:pt x="635" y="337"/>
                  <a:pt x="638" y="337"/>
                </a:cubicBezTo>
                <a:close/>
                <a:moveTo>
                  <a:pt x="658" y="268"/>
                </a:moveTo>
                <a:cubicBezTo>
                  <a:pt x="661" y="268"/>
                  <a:pt x="663" y="266"/>
                  <a:pt x="663" y="264"/>
                </a:cubicBezTo>
                <a:cubicBezTo>
                  <a:pt x="663" y="261"/>
                  <a:pt x="661" y="259"/>
                  <a:pt x="658" y="259"/>
                </a:cubicBezTo>
                <a:cubicBezTo>
                  <a:pt x="656" y="259"/>
                  <a:pt x="654" y="261"/>
                  <a:pt x="654" y="264"/>
                </a:cubicBezTo>
                <a:cubicBezTo>
                  <a:pt x="654" y="266"/>
                  <a:pt x="656" y="268"/>
                  <a:pt x="658" y="268"/>
                </a:cubicBezTo>
                <a:close/>
                <a:moveTo>
                  <a:pt x="638" y="300"/>
                </a:moveTo>
                <a:cubicBezTo>
                  <a:pt x="635" y="300"/>
                  <a:pt x="633" y="302"/>
                  <a:pt x="633" y="305"/>
                </a:cubicBezTo>
                <a:cubicBezTo>
                  <a:pt x="633" y="307"/>
                  <a:pt x="635" y="309"/>
                  <a:pt x="638" y="309"/>
                </a:cubicBezTo>
                <a:cubicBezTo>
                  <a:pt x="640" y="309"/>
                  <a:pt x="643" y="307"/>
                  <a:pt x="643" y="305"/>
                </a:cubicBezTo>
                <a:cubicBezTo>
                  <a:pt x="643" y="302"/>
                  <a:pt x="640" y="300"/>
                  <a:pt x="638" y="300"/>
                </a:cubicBezTo>
                <a:close/>
                <a:moveTo>
                  <a:pt x="688" y="223"/>
                </a:moveTo>
                <a:cubicBezTo>
                  <a:pt x="688" y="225"/>
                  <a:pt x="690" y="227"/>
                  <a:pt x="692" y="227"/>
                </a:cubicBezTo>
                <a:cubicBezTo>
                  <a:pt x="695" y="227"/>
                  <a:pt x="697" y="225"/>
                  <a:pt x="697" y="223"/>
                </a:cubicBezTo>
                <a:cubicBezTo>
                  <a:pt x="697" y="220"/>
                  <a:pt x="695" y="218"/>
                  <a:pt x="692" y="218"/>
                </a:cubicBezTo>
                <a:cubicBezTo>
                  <a:pt x="690" y="218"/>
                  <a:pt x="688" y="220"/>
                  <a:pt x="688" y="223"/>
                </a:cubicBezTo>
                <a:close/>
                <a:moveTo>
                  <a:pt x="681" y="237"/>
                </a:moveTo>
                <a:cubicBezTo>
                  <a:pt x="681" y="239"/>
                  <a:pt x="683" y="241"/>
                  <a:pt x="686" y="241"/>
                </a:cubicBezTo>
                <a:cubicBezTo>
                  <a:pt x="688" y="241"/>
                  <a:pt x="690" y="239"/>
                  <a:pt x="690" y="237"/>
                </a:cubicBezTo>
                <a:cubicBezTo>
                  <a:pt x="690" y="234"/>
                  <a:pt x="688" y="232"/>
                  <a:pt x="686" y="232"/>
                </a:cubicBezTo>
                <a:cubicBezTo>
                  <a:pt x="683" y="232"/>
                  <a:pt x="681" y="234"/>
                  <a:pt x="681" y="237"/>
                </a:cubicBezTo>
                <a:close/>
                <a:moveTo>
                  <a:pt x="699" y="205"/>
                </a:moveTo>
                <a:cubicBezTo>
                  <a:pt x="697" y="205"/>
                  <a:pt x="695" y="207"/>
                  <a:pt x="695" y="209"/>
                </a:cubicBezTo>
                <a:cubicBezTo>
                  <a:pt x="695" y="212"/>
                  <a:pt x="697" y="214"/>
                  <a:pt x="699" y="214"/>
                </a:cubicBezTo>
                <a:cubicBezTo>
                  <a:pt x="702" y="214"/>
                  <a:pt x="704" y="212"/>
                  <a:pt x="704" y="209"/>
                </a:cubicBezTo>
                <a:cubicBezTo>
                  <a:pt x="704" y="207"/>
                  <a:pt x="702" y="205"/>
                  <a:pt x="699" y="205"/>
                </a:cubicBezTo>
                <a:close/>
                <a:moveTo>
                  <a:pt x="672" y="232"/>
                </a:moveTo>
                <a:cubicBezTo>
                  <a:pt x="670" y="232"/>
                  <a:pt x="667" y="234"/>
                  <a:pt x="667" y="237"/>
                </a:cubicBezTo>
                <a:cubicBezTo>
                  <a:pt x="667" y="239"/>
                  <a:pt x="670" y="241"/>
                  <a:pt x="672" y="241"/>
                </a:cubicBezTo>
                <a:cubicBezTo>
                  <a:pt x="675" y="241"/>
                  <a:pt x="677" y="239"/>
                  <a:pt x="677" y="237"/>
                </a:cubicBezTo>
                <a:cubicBezTo>
                  <a:pt x="677" y="234"/>
                  <a:pt x="675" y="232"/>
                  <a:pt x="672" y="232"/>
                </a:cubicBezTo>
                <a:close/>
                <a:moveTo>
                  <a:pt x="654" y="237"/>
                </a:moveTo>
                <a:cubicBezTo>
                  <a:pt x="654" y="239"/>
                  <a:pt x="656" y="241"/>
                  <a:pt x="658" y="241"/>
                </a:cubicBezTo>
                <a:cubicBezTo>
                  <a:pt x="661" y="241"/>
                  <a:pt x="663" y="239"/>
                  <a:pt x="663" y="237"/>
                </a:cubicBezTo>
                <a:cubicBezTo>
                  <a:pt x="663" y="234"/>
                  <a:pt x="661" y="232"/>
                  <a:pt x="658" y="232"/>
                </a:cubicBezTo>
                <a:cubicBezTo>
                  <a:pt x="656" y="232"/>
                  <a:pt x="654" y="234"/>
                  <a:pt x="654" y="237"/>
                </a:cubicBezTo>
                <a:close/>
                <a:moveTo>
                  <a:pt x="674" y="250"/>
                </a:moveTo>
                <a:cubicBezTo>
                  <a:pt x="674" y="253"/>
                  <a:pt x="676" y="255"/>
                  <a:pt x="679" y="255"/>
                </a:cubicBezTo>
                <a:cubicBezTo>
                  <a:pt x="681" y="255"/>
                  <a:pt x="683" y="253"/>
                  <a:pt x="683" y="250"/>
                </a:cubicBezTo>
                <a:cubicBezTo>
                  <a:pt x="683" y="248"/>
                  <a:pt x="681" y="246"/>
                  <a:pt x="679" y="246"/>
                </a:cubicBezTo>
                <a:cubicBezTo>
                  <a:pt x="676" y="246"/>
                  <a:pt x="674" y="248"/>
                  <a:pt x="674" y="250"/>
                </a:cubicBezTo>
                <a:close/>
                <a:moveTo>
                  <a:pt x="627" y="318"/>
                </a:moveTo>
                <a:cubicBezTo>
                  <a:pt x="627" y="321"/>
                  <a:pt x="629" y="323"/>
                  <a:pt x="631" y="323"/>
                </a:cubicBezTo>
                <a:cubicBezTo>
                  <a:pt x="634" y="323"/>
                  <a:pt x="636" y="321"/>
                  <a:pt x="636" y="318"/>
                </a:cubicBezTo>
                <a:cubicBezTo>
                  <a:pt x="636" y="316"/>
                  <a:pt x="634" y="314"/>
                  <a:pt x="631" y="314"/>
                </a:cubicBezTo>
                <a:cubicBezTo>
                  <a:pt x="629" y="314"/>
                  <a:pt x="627" y="316"/>
                  <a:pt x="627" y="318"/>
                </a:cubicBezTo>
                <a:close/>
                <a:moveTo>
                  <a:pt x="704" y="482"/>
                </a:moveTo>
                <a:cubicBezTo>
                  <a:pt x="704" y="480"/>
                  <a:pt x="702" y="478"/>
                  <a:pt x="699" y="478"/>
                </a:cubicBezTo>
                <a:cubicBezTo>
                  <a:pt x="697" y="478"/>
                  <a:pt x="695" y="480"/>
                  <a:pt x="695" y="482"/>
                </a:cubicBezTo>
                <a:cubicBezTo>
                  <a:pt x="695" y="485"/>
                  <a:pt x="697" y="487"/>
                  <a:pt x="699" y="487"/>
                </a:cubicBezTo>
                <a:cubicBezTo>
                  <a:pt x="702" y="487"/>
                  <a:pt x="704" y="485"/>
                  <a:pt x="704" y="482"/>
                </a:cubicBezTo>
                <a:close/>
                <a:moveTo>
                  <a:pt x="699" y="450"/>
                </a:moveTo>
                <a:cubicBezTo>
                  <a:pt x="697" y="450"/>
                  <a:pt x="695" y="452"/>
                  <a:pt x="695" y="455"/>
                </a:cubicBezTo>
                <a:cubicBezTo>
                  <a:pt x="695" y="457"/>
                  <a:pt x="697" y="459"/>
                  <a:pt x="699" y="459"/>
                </a:cubicBezTo>
                <a:cubicBezTo>
                  <a:pt x="702" y="459"/>
                  <a:pt x="704" y="457"/>
                  <a:pt x="704" y="455"/>
                </a:cubicBezTo>
                <a:cubicBezTo>
                  <a:pt x="704" y="452"/>
                  <a:pt x="702" y="450"/>
                  <a:pt x="699" y="450"/>
                </a:cubicBezTo>
                <a:close/>
                <a:moveTo>
                  <a:pt x="690" y="482"/>
                </a:moveTo>
                <a:cubicBezTo>
                  <a:pt x="690" y="480"/>
                  <a:pt x="688" y="478"/>
                  <a:pt x="686" y="478"/>
                </a:cubicBezTo>
                <a:cubicBezTo>
                  <a:pt x="683" y="478"/>
                  <a:pt x="681" y="480"/>
                  <a:pt x="681" y="482"/>
                </a:cubicBezTo>
                <a:cubicBezTo>
                  <a:pt x="681" y="485"/>
                  <a:pt x="683" y="487"/>
                  <a:pt x="686" y="487"/>
                </a:cubicBezTo>
                <a:cubicBezTo>
                  <a:pt x="688" y="487"/>
                  <a:pt x="690" y="485"/>
                  <a:pt x="690" y="482"/>
                </a:cubicBezTo>
                <a:close/>
                <a:moveTo>
                  <a:pt x="658" y="378"/>
                </a:moveTo>
                <a:cubicBezTo>
                  <a:pt x="661" y="378"/>
                  <a:pt x="663" y="375"/>
                  <a:pt x="663" y="373"/>
                </a:cubicBezTo>
                <a:cubicBezTo>
                  <a:pt x="663" y="370"/>
                  <a:pt x="661" y="368"/>
                  <a:pt x="658" y="368"/>
                </a:cubicBezTo>
                <a:cubicBezTo>
                  <a:pt x="656" y="368"/>
                  <a:pt x="654" y="370"/>
                  <a:pt x="654" y="373"/>
                </a:cubicBezTo>
                <a:cubicBezTo>
                  <a:pt x="654" y="375"/>
                  <a:pt x="656" y="378"/>
                  <a:pt x="658" y="378"/>
                </a:cubicBezTo>
                <a:close/>
                <a:moveTo>
                  <a:pt x="713" y="459"/>
                </a:moveTo>
                <a:cubicBezTo>
                  <a:pt x="715" y="459"/>
                  <a:pt x="717" y="457"/>
                  <a:pt x="717" y="455"/>
                </a:cubicBezTo>
                <a:cubicBezTo>
                  <a:pt x="717" y="452"/>
                  <a:pt x="715" y="450"/>
                  <a:pt x="713" y="450"/>
                </a:cubicBezTo>
                <a:cubicBezTo>
                  <a:pt x="710" y="450"/>
                  <a:pt x="708" y="452"/>
                  <a:pt x="708" y="455"/>
                </a:cubicBezTo>
                <a:cubicBezTo>
                  <a:pt x="708" y="457"/>
                  <a:pt x="710" y="459"/>
                  <a:pt x="713" y="459"/>
                </a:cubicBezTo>
                <a:close/>
                <a:moveTo>
                  <a:pt x="711" y="441"/>
                </a:moveTo>
                <a:cubicBezTo>
                  <a:pt x="711" y="439"/>
                  <a:pt x="709" y="437"/>
                  <a:pt x="706" y="437"/>
                </a:cubicBezTo>
                <a:cubicBezTo>
                  <a:pt x="704" y="437"/>
                  <a:pt x="702" y="439"/>
                  <a:pt x="702" y="441"/>
                </a:cubicBezTo>
                <a:cubicBezTo>
                  <a:pt x="702" y="444"/>
                  <a:pt x="704" y="446"/>
                  <a:pt x="706" y="446"/>
                </a:cubicBezTo>
                <a:cubicBezTo>
                  <a:pt x="709" y="446"/>
                  <a:pt x="711" y="444"/>
                  <a:pt x="711" y="441"/>
                </a:cubicBezTo>
                <a:close/>
                <a:moveTo>
                  <a:pt x="692" y="500"/>
                </a:moveTo>
                <a:cubicBezTo>
                  <a:pt x="695" y="500"/>
                  <a:pt x="697" y="498"/>
                  <a:pt x="697" y="496"/>
                </a:cubicBezTo>
                <a:cubicBezTo>
                  <a:pt x="697" y="493"/>
                  <a:pt x="695" y="491"/>
                  <a:pt x="692" y="491"/>
                </a:cubicBezTo>
                <a:cubicBezTo>
                  <a:pt x="690" y="491"/>
                  <a:pt x="688" y="493"/>
                  <a:pt x="688" y="496"/>
                </a:cubicBezTo>
                <a:cubicBezTo>
                  <a:pt x="688" y="498"/>
                  <a:pt x="690" y="500"/>
                  <a:pt x="692" y="500"/>
                </a:cubicBezTo>
                <a:close/>
                <a:moveTo>
                  <a:pt x="665" y="418"/>
                </a:moveTo>
                <a:cubicBezTo>
                  <a:pt x="668" y="418"/>
                  <a:pt x="670" y="416"/>
                  <a:pt x="670" y="414"/>
                </a:cubicBezTo>
                <a:cubicBezTo>
                  <a:pt x="670" y="411"/>
                  <a:pt x="668" y="409"/>
                  <a:pt x="665" y="409"/>
                </a:cubicBezTo>
                <a:cubicBezTo>
                  <a:pt x="663" y="409"/>
                  <a:pt x="661" y="411"/>
                  <a:pt x="661" y="414"/>
                </a:cubicBezTo>
                <a:cubicBezTo>
                  <a:pt x="661" y="416"/>
                  <a:pt x="663" y="418"/>
                  <a:pt x="665" y="418"/>
                </a:cubicBezTo>
                <a:close/>
                <a:moveTo>
                  <a:pt x="672" y="432"/>
                </a:moveTo>
                <a:cubicBezTo>
                  <a:pt x="675" y="432"/>
                  <a:pt x="677" y="430"/>
                  <a:pt x="677" y="428"/>
                </a:cubicBezTo>
                <a:cubicBezTo>
                  <a:pt x="677" y="425"/>
                  <a:pt x="675" y="423"/>
                  <a:pt x="672" y="423"/>
                </a:cubicBezTo>
                <a:cubicBezTo>
                  <a:pt x="670" y="423"/>
                  <a:pt x="667" y="425"/>
                  <a:pt x="667" y="428"/>
                </a:cubicBezTo>
                <a:cubicBezTo>
                  <a:pt x="667" y="430"/>
                  <a:pt x="670" y="432"/>
                  <a:pt x="672" y="432"/>
                </a:cubicBezTo>
                <a:close/>
                <a:moveTo>
                  <a:pt x="679" y="418"/>
                </a:moveTo>
                <a:cubicBezTo>
                  <a:pt x="681" y="418"/>
                  <a:pt x="683" y="416"/>
                  <a:pt x="683" y="414"/>
                </a:cubicBezTo>
                <a:cubicBezTo>
                  <a:pt x="683" y="411"/>
                  <a:pt x="681" y="409"/>
                  <a:pt x="679" y="409"/>
                </a:cubicBezTo>
                <a:cubicBezTo>
                  <a:pt x="676" y="409"/>
                  <a:pt x="674" y="411"/>
                  <a:pt x="674" y="414"/>
                </a:cubicBezTo>
                <a:cubicBezTo>
                  <a:pt x="674" y="416"/>
                  <a:pt x="676" y="418"/>
                  <a:pt x="679" y="418"/>
                </a:cubicBezTo>
                <a:close/>
                <a:moveTo>
                  <a:pt x="679" y="500"/>
                </a:moveTo>
                <a:cubicBezTo>
                  <a:pt x="681" y="500"/>
                  <a:pt x="683" y="498"/>
                  <a:pt x="683" y="496"/>
                </a:cubicBezTo>
                <a:cubicBezTo>
                  <a:pt x="683" y="493"/>
                  <a:pt x="681" y="491"/>
                  <a:pt x="679" y="491"/>
                </a:cubicBezTo>
                <a:cubicBezTo>
                  <a:pt x="676" y="491"/>
                  <a:pt x="674" y="493"/>
                  <a:pt x="674" y="496"/>
                </a:cubicBezTo>
                <a:cubicBezTo>
                  <a:pt x="674" y="498"/>
                  <a:pt x="676" y="500"/>
                  <a:pt x="679" y="500"/>
                </a:cubicBezTo>
                <a:close/>
                <a:moveTo>
                  <a:pt x="667" y="455"/>
                </a:moveTo>
                <a:cubicBezTo>
                  <a:pt x="667" y="457"/>
                  <a:pt x="670" y="459"/>
                  <a:pt x="672" y="459"/>
                </a:cubicBezTo>
                <a:cubicBezTo>
                  <a:pt x="675" y="459"/>
                  <a:pt x="677" y="457"/>
                  <a:pt x="677" y="455"/>
                </a:cubicBezTo>
                <a:cubicBezTo>
                  <a:pt x="677" y="452"/>
                  <a:pt x="675" y="450"/>
                  <a:pt x="672" y="450"/>
                </a:cubicBezTo>
                <a:cubicBezTo>
                  <a:pt x="670" y="450"/>
                  <a:pt x="667" y="452"/>
                  <a:pt x="667" y="455"/>
                </a:cubicBezTo>
                <a:close/>
                <a:moveTo>
                  <a:pt x="1103" y="209"/>
                </a:moveTo>
                <a:cubicBezTo>
                  <a:pt x="1103" y="212"/>
                  <a:pt x="1105" y="214"/>
                  <a:pt x="1108" y="214"/>
                </a:cubicBezTo>
                <a:cubicBezTo>
                  <a:pt x="1110" y="214"/>
                  <a:pt x="1112" y="212"/>
                  <a:pt x="1112" y="209"/>
                </a:cubicBezTo>
                <a:cubicBezTo>
                  <a:pt x="1112" y="207"/>
                  <a:pt x="1110" y="205"/>
                  <a:pt x="1108" y="205"/>
                </a:cubicBezTo>
                <a:cubicBezTo>
                  <a:pt x="1105" y="205"/>
                  <a:pt x="1103" y="207"/>
                  <a:pt x="1103" y="209"/>
                </a:cubicBezTo>
                <a:close/>
                <a:moveTo>
                  <a:pt x="692" y="473"/>
                </a:moveTo>
                <a:cubicBezTo>
                  <a:pt x="695" y="473"/>
                  <a:pt x="697" y="471"/>
                  <a:pt x="697" y="468"/>
                </a:cubicBezTo>
                <a:cubicBezTo>
                  <a:pt x="697" y="466"/>
                  <a:pt x="695" y="464"/>
                  <a:pt x="692" y="464"/>
                </a:cubicBezTo>
                <a:cubicBezTo>
                  <a:pt x="690" y="464"/>
                  <a:pt x="688" y="466"/>
                  <a:pt x="688" y="468"/>
                </a:cubicBezTo>
                <a:cubicBezTo>
                  <a:pt x="688" y="471"/>
                  <a:pt x="690" y="473"/>
                  <a:pt x="692" y="473"/>
                </a:cubicBezTo>
                <a:close/>
                <a:moveTo>
                  <a:pt x="724" y="414"/>
                </a:moveTo>
                <a:cubicBezTo>
                  <a:pt x="724" y="411"/>
                  <a:pt x="722" y="409"/>
                  <a:pt x="720" y="409"/>
                </a:cubicBezTo>
                <a:cubicBezTo>
                  <a:pt x="717" y="409"/>
                  <a:pt x="715" y="411"/>
                  <a:pt x="715" y="414"/>
                </a:cubicBezTo>
                <a:cubicBezTo>
                  <a:pt x="715" y="416"/>
                  <a:pt x="717" y="418"/>
                  <a:pt x="720" y="418"/>
                </a:cubicBezTo>
                <a:cubicBezTo>
                  <a:pt x="722" y="418"/>
                  <a:pt x="724" y="416"/>
                  <a:pt x="724" y="414"/>
                </a:cubicBezTo>
                <a:close/>
                <a:moveTo>
                  <a:pt x="751" y="332"/>
                </a:moveTo>
                <a:cubicBezTo>
                  <a:pt x="751" y="330"/>
                  <a:pt x="749" y="328"/>
                  <a:pt x="747" y="328"/>
                </a:cubicBezTo>
                <a:cubicBezTo>
                  <a:pt x="744" y="328"/>
                  <a:pt x="742" y="330"/>
                  <a:pt x="742" y="332"/>
                </a:cubicBezTo>
                <a:cubicBezTo>
                  <a:pt x="742" y="335"/>
                  <a:pt x="744" y="337"/>
                  <a:pt x="747" y="337"/>
                </a:cubicBezTo>
                <a:cubicBezTo>
                  <a:pt x="749" y="337"/>
                  <a:pt x="751" y="335"/>
                  <a:pt x="751" y="332"/>
                </a:cubicBezTo>
                <a:close/>
                <a:moveTo>
                  <a:pt x="713" y="432"/>
                </a:moveTo>
                <a:cubicBezTo>
                  <a:pt x="715" y="432"/>
                  <a:pt x="717" y="430"/>
                  <a:pt x="717" y="428"/>
                </a:cubicBezTo>
                <a:cubicBezTo>
                  <a:pt x="717" y="425"/>
                  <a:pt x="715" y="423"/>
                  <a:pt x="713" y="423"/>
                </a:cubicBezTo>
                <a:cubicBezTo>
                  <a:pt x="710" y="423"/>
                  <a:pt x="708" y="425"/>
                  <a:pt x="708" y="428"/>
                </a:cubicBezTo>
                <a:cubicBezTo>
                  <a:pt x="708" y="430"/>
                  <a:pt x="710" y="432"/>
                  <a:pt x="713" y="432"/>
                </a:cubicBezTo>
                <a:close/>
                <a:moveTo>
                  <a:pt x="711" y="414"/>
                </a:moveTo>
                <a:cubicBezTo>
                  <a:pt x="711" y="411"/>
                  <a:pt x="709" y="409"/>
                  <a:pt x="706" y="409"/>
                </a:cubicBezTo>
                <a:cubicBezTo>
                  <a:pt x="704" y="409"/>
                  <a:pt x="702" y="411"/>
                  <a:pt x="702" y="414"/>
                </a:cubicBezTo>
                <a:cubicBezTo>
                  <a:pt x="702" y="416"/>
                  <a:pt x="704" y="418"/>
                  <a:pt x="706" y="418"/>
                </a:cubicBezTo>
                <a:cubicBezTo>
                  <a:pt x="709" y="418"/>
                  <a:pt x="711" y="416"/>
                  <a:pt x="711" y="414"/>
                </a:cubicBezTo>
                <a:close/>
                <a:moveTo>
                  <a:pt x="738" y="387"/>
                </a:moveTo>
                <a:cubicBezTo>
                  <a:pt x="738" y="384"/>
                  <a:pt x="736" y="382"/>
                  <a:pt x="733" y="382"/>
                </a:cubicBezTo>
                <a:cubicBezTo>
                  <a:pt x="731" y="382"/>
                  <a:pt x="729" y="384"/>
                  <a:pt x="729" y="387"/>
                </a:cubicBezTo>
                <a:cubicBezTo>
                  <a:pt x="729" y="389"/>
                  <a:pt x="731" y="391"/>
                  <a:pt x="733" y="391"/>
                </a:cubicBezTo>
                <a:cubicBezTo>
                  <a:pt x="736" y="391"/>
                  <a:pt x="738" y="389"/>
                  <a:pt x="738" y="387"/>
                </a:cubicBezTo>
                <a:close/>
                <a:moveTo>
                  <a:pt x="745" y="373"/>
                </a:moveTo>
                <a:cubicBezTo>
                  <a:pt x="745" y="370"/>
                  <a:pt x="743" y="368"/>
                  <a:pt x="740" y="368"/>
                </a:cubicBezTo>
                <a:cubicBezTo>
                  <a:pt x="738" y="368"/>
                  <a:pt x="736" y="370"/>
                  <a:pt x="736" y="373"/>
                </a:cubicBezTo>
                <a:cubicBezTo>
                  <a:pt x="736" y="375"/>
                  <a:pt x="738" y="378"/>
                  <a:pt x="740" y="378"/>
                </a:cubicBezTo>
                <a:cubicBezTo>
                  <a:pt x="743" y="378"/>
                  <a:pt x="745" y="375"/>
                  <a:pt x="745" y="373"/>
                </a:cubicBezTo>
                <a:close/>
                <a:moveTo>
                  <a:pt x="731" y="400"/>
                </a:moveTo>
                <a:cubicBezTo>
                  <a:pt x="731" y="398"/>
                  <a:pt x="729" y="396"/>
                  <a:pt x="727" y="396"/>
                </a:cubicBezTo>
                <a:cubicBezTo>
                  <a:pt x="724" y="396"/>
                  <a:pt x="722" y="398"/>
                  <a:pt x="722" y="400"/>
                </a:cubicBezTo>
                <a:cubicBezTo>
                  <a:pt x="722" y="403"/>
                  <a:pt x="724" y="405"/>
                  <a:pt x="727" y="405"/>
                </a:cubicBezTo>
                <a:cubicBezTo>
                  <a:pt x="729" y="405"/>
                  <a:pt x="731" y="403"/>
                  <a:pt x="731" y="400"/>
                </a:cubicBezTo>
                <a:close/>
                <a:moveTo>
                  <a:pt x="690" y="455"/>
                </a:moveTo>
                <a:cubicBezTo>
                  <a:pt x="690" y="452"/>
                  <a:pt x="688" y="450"/>
                  <a:pt x="686" y="450"/>
                </a:cubicBezTo>
                <a:cubicBezTo>
                  <a:pt x="683" y="450"/>
                  <a:pt x="681" y="452"/>
                  <a:pt x="681" y="455"/>
                </a:cubicBezTo>
                <a:cubicBezTo>
                  <a:pt x="681" y="457"/>
                  <a:pt x="683" y="459"/>
                  <a:pt x="686" y="459"/>
                </a:cubicBezTo>
                <a:cubicBezTo>
                  <a:pt x="688" y="459"/>
                  <a:pt x="690" y="457"/>
                  <a:pt x="690" y="455"/>
                </a:cubicBezTo>
                <a:close/>
                <a:moveTo>
                  <a:pt x="674" y="468"/>
                </a:moveTo>
                <a:cubicBezTo>
                  <a:pt x="674" y="471"/>
                  <a:pt x="676" y="473"/>
                  <a:pt x="679" y="473"/>
                </a:cubicBezTo>
                <a:cubicBezTo>
                  <a:pt x="681" y="473"/>
                  <a:pt x="683" y="471"/>
                  <a:pt x="683" y="468"/>
                </a:cubicBezTo>
                <a:cubicBezTo>
                  <a:pt x="683" y="466"/>
                  <a:pt x="681" y="464"/>
                  <a:pt x="679" y="464"/>
                </a:cubicBezTo>
                <a:cubicBezTo>
                  <a:pt x="676" y="464"/>
                  <a:pt x="674" y="466"/>
                  <a:pt x="674" y="468"/>
                </a:cubicBezTo>
                <a:close/>
                <a:moveTo>
                  <a:pt x="704" y="428"/>
                </a:moveTo>
                <a:cubicBezTo>
                  <a:pt x="704" y="425"/>
                  <a:pt x="702" y="423"/>
                  <a:pt x="699" y="423"/>
                </a:cubicBezTo>
                <a:cubicBezTo>
                  <a:pt x="697" y="423"/>
                  <a:pt x="695" y="425"/>
                  <a:pt x="695" y="428"/>
                </a:cubicBezTo>
                <a:cubicBezTo>
                  <a:pt x="695" y="430"/>
                  <a:pt x="697" y="432"/>
                  <a:pt x="699" y="432"/>
                </a:cubicBezTo>
                <a:cubicBezTo>
                  <a:pt x="702" y="432"/>
                  <a:pt x="704" y="430"/>
                  <a:pt x="704" y="428"/>
                </a:cubicBezTo>
                <a:close/>
                <a:moveTo>
                  <a:pt x="708" y="237"/>
                </a:moveTo>
                <a:cubicBezTo>
                  <a:pt x="708" y="239"/>
                  <a:pt x="710" y="241"/>
                  <a:pt x="713" y="241"/>
                </a:cubicBezTo>
                <a:cubicBezTo>
                  <a:pt x="715" y="241"/>
                  <a:pt x="717" y="239"/>
                  <a:pt x="717" y="237"/>
                </a:cubicBezTo>
                <a:cubicBezTo>
                  <a:pt x="717" y="234"/>
                  <a:pt x="715" y="232"/>
                  <a:pt x="713" y="232"/>
                </a:cubicBezTo>
                <a:cubicBezTo>
                  <a:pt x="710" y="232"/>
                  <a:pt x="708" y="234"/>
                  <a:pt x="708" y="237"/>
                </a:cubicBezTo>
                <a:close/>
                <a:moveTo>
                  <a:pt x="720" y="473"/>
                </a:moveTo>
                <a:cubicBezTo>
                  <a:pt x="722" y="473"/>
                  <a:pt x="724" y="471"/>
                  <a:pt x="724" y="468"/>
                </a:cubicBezTo>
                <a:cubicBezTo>
                  <a:pt x="724" y="466"/>
                  <a:pt x="722" y="464"/>
                  <a:pt x="720" y="464"/>
                </a:cubicBezTo>
                <a:cubicBezTo>
                  <a:pt x="717" y="464"/>
                  <a:pt x="715" y="466"/>
                  <a:pt x="715" y="468"/>
                </a:cubicBezTo>
                <a:cubicBezTo>
                  <a:pt x="715" y="471"/>
                  <a:pt x="717" y="473"/>
                  <a:pt x="720" y="473"/>
                </a:cubicBezTo>
                <a:close/>
                <a:moveTo>
                  <a:pt x="697" y="441"/>
                </a:moveTo>
                <a:cubicBezTo>
                  <a:pt x="697" y="439"/>
                  <a:pt x="695" y="437"/>
                  <a:pt x="692" y="437"/>
                </a:cubicBezTo>
                <a:cubicBezTo>
                  <a:pt x="690" y="437"/>
                  <a:pt x="688" y="439"/>
                  <a:pt x="688" y="441"/>
                </a:cubicBezTo>
                <a:cubicBezTo>
                  <a:pt x="688" y="444"/>
                  <a:pt x="690" y="446"/>
                  <a:pt x="692" y="446"/>
                </a:cubicBezTo>
                <a:cubicBezTo>
                  <a:pt x="695" y="446"/>
                  <a:pt x="697" y="444"/>
                  <a:pt x="697" y="441"/>
                </a:cubicBezTo>
                <a:close/>
                <a:moveTo>
                  <a:pt x="674" y="441"/>
                </a:moveTo>
                <a:cubicBezTo>
                  <a:pt x="674" y="444"/>
                  <a:pt x="676" y="446"/>
                  <a:pt x="679" y="446"/>
                </a:cubicBezTo>
                <a:cubicBezTo>
                  <a:pt x="681" y="446"/>
                  <a:pt x="683" y="444"/>
                  <a:pt x="683" y="441"/>
                </a:cubicBezTo>
                <a:cubicBezTo>
                  <a:pt x="683" y="439"/>
                  <a:pt x="681" y="437"/>
                  <a:pt x="679" y="437"/>
                </a:cubicBezTo>
                <a:cubicBezTo>
                  <a:pt x="676" y="437"/>
                  <a:pt x="674" y="439"/>
                  <a:pt x="674" y="441"/>
                </a:cubicBezTo>
                <a:close/>
                <a:moveTo>
                  <a:pt x="733" y="218"/>
                </a:moveTo>
                <a:cubicBezTo>
                  <a:pt x="731" y="218"/>
                  <a:pt x="729" y="220"/>
                  <a:pt x="729" y="223"/>
                </a:cubicBezTo>
                <a:cubicBezTo>
                  <a:pt x="729" y="225"/>
                  <a:pt x="731" y="227"/>
                  <a:pt x="733" y="227"/>
                </a:cubicBezTo>
                <a:cubicBezTo>
                  <a:pt x="736" y="227"/>
                  <a:pt x="738" y="225"/>
                  <a:pt x="738" y="223"/>
                </a:cubicBezTo>
                <a:cubicBezTo>
                  <a:pt x="738" y="220"/>
                  <a:pt x="736" y="218"/>
                  <a:pt x="733" y="218"/>
                </a:cubicBezTo>
                <a:close/>
                <a:moveTo>
                  <a:pt x="736" y="237"/>
                </a:moveTo>
                <a:cubicBezTo>
                  <a:pt x="736" y="239"/>
                  <a:pt x="738" y="241"/>
                  <a:pt x="740" y="241"/>
                </a:cubicBezTo>
                <a:cubicBezTo>
                  <a:pt x="743" y="241"/>
                  <a:pt x="745" y="239"/>
                  <a:pt x="745" y="237"/>
                </a:cubicBezTo>
                <a:cubicBezTo>
                  <a:pt x="745" y="234"/>
                  <a:pt x="743" y="232"/>
                  <a:pt x="740" y="232"/>
                </a:cubicBezTo>
                <a:cubicBezTo>
                  <a:pt x="738" y="232"/>
                  <a:pt x="736" y="234"/>
                  <a:pt x="736" y="237"/>
                </a:cubicBezTo>
                <a:close/>
                <a:moveTo>
                  <a:pt x="742" y="223"/>
                </a:moveTo>
                <a:cubicBezTo>
                  <a:pt x="742" y="225"/>
                  <a:pt x="744" y="227"/>
                  <a:pt x="747" y="227"/>
                </a:cubicBezTo>
                <a:cubicBezTo>
                  <a:pt x="749" y="227"/>
                  <a:pt x="751" y="225"/>
                  <a:pt x="751" y="223"/>
                </a:cubicBezTo>
                <a:cubicBezTo>
                  <a:pt x="751" y="220"/>
                  <a:pt x="749" y="218"/>
                  <a:pt x="747" y="218"/>
                </a:cubicBezTo>
                <a:cubicBezTo>
                  <a:pt x="744" y="218"/>
                  <a:pt x="742" y="220"/>
                  <a:pt x="742" y="223"/>
                </a:cubicBezTo>
                <a:close/>
                <a:moveTo>
                  <a:pt x="727" y="205"/>
                </a:moveTo>
                <a:cubicBezTo>
                  <a:pt x="724" y="205"/>
                  <a:pt x="722" y="207"/>
                  <a:pt x="722" y="209"/>
                </a:cubicBezTo>
                <a:cubicBezTo>
                  <a:pt x="722" y="212"/>
                  <a:pt x="724" y="214"/>
                  <a:pt x="727" y="214"/>
                </a:cubicBezTo>
                <a:cubicBezTo>
                  <a:pt x="729" y="214"/>
                  <a:pt x="731" y="212"/>
                  <a:pt x="731" y="209"/>
                </a:cubicBezTo>
                <a:cubicBezTo>
                  <a:pt x="731" y="207"/>
                  <a:pt x="729" y="205"/>
                  <a:pt x="727" y="205"/>
                </a:cubicBezTo>
                <a:close/>
                <a:moveTo>
                  <a:pt x="715" y="223"/>
                </a:moveTo>
                <a:cubicBezTo>
                  <a:pt x="715" y="225"/>
                  <a:pt x="717" y="227"/>
                  <a:pt x="720" y="227"/>
                </a:cubicBezTo>
                <a:cubicBezTo>
                  <a:pt x="722" y="227"/>
                  <a:pt x="724" y="225"/>
                  <a:pt x="724" y="223"/>
                </a:cubicBezTo>
                <a:cubicBezTo>
                  <a:pt x="724" y="220"/>
                  <a:pt x="722" y="218"/>
                  <a:pt x="720" y="218"/>
                </a:cubicBezTo>
                <a:cubicBezTo>
                  <a:pt x="717" y="218"/>
                  <a:pt x="715" y="220"/>
                  <a:pt x="715" y="223"/>
                </a:cubicBezTo>
                <a:close/>
                <a:moveTo>
                  <a:pt x="758" y="318"/>
                </a:moveTo>
                <a:cubicBezTo>
                  <a:pt x="758" y="316"/>
                  <a:pt x="756" y="314"/>
                  <a:pt x="754" y="314"/>
                </a:cubicBezTo>
                <a:cubicBezTo>
                  <a:pt x="751" y="314"/>
                  <a:pt x="749" y="316"/>
                  <a:pt x="749" y="318"/>
                </a:cubicBezTo>
                <a:cubicBezTo>
                  <a:pt x="749" y="321"/>
                  <a:pt x="751" y="323"/>
                  <a:pt x="754" y="323"/>
                </a:cubicBezTo>
                <a:cubicBezTo>
                  <a:pt x="756" y="323"/>
                  <a:pt x="758" y="321"/>
                  <a:pt x="758" y="318"/>
                </a:cubicBezTo>
                <a:close/>
                <a:moveTo>
                  <a:pt x="754" y="205"/>
                </a:moveTo>
                <a:cubicBezTo>
                  <a:pt x="751" y="205"/>
                  <a:pt x="749" y="207"/>
                  <a:pt x="749" y="209"/>
                </a:cubicBezTo>
                <a:cubicBezTo>
                  <a:pt x="749" y="212"/>
                  <a:pt x="751" y="214"/>
                  <a:pt x="754" y="214"/>
                </a:cubicBezTo>
                <a:cubicBezTo>
                  <a:pt x="756" y="214"/>
                  <a:pt x="758" y="212"/>
                  <a:pt x="758" y="209"/>
                </a:cubicBezTo>
                <a:cubicBezTo>
                  <a:pt x="758" y="207"/>
                  <a:pt x="756" y="205"/>
                  <a:pt x="754" y="205"/>
                </a:cubicBezTo>
                <a:close/>
                <a:moveTo>
                  <a:pt x="756" y="223"/>
                </a:moveTo>
                <a:cubicBezTo>
                  <a:pt x="756" y="225"/>
                  <a:pt x="758" y="227"/>
                  <a:pt x="761" y="227"/>
                </a:cubicBezTo>
                <a:cubicBezTo>
                  <a:pt x="763" y="227"/>
                  <a:pt x="765" y="225"/>
                  <a:pt x="765" y="223"/>
                </a:cubicBezTo>
                <a:cubicBezTo>
                  <a:pt x="765" y="220"/>
                  <a:pt x="763" y="218"/>
                  <a:pt x="761" y="218"/>
                </a:cubicBezTo>
                <a:cubicBezTo>
                  <a:pt x="758" y="218"/>
                  <a:pt x="756" y="220"/>
                  <a:pt x="756" y="223"/>
                </a:cubicBezTo>
                <a:close/>
                <a:moveTo>
                  <a:pt x="772" y="264"/>
                </a:moveTo>
                <a:cubicBezTo>
                  <a:pt x="772" y="261"/>
                  <a:pt x="770" y="259"/>
                  <a:pt x="767" y="259"/>
                </a:cubicBezTo>
                <a:cubicBezTo>
                  <a:pt x="765" y="259"/>
                  <a:pt x="763" y="261"/>
                  <a:pt x="763" y="264"/>
                </a:cubicBezTo>
                <a:cubicBezTo>
                  <a:pt x="763" y="266"/>
                  <a:pt x="765" y="268"/>
                  <a:pt x="767" y="268"/>
                </a:cubicBezTo>
                <a:cubicBezTo>
                  <a:pt x="770" y="268"/>
                  <a:pt x="772" y="266"/>
                  <a:pt x="772" y="264"/>
                </a:cubicBezTo>
                <a:close/>
                <a:moveTo>
                  <a:pt x="765" y="305"/>
                </a:moveTo>
                <a:cubicBezTo>
                  <a:pt x="765" y="302"/>
                  <a:pt x="763" y="300"/>
                  <a:pt x="761" y="300"/>
                </a:cubicBezTo>
                <a:cubicBezTo>
                  <a:pt x="758" y="300"/>
                  <a:pt x="756" y="302"/>
                  <a:pt x="756" y="305"/>
                </a:cubicBezTo>
                <a:cubicBezTo>
                  <a:pt x="756" y="307"/>
                  <a:pt x="758" y="309"/>
                  <a:pt x="761" y="309"/>
                </a:cubicBezTo>
                <a:cubicBezTo>
                  <a:pt x="763" y="309"/>
                  <a:pt x="765" y="307"/>
                  <a:pt x="765" y="305"/>
                </a:cubicBezTo>
                <a:close/>
                <a:moveTo>
                  <a:pt x="765" y="278"/>
                </a:moveTo>
                <a:cubicBezTo>
                  <a:pt x="765" y="275"/>
                  <a:pt x="763" y="273"/>
                  <a:pt x="761" y="273"/>
                </a:cubicBezTo>
                <a:cubicBezTo>
                  <a:pt x="758" y="273"/>
                  <a:pt x="756" y="275"/>
                  <a:pt x="756" y="278"/>
                </a:cubicBezTo>
                <a:cubicBezTo>
                  <a:pt x="756" y="280"/>
                  <a:pt x="758" y="282"/>
                  <a:pt x="761" y="282"/>
                </a:cubicBezTo>
                <a:cubicBezTo>
                  <a:pt x="763" y="282"/>
                  <a:pt x="765" y="280"/>
                  <a:pt x="765" y="278"/>
                </a:cubicBezTo>
                <a:close/>
                <a:moveTo>
                  <a:pt x="772" y="209"/>
                </a:moveTo>
                <a:cubicBezTo>
                  <a:pt x="772" y="207"/>
                  <a:pt x="770" y="205"/>
                  <a:pt x="767" y="205"/>
                </a:cubicBezTo>
                <a:cubicBezTo>
                  <a:pt x="765" y="205"/>
                  <a:pt x="763" y="207"/>
                  <a:pt x="763" y="209"/>
                </a:cubicBezTo>
                <a:cubicBezTo>
                  <a:pt x="763" y="212"/>
                  <a:pt x="765" y="214"/>
                  <a:pt x="767" y="214"/>
                </a:cubicBezTo>
                <a:cubicBezTo>
                  <a:pt x="770" y="214"/>
                  <a:pt x="772" y="212"/>
                  <a:pt x="772" y="209"/>
                </a:cubicBezTo>
                <a:close/>
                <a:moveTo>
                  <a:pt x="772" y="237"/>
                </a:moveTo>
                <a:cubicBezTo>
                  <a:pt x="772" y="234"/>
                  <a:pt x="770" y="232"/>
                  <a:pt x="767" y="232"/>
                </a:cubicBezTo>
                <a:cubicBezTo>
                  <a:pt x="765" y="232"/>
                  <a:pt x="763" y="234"/>
                  <a:pt x="763" y="237"/>
                </a:cubicBezTo>
                <a:cubicBezTo>
                  <a:pt x="763" y="239"/>
                  <a:pt x="765" y="241"/>
                  <a:pt x="767" y="241"/>
                </a:cubicBezTo>
                <a:cubicBezTo>
                  <a:pt x="770" y="241"/>
                  <a:pt x="772" y="239"/>
                  <a:pt x="772" y="237"/>
                </a:cubicBezTo>
                <a:close/>
                <a:moveTo>
                  <a:pt x="654" y="400"/>
                </a:moveTo>
                <a:cubicBezTo>
                  <a:pt x="654" y="403"/>
                  <a:pt x="656" y="405"/>
                  <a:pt x="658" y="405"/>
                </a:cubicBezTo>
                <a:cubicBezTo>
                  <a:pt x="661" y="405"/>
                  <a:pt x="663" y="403"/>
                  <a:pt x="663" y="400"/>
                </a:cubicBezTo>
                <a:cubicBezTo>
                  <a:pt x="663" y="398"/>
                  <a:pt x="661" y="396"/>
                  <a:pt x="658" y="396"/>
                </a:cubicBezTo>
                <a:cubicBezTo>
                  <a:pt x="656" y="396"/>
                  <a:pt x="654" y="398"/>
                  <a:pt x="654" y="400"/>
                </a:cubicBezTo>
                <a:close/>
                <a:moveTo>
                  <a:pt x="856" y="255"/>
                </a:moveTo>
                <a:cubicBezTo>
                  <a:pt x="858" y="255"/>
                  <a:pt x="860" y="253"/>
                  <a:pt x="860" y="250"/>
                </a:cubicBezTo>
                <a:cubicBezTo>
                  <a:pt x="860" y="248"/>
                  <a:pt x="858" y="246"/>
                  <a:pt x="856" y="246"/>
                </a:cubicBezTo>
                <a:cubicBezTo>
                  <a:pt x="853" y="246"/>
                  <a:pt x="851" y="248"/>
                  <a:pt x="851" y="250"/>
                </a:cubicBezTo>
                <a:cubicBezTo>
                  <a:pt x="851" y="253"/>
                  <a:pt x="853" y="255"/>
                  <a:pt x="856" y="255"/>
                </a:cubicBezTo>
                <a:close/>
                <a:moveTo>
                  <a:pt x="867" y="237"/>
                </a:moveTo>
                <a:cubicBezTo>
                  <a:pt x="867" y="234"/>
                  <a:pt x="865" y="232"/>
                  <a:pt x="863" y="232"/>
                </a:cubicBezTo>
                <a:cubicBezTo>
                  <a:pt x="860" y="232"/>
                  <a:pt x="858" y="234"/>
                  <a:pt x="858" y="237"/>
                </a:cubicBezTo>
                <a:cubicBezTo>
                  <a:pt x="858" y="239"/>
                  <a:pt x="860" y="241"/>
                  <a:pt x="863" y="241"/>
                </a:cubicBezTo>
                <a:cubicBezTo>
                  <a:pt x="865" y="241"/>
                  <a:pt x="867" y="239"/>
                  <a:pt x="867" y="237"/>
                </a:cubicBezTo>
                <a:close/>
                <a:moveTo>
                  <a:pt x="876" y="268"/>
                </a:moveTo>
                <a:cubicBezTo>
                  <a:pt x="879" y="268"/>
                  <a:pt x="881" y="266"/>
                  <a:pt x="881" y="264"/>
                </a:cubicBezTo>
                <a:cubicBezTo>
                  <a:pt x="881" y="261"/>
                  <a:pt x="879" y="259"/>
                  <a:pt x="876" y="259"/>
                </a:cubicBezTo>
                <a:cubicBezTo>
                  <a:pt x="874" y="259"/>
                  <a:pt x="872" y="261"/>
                  <a:pt x="872" y="264"/>
                </a:cubicBezTo>
                <a:cubicBezTo>
                  <a:pt x="872" y="266"/>
                  <a:pt x="874" y="268"/>
                  <a:pt x="876" y="268"/>
                </a:cubicBezTo>
                <a:close/>
                <a:moveTo>
                  <a:pt x="1119" y="278"/>
                </a:moveTo>
                <a:cubicBezTo>
                  <a:pt x="1119" y="275"/>
                  <a:pt x="1117" y="273"/>
                  <a:pt x="1115" y="273"/>
                </a:cubicBezTo>
                <a:cubicBezTo>
                  <a:pt x="1112" y="273"/>
                  <a:pt x="1110" y="275"/>
                  <a:pt x="1110" y="278"/>
                </a:cubicBezTo>
                <a:cubicBezTo>
                  <a:pt x="1110" y="280"/>
                  <a:pt x="1112" y="282"/>
                  <a:pt x="1115" y="282"/>
                </a:cubicBezTo>
                <a:cubicBezTo>
                  <a:pt x="1117" y="282"/>
                  <a:pt x="1119" y="280"/>
                  <a:pt x="1119" y="278"/>
                </a:cubicBezTo>
                <a:close/>
                <a:moveTo>
                  <a:pt x="1115" y="227"/>
                </a:moveTo>
                <a:cubicBezTo>
                  <a:pt x="1117" y="227"/>
                  <a:pt x="1119" y="225"/>
                  <a:pt x="1119" y="223"/>
                </a:cubicBezTo>
                <a:cubicBezTo>
                  <a:pt x="1119" y="220"/>
                  <a:pt x="1117" y="218"/>
                  <a:pt x="1115" y="218"/>
                </a:cubicBezTo>
                <a:cubicBezTo>
                  <a:pt x="1112" y="218"/>
                  <a:pt x="1110" y="220"/>
                  <a:pt x="1110" y="223"/>
                </a:cubicBezTo>
                <a:cubicBezTo>
                  <a:pt x="1110" y="225"/>
                  <a:pt x="1112" y="227"/>
                  <a:pt x="1115" y="227"/>
                </a:cubicBezTo>
                <a:close/>
                <a:moveTo>
                  <a:pt x="824" y="223"/>
                </a:moveTo>
                <a:cubicBezTo>
                  <a:pt x="824" y="225"/>
                  <a:pt x="826" y="227"/>
                  <a:pt x="829" y="227"/>
                </a:cubicBezTo>
                <a:cubicBezTo>
                  <a:pt x="831" y="227"/>
                  <a:pt x="833" y="225"/>
                  <a:pt x="833" y="223"/>
                </a:cubicBezTo>
                <a:cubicBezTo>
                  <a:pt x="833" y="220"/>
                  <a:pt x="831" y="218"/>
                  <a:pt x="829" y="218"/>
                </a:cubicBezTo>
                <a:cubicBezTo>
                  <a:pt x="826" y="218"/>
                  <a:pt x="824" y="220"/>
                  <a:pt x="824" y="223"/>
                </a:cubicBezTo>
                <a:close/>
                <a:moveTo>
                  <a:pt x="869" y="255"/>
                </a:moveTo>
                <a:cubicBezTo>
                  <a:pt x="872" y="255"/>
                  <a:pt x="874" y="253"/>
                  <a:pt x="874" y="250"/>
                </a:cubicBezTo>
                <a:cubicBezTo>
                  <a:pt x="874" y="248"/>
                  <a:pt x="872" y="246"/>
                  <a:pt x="869" y="246"/>
                </a:cubicBezTo>
                <a:cubicBezTo>
                  <a:pt x="867" y="246"/>
                  <a:pt x="865" y="248"/>
                  <a:pt x="865" y="250"/>
                </a:cubicBezTo>
                <a:cubicBezTo>
                  <a:pt x="865" y="253"/>
                  <a:pt x="867" y="255"/>
                  <a:pt x="869" y="255"/>
                </a:cubicBezTo>
                <a:close/>
                <a:moveTo>
                  <a:pt x="856" y="227"/>
                </a:moveTo>
                <a:cubicBezTo>
                  <a:pt x="858" y="227"/>
                  <a:pt x="860" y="225"/>
                  <a:pt x="860" y="223"/>
                </a:cubicBezTo>
                <a:cubicBezTo>
                  <a:pt x="860" y="220"/>
                  <a:pt x="858" y="218"/>
                  <a:pt x="856" y="218"/>
                </a:cubicBezTo>
                <a:cubicBezTo>
                  <a:pt x="853" y="218"/>
                  <a:pt x="851" y="220"/>
                  <a:pt x="851" y="223"/>
                </a:cubicBezTo>
                <a:cubicBezTo>
                  <a:pt x="851" y="225"/>
                  <a:pt x="853" y="227"/>
                  <a:pt x="856" y="227"/>
                </a:cubicBezTo>
                <a:close/>
                <a:moveTo>
                  <a:pt x="849" y="205"/>
                </a:moveTo>
                <a:cubicBezTo>
                  <a:pt x="847" y="205"/>
                  <a:pt x="845" y="207"/>
                  <a:pt x="845" y="209"/>
                </a:cubicBezTo>
                <a:cubicBezTo>
                  <a:pt x="845" y="212"/>
                  <a:pt x="847" y="214"/>
                  <a:pt x="849" y="214"/>
                </a:cubicBezTo>
                <a:cubicBezTo>
                  <a:pt x="852" y="214"/>
                  <a:pt x="854" y="212"/>
                  <a:pt x="854" y="209"/>
                </a:cubicBezTo>
                <a:cubicBezTo>
                  <a:pt x="854" y="207"/>
                  <a:pt x="852" y="205"/>
                  <a:pt x="849" y="205"/>
                </a:cubicBezTo>
                <a:close/>
                <a:moveTo>
                  <a:pt x="849" y="241"/>
                </a:moveTo>
                <a:cubicBezTo>
                  <a:pt x="852" y="241"/>
                  <a:pt x="854" y="239"/>
                  <a:pt x="854" y="237"/>
                </a:cubicBezTo>
                <a:cubicBezTo>
                  <a:pt x="854" y="234"/>
                  <a:pt x="852" y="232"/>
                  <a:pt x="849" y="232"/>
                </a:cubicBezTo>
                <a:cubicBezTo>
                  <a:pt x="847" y="232"/>
                  <a:pt x="845" y="234"/>
                  <a:pt x="845" y="237"/>
                </a:cubicBezTo>
                <a:cubicBezTo>
                  <a:pt x="845" y="239"/>
                  <a:pt x="847" y="241"/>
                  <a:pt x="849" y="241"/>
                </a:cubicBezTo>
                <a:close/>
                <a:moveTo>
                  <a:pt x="840" y="209"/>
                </a:moveTo>
                <a:cubicBezTo>
                  <a:pt x="840" y="207"/>
                  <a:pt x="838" y="205"/>
                  <a:pt x="835" y="205"/>
                </a:cubicBezTo>
                <a:cubicBezTo>
                  <a:pt x="833" y="205"/>
                  <a:pt x="831" y="207"/>
                  <a:pt x="831" y="209"/>
                </a:cubicBezTo>
                <a:cubicBezTo>
                  <a:pt x="831" y="212"/>
                  <a:pt x="833" y="214"/>
                  <a:pt x="835" y="214"/>
                </a:cubicBezTo>
                <a:cubicBezTo>
                  <a:pt x="838" y="214"/>
                  <a:pt x="840" y="212"/>
                  <a:pt x="840" y="209"/>
                </a:cubicBezTo>
                <a:close/>
                <a:moveTo>
                  <a:pt x="842" y="227"/>
                </a:moveTo>
                <a:cubicBezTo>
                  <a:pt x="845" y="227"/>
                  <a:pt x="847" y="225"/>
                  <a:pt x="847" y="223"/>
                </a:cubicBezTo>
                <a:cubicBezTo>
                  <a:pt x="847" y="220"/>
                  <a:pt x="845" y="218"/>
                  <a:pt x="842" y="218"/>
                </a:cubicBezTo>
                <a:cubicBezTo>
                  <a:pt x="840" y="218"/>
                  <a:pt x="838" y="220"/>
                  <a:pt x="838" y="223"/>
                </a:cubicBezTo>
                <a:cubicBezTo>
                  <a:pt x="838" y="225"/>
                  <a:pt x="840" y="227"/>
                  <a:pt x="842" y="227"/>
                </a:cubicBezTo>
                <a:close/>
                <a:moveTo>
                  <a:pt x="842" y="191"/>
                </a:moveTo>
                <a:cubicBezTo>
                  <a:pt x="840" y="191"/>
                  <a:pt x="838" y="193"/>
                  <a:pt x="838" y="196"/>
                </a:cubicBezTo>
                <a:cubicBezTo>
                  <a:pt x="838" y="198"/>
                  <a:pt x="840" y="200"/>
                  <a:pt x="842" y="200"/>
                </a:cubicBezTo>
                <a:cubicBezTo>
                  <a:pt x="845" y="200"/>
                  <a:pt x="847" y="198"/>
                  <a:pt x="847" y="196"/>
                </a:cubicBezTo>
                <a:cubicBezTo>
                  <a:pt x="847" y="193"/>
                  <a:pt x="845" y="191"/>
                  <a:pt x="842" y="191"/>
                </a:cubicBezTo>
                <a:close/>
                <a:moveTo>
                  <a:pt x="1115" y="255"/>
                </a:moveTo>
                <a:cubicBezTo>
                  <a:pt x="1117" y="255"/>
                  <a:pt x="1119" y="253"/>
                  <a:pt x="1119" y="250"/>
                </a:cubicBezTo>
                <a:cubicBezTo>
                  <a:pt x="1119" y="248"/>
                  <a:pt x="1117" y="246"/>
                  <a:pt x="1115" y="246"/>
                </a:cubicBezTo>
                <a:cubicBezTo>
                  <a:pt x="1112" y="246"/>
                  <a:pt x="1110" y="248"/>
                  <a:pt x="1110" y="250"/>
                </a:cubicBezTo>
                <a:cubicBezTo>
                  <a:pt x="1110" y="253"/>
                  <a:pt x="1112" y="255"/>
                  <a:pt x="1115" y="255"/>
                </a:cubicBezTo>
                <a:close/>
                <a:moveTo>
                  <a:pt x="1121" y="232"/>
                </a:moveTo>
                <a:cubicBezTo>
                  <a:pt x="1119" y="232"/>
                  <a:pt x="1117" y="234"/>
                  <a:pt x="1117" y="237"/>
                </a:cubicBezTo>
                <a:cubicBezTo>
                  <a:pt x="1117" y="239"/>
                  <a:pt x="1119" y="241"/>
                  <a:pt x="1121" y="241"/>
                </a:cubicBezTo>
                <a:cubicBezTo>
                  <a:pt x="1124" y="241"/>
                  <a:pt x="1126" y="239"/>
                  <a:pt x="1126" y="237"/>
                </a:cubicBezTo>
                <a:cubicBezTo>
                  <a:pt x="1126" y="234"/>
                  <a:pt x="1124" y="232"/>
                  <a:pt x="1121" y="232"/>
                </a:cubicBezTo>
                <a:close/>
                <a:moveTo>
                  <a:pt x="1115" y="473"/>
                </a:moveTo>
                <a:cubicBezTo>
                  <a:pt x="1117" y="473"/>
                  <a:pt x="1119" y="471"/>
                  <a:pt x="1119" y="468"/>
                </a:cubicBezTo>
                <a:cubicBezTo>
                  <a:pt x="1119" y="466"/>
                  <a:pt x="1117" y="464"/>
                  <a:pt x="1115" y="464"/>
                </a:cubicBezTo>
                <a:cubicBezTo>
                  <a:pt x="1112" y="464"/>
                  <a:pt x="1110" y="466"/>
                  <a:pt x="1110" y="468"/>
                </a:cubicBezTo>
                <a:cubicBezTo>
                  <a:pt x="1110" y="471"/>
                  <a:pt x="1112" y="473"/>
                  <a:pt x="1115" y="473"/>
                </a:cubicBezTo>
                <a:close/>
                <a:moveTo>
                  <a:pt x="1121" y="487"/>
                </a:moveTo>
                <a:cubicBezTo>
                  <a:pt x="1124" y="487"/>
                  <a:pt x="1126" y="485"/>
                  <a:pt x="1126" y="482"/>
                </a:cubicBezTo>
                <a:cubicBezTo>
                  <a:pt x="1126" y="480"/>
                  <a:pt x="1124" y="478"/>
                  <a:pt x="1121" y="478"/>
                </a:cubicBezTo>
                <a:cubicBezTo>
                  <a:pt x="1119" y="478"/>
                  <a:pt x="1117" y="480"/>
                  <a:pt x="1117" y="482"/>
                </a:cubicBezTo>
                <a:cubicBezTo>
                  <a:pt x="1117" y="485"/>
                  <a:pt x="1119" y="487"/>
                  <a:pt x="1121" y="487"/>
                </a:cubicBezTo>
                <a:close/>
                <a:moveTo>
                  <a:pt x="1126" y="264"/>
                </a:moveTo>
                <a:cubicBezTo>
                  <a:pt x="1126" y="261"/>
                  <a:pt x="1124" y="259"/>
                  <a:pt x="1121" y="259"/>
                </a:cubicBezTo>
                <a:cubicBezTo>
                  <a:pt x="1119" y="259"/>
                  <a:pt x="1117" y="261"/>
                  <a:pt x="1117" y="264"/>
                </a:cubicBezTo>
                <a:cubicBezTo>
                  <a:pt x="1117" y="266"/>
                  <a:pt x="1119" y="268"/>
                  <a:pt x="1121" y="268"/>
                </a:cubicBezTo>
                <a:cubicBezTo>
                  <a:pt x="1124" y="268"/>
                  <a:pt x="1126" y="266"/>
                  <a:pt x="1126" y="264"/>
                </a:cubicBezTo>
                <a:close/>
                <a:moveTo>
                  <a:pt x="1121" y="205"/>
                </a:moveTo>
                <a:cubicBezTo>
                  <a:pt x="1119" y="205"/>
                  <a:pt x="1117" y="207"/>
                  <a:pt x="1117" y="209"/>
                </a:cubicBezTo>
                <a:cubicBezTo>
                  <a:pt x="1117" y="212"/>
                  <a:pt x="1119" y="214"/>
                  <a:pt x="1121" y="214"/>
                </a:cubicBezTo>
                <a:cubicBezTo>
                  <a:pt x="1124" y="214"/>
                  <a:pt x="1126" y="212"/>
                  <a:pt x="1126" y="209"/>
                </a:cubicBezTo>
                <a:cubicBezTo>
                  <a:pt x="1126" y="207"/>
                  <a:pt x="1124" y="205"/>
                  <a:pt x="1121" y="205"/>
                </a:cubicBezTo>
                <a:close/>
                <a:moveTo>
                  <a:pt x="1115" y="191"/>
                </a:moveTo>
                <a:cubicBezTo>
                  <a:pt x="1112" y="191"/>
                  <a:pt x="1110" y="193"/>
                  <a:pt x="1110" y="196"/>
                </a:cubicBezTo>
                <a:cubicBezTo>
                  <a:pt x="1110" y="198"/>
                  <a:pt x="1112" y="200"/>
                  <a:pt x="1115" y="200"/>
                </a:cubicBezTo>
                <a:cubicBezTo>
                  <a:pt x="1117" y="200"/>
                  <a:pt x="1119" y="198"/>
                  <a:pt x="1119" y="196"/>
                </a:cubicBezTo>
                <a:cubicBezTo>
                  <a:pt x="1119" y="193"/>
                  <a:pt x="1117" y="191"/>
                  <a:pt x="1115" y="191"/>
                </a:cubicBezTo>
                <a:close/>
                <a:moveTo>
                  <a:pt x="1108" y="459"/>
                </a:moveTo>
                <a:cubicBezTo>
                  <a:pt x="1110" y="459"/>
                  <a:pt x="1112" y="457"/>
                  <a:pt x="1112" y="455"/>
                </a:cubicBezTo>
                <a:cubicBezTo>
                  <a:pt x="1112" y="452"/>
                  <a:pt x="1110" y="450"/>
                  <a:pt x="1108" y="450"/>
                </a:cubicBezTo>
                <a:cubicBezTo>
                  <a:pt x="1105" y="450"/>
                  <a:pt x="1103" y="452"/>
                  <a:pt x="1103" y="455"/>
                </a:cubicBezTo>
                <a:cubicBezTo>
                  <a:pt x="1103" y="457"/>
                  <a:pt x="1105" y="459"/>
                  <a:pt x="1108" y="459"/>
                </a:cubicBezTo>
                <a:close/>
                <a:moveTo>
                  <a:pt x="1090" y="237"/>
                </a:moveTo>
                <a:cubicBezTo>
                  <a:pt x="1090" y="239"/>
                  <a:pt x="1092" y="241"/>
                  <a:pt x="1094" y="241"/>
                </a:cubicBezTo>
                <a:cubicBezTo>
                  <a:pt x="1097" y="241"/>
                  <a:pt x="1099" y="239"/>
                  <a:pt x="1099" y="237"/>
                </a:cubicBezTo>
                <a:cubicBezTo>
                  <a:pt x="1099" y="234"/>
                  <a:pt x="1097" y="232"/>
                  <a:pt x="1094" y="232"/>
                </a:cubicBezTo>
                <a:cubicBezTo>
                  <a:pt x="1092" y="232"/>
                  <a:pt x="1090" y="234"/>
                  <a:pt x="1090" y="237"/>
                </a:cubicBezTo>
                <a:close/>
                <a:moveTo>
                  <a:pt x="1101" y="218"/>
                </a:moveTo>
                <a:cubicBezTo>
                  <a:pt x="1099" y="218"/>
                  <a:pt x="1096" y="220"/>
                  <a:pt x="1096" y="223"/>
                </a:cubicBezTo>
                <a:cubicBezTo>
                  <a:pt x="1096" y="225"/>
                  <a:pt x="1099" y="227"/>
                  <a:pt x="1101" y="227"/>
                </a:cubicBezTo>
                <a:cubicBezTo>
                  <a:pt x="1104" y="227"/>
                  <a:pt x="1106" y="225"/>
                  <a:pt x="1106" y="223"/>
                </a:cubicBezTo>
                <a:cubicBezTo>
                  <a:pt x="1106" y="220"/>
                  <a:pt x="1104" y="218"/>
                  <a:pt x="1101" y="218"/>
                </a:cubicBezTo>
                <a:close/>
                <a:moveTo>
                  <a:pt x="720" y="437"/>
                </a:moveTo>
                <a:cubicBezTo>
                  <a:pt x="717" y="437"/>
                  <a:pt x="715" y="439"/>
                  <a:pt x="715" y="441"/>
                </a:cubicBezTo>
                <a:cubicBezTo>
                  <a:pt x="715" y="444"/>
                  <a:pt x="717" y="446"/>
                  <a:pt x="720" y="446"/>
                </a:cubicBezTo>
                <a:cubicBezTo>
                  <a:pt x="722" y="446"/>
                  <a:pt x="724" y="444"/>
                  <a:pt x="724" y="441"/>
                </a:cubicBezTo>
                <a:cubicBezTo>
                  <a:pt x="724" y="439"/>
                  <a:pt x="722" y="437"/>
                  <a:pt x="720" y="437"/>
                </a:cubicBezTo>
                <a:close/>
                <a:moveTo>
                  <a:pt x="1094" y="296"/>
                </a:moveTo>
                <a:cubicBezTo>
                  <a:pt x="1097" y="296"/>
                  <a:pt x="1099" y="294"/>
                  <a:pt x="1099" y="291"/>
                </a:cubicBezTo>
                <a:cubicBezTo>
                  <a:pt x="1099" y="289"/>
                  <a:pt x="1097" y="287"/>
                  <a:pt x="1094" y="287"/>
                </a:cubicBezTo>
                <a:cubicBezTo>
                  <a:pt x="1092" y="287"/>
                  <a:pt x="1090" y="289"/>
                  <a:pt x="1090" y="291"/>
                </a:cubicBezTo>
                <a:cubicBezTo>
                  <a:pt x="1090" y="294"/>
                  <a:pt x="1092" y="296"/>
                  <a:pt x="1094" y="296"/>
                </a:cubicBezTo>
                <a:close/>
                <a:moveTo>
                  <a:pt x="1106" y="278"/>
                </a:moveTo>
                <a:cubicBezTo>
                  <a:pt x="1106" y="275"/>
                  <a:pt x="1104" y="273"/>
                  <a:pt x="1101" y="273"/>
                </a:cubicBezTo>
                <a:cubicBezTo>
                  <a:pt x="1099" y="273"/>
                  <a:pt x="1096" y="275"/>
                  <a:pt x="1096" y="278"/>
                </a:cubicBezTo>
                <a:cubicBezTo>
                  <a:pt x="1096" y="280"/>
                  <a:pt x="1099" y="282"/>
                  <a:pt x="1101" y="282"/>
                </a:cubicBezTo>
                <a:cubicBezTo>
                  <a:pt x="1104" y="282"/>
                  <a:pt x="1106" y="280"/>
                  <a:pt x="1106" y="278"/>
                </a:cubicBezTo>
                <a:close/>
                <a:moveTo>
                  <a:pt x="1108" y="287"/>
                </a:moveTo>
                <a:cubicBezTo>
                  <a:pt x="1105" y="287"/>
                  <a:pt x="1103" y="289"/>
                  <a:pt x="1103" y="291"/>
                </a:cubicBezTo>
                <a:cubicBezTo>
                  <a:pt x="1103" y="294"/>
                  <a:pt x="1105" y="296"/>
                  <a:pt x="1108" y="296"/>
                </a:cubicBezTo>
                <a:cubicBezTo>
                  <a:pt x="1110" y="296"/>
                  <a:pt x="1112" y="294"/>
                  <a:pt x="1112" y="291"/>
                </a:cubicBezTo>
                <a:cubicBezTo>
                  <a:pt x="1112" y="289"/>
                  <a:pt x="1110" y="287"/>
                  <a:pt x="1108" y="287"/>
                </a:cubicBezTo>
                <a:close/>
                <a:moveTo>
                  <a:pt x="1103" y="264"/>
                </a:moveTo>
                <a:cubicBezTo>
                  <a:pt x="1103" y="266"/>
                  <a:pt x="1105" y="268"/>
                  <a:pt x="1108" y="268"/>
                </a:cubicBezTo>
                <a:cubicBezTo>
                  <a:pt x="1110" y="268"/>
                  <a:pt x="1112" y="266"/>
                  <a:pt x="1112" y="264"/>
                </a:cubicBezTo>
                <a:cubicBezTo>
                  <a:pt x="1112" y="261"/>
                  <a:pt x="1110" y="259"/>
                  <a:pt x="1108" y="259"/>
                </a:cubicBezTo>
                <a:cubicBezTo>
                  <a:pt x="1105" y="259"/>
                  <a:pt x="1103" y="261"/>
                  <a:pt x="1103" y="264"/>
                </a:cubicBezTo>
                <a:close/>
                <a:moveTo>
                  <a:pt x="779" y="250"/>
                </a:moveTo>
                <a:cubicBezTo>
                  <a:pt x="779" y="248"/>
                  <a:pt x="777" y="246"/>
                  <a:pt x="774" y="246"/>
                </a:cubicBezTo>
                <a:cubicBezTo>
                  <a:pt x="772" y="246"/>
                  <a:pt x="770" y="248"/>
                  <a:pt x="770" y="250"/>
                </a:cubicBezTo>
                <a:cubicBezTo>
                  <a:pt x="770" y="253"/>
                  <a:pt x="772" y="255"/>
                  <a:pt x="774" y="255"/>
                </a:cubicBezTo>
                <a:cubicBezTo>
                  <a:pt x="777" y="255"/>
                  <a:pt x="779" y="253"/>
                  <a:pt x="779" y="250"/>
                </a:cubicBezTo>
                <a:close/>
                <a:moveTo>
                  <a:pt x="779" y="278"/>
                </a:moveTo>
                <a:cubicBezTo>
                  <a:pt x="779" y="275"/>
                  <a:pt x="777" y="273"/>
                  <a:pt x="774" y="273"/>
                </a:cubicBezTo>
                <a:cubicBezTo>
                  <a:pt x="772" y="273"/>
                  <a:pt x="770" y="275"/>
                  <a:pt x="770" y="278"/>
                </a:cubicBezTo>
                <a:cubicBezTo>
                  <a:pt x="770" y="280"/>
                  <a:pt x="772" y="282"/>
                  <a:pt x="774" y="282"/>
                </a:cubicBezTo>
                <a:cubicBezTo>
                  <a:pt x="777" y="282"/>
                  <a:pt x="779" y="280"/>
                  <a:pt x="779" y="278"/>
                </a:cubicBezTo>
                <a:close/>
                <a:moveTo>
                  <a:pt x="772" y="318"/>
                </a:moveTo>
                <a:cubicBezTo>
                  <a:pt x="772" y="316"/>
                  <a:pt x="770" y="314"/>
                  <a:pt x="767" y="314"/>
                </a:cubicBezTo>
                <a:cubicBezTo>
                  <a:pt x="765" y="314"/>
                  <a:pt x="763" y="316"/>
                  <a:pt x="763" y="318"/>
                </a:cubicBezTo>
                <a:cubicBezTo>
                  <a:pt x="763" y="321"/>
                  <a:pt x="765" y="323"/>
                  <a:pt x="767" y="323"/>
                </a:cubicBezTo>
                <a:cubicBezTo>
                  <a:pt x="770" y="323"/>
                  <a:pt x="772" y="321"/>
                  <a:pt x="772" y="318"/>
                </a:cubicBezTo>
                <a:close/>
                <a:moveTo>
                  <a:pt x="792" y="196"/>
                </a:moveTo>
                <a:cubicBezTo>
                  <a:pt x="792" y="193"/>
                  <a:pt x="790" y="191"/>
                  <a:pt x="788" y="191"/>
                </a:cubicBezTo>
                <a:cubicBezTo>
                  <a:pt x="785" y="191"/>
                  <a:pt x="783" y="193"/>
                  <a:pt x="783" y="196"/>
                </a:cubicBezTo>
                <a:cubicBezTo>
                  <a:pt x="783" y="198"/>
                  <a:pt x="785" y="200"/>
                  <a:pt x="788" y="200"/>
                </a:cubicBezTo>
                <a:cubicBezTo>
                  <a:pt x="790" y="200"/>
                  <a:pt x="792" y="198"/>
                  <a:pt x="792" y="196"/>
                </a:cubicBezTo>
                <a:close/>
                <a:moveTo>
                  <a:pt x="786" y="209"/>
                </a:moveTo>
                <a:cubicBezTo>
                  <a:pt x="786" y="207"/>
                  <a:pt x="784" y="205"/>
                  <a:pt x="781" y="205"/>
                </a:cubicBezTo>
                <a:cubicBezTo>
                  <a:pt x="778" y="205"/>
                  <a:pt x="776" y="207"/>
                  <a:pt x="776" y="209"/>
                </a:cubicBezTo>
                <a:cubicBezTo>
                  <a:pt x="776" y="212"/>
                  <a:pt x="778" y="214"/>
                  <a:pt x="781" y="214"/>
                </a:cubicBezTo>
                <a:cubicBezTo>
                  <a:pt x="784" y="214"/>
                  <a:pt x="786" y="212"/>
                  <a:pt x="786" y="209"/>
                </a:cubicBezTo>
                <a:close/>
                <a:moveTo>
                  <a:pt x="829" y="200"/>
                </a:moveTo>
                <a:cubicBezTo>
                  <a:pt x="831" y="200"/>
                  <a:pt x="833" y="198"/>
                  <a:pt x="833" y="196"/>
                </a:cubicBezTo>
                <a:cubicBezTo>
                  <a:pt x="833" y="193"/>
                  <a:pt x="831" y="191"/>
                  <a:pt x="829" y="191"/>
                </a:cubicBezTo>
                <a:cubicBezTo>
                  <a:pt x="826" y="191"/>
                  <a:pt x="824" y="193"/>
                  <a:pt x="824" y="196"/>
                </a:cubicBezTo>
                <a:cubicBezTo>
                  <a:pt x="824" y="198"/>
                  <a:pt x="826" y="200"/>
                  <a:pt x="829" y="200"/>
                </a:cubicBezTo>
                <a:close/>
                <a:moveTo>
                  <a:pt x="772" y="291"/>
                </a:moveTo>
                <a:cubicBezTo>
                  <a:pt x="772" y="289"/>
                  <a:pt x="770" y="287"/>
                  <a:pt x="767" y="287"/>
                </a:cubicBezTo>
                <a:cubicBezTo>
                  <a:pt x="765" y="287"/>
                  <a:pt x="763" y="289"/>
                  <a:pt x="763" y="291"/>
                </a:cubicBezTo>
                <a:cubicBezTo>
                  <a:pt x="763" y="294"/>
                  <a:pt x="765" y="296"/>
                  <a:pt x="767" y="296"/>
                </a:cubicBezTo>
                <a:cubicBezTo>
                  <a:pt x="770" y="296"/>
                  <a:pt x="772" y="294"/>
                  <a:pt x="772" y="291"/>
                </a:cubicBezTo>
                <a:close/>
                <a:moveTo>
                  <a:pt x="765" y="332"/>
                </a:moveTo>
                <a:cubicBezTo>
                  <a:pt x="765" y="330"/>
                  <a:pt x="763" y="328"/>
                  <a:pt x="761" y="328"/>
                </a:cubicBezTo>
                <a:cubicBezTo>
                  <a:pt x="758" y="328"/>
                  <a:pt x="756" y="330"/>
                  <a:pt x="756" y="332"/>
                </a:cubicBezTo>
                <a:cubicBezTo>
                  <a:pt x="756" y="335"/>
                  <a:pt x="758" y="337"/>
                  <a:pt x="761" y="337"/>
                </a:cubicBezTo>
                <a:cubicBezTo>
                  <a:pt x="763" y="337"/>
                  <a:pt x="765" y="335"/>
                  <a:pt x="765" y="332"/>
                </a:cubicBezTo>
                <a:close/>
                <a:moveTo>
                  <a:pt x="731" y="428"/>
                </a:moveTo>
                <a:cubicBezTo>
                  <a:pt x="731" y="425"/>
                  <a:pt x="729" y="423"/>
                  <a:pt x="727" y="423"/>
                </a:cubicBezTo>
                <a:cubicBezTo>
                  <a:pt x="724" y="423"/>
                  <a:pt x="722" y="425"/>
                  <a:pt x="722" y="428"/>
                </a:cubicBezTo>
                <a:cubicBezTo>
                  <a:pt x="722" y="430"/>
                  <a:pt x="724" y="432"/>
                  <a:pt x="727" y="432"/>
                </a:cubicBezTo>
                <a:cubicBezTo>
                  <a:pt x="729" y="432"/>
                  <a:pt x="731" y="430"/>
                  <a:pt x="731" y="428"/>
                </a:cubicBezTo>
                <a:close/>
                <a:moveTo>
                  <a:pt x="745" y="400"/>
                </a:moveTo>
                <a:cubicBezTo>
                  <a:pt x="745" y="398"/>
                  <a:pt x="743" y="396"/>
                  <a:pt x="740" y="396"/>
                </a:cubicBezTo>
                <a:cubicBezTo>
                  <a:pt x="738" y="396"/>
                  <a:pt x="736" y="398"/>
                  <a:pt x="736" y="400"/>
                </a:cubicBezTo>
                <a:cubicBezTo>
                  <a:pt x="736" y="403"/>
                  <a:pt x="738" y="405"/>
                  <a:pt x="740" y="405"/>
                </a:cubicBezTo>
                <a:cubicBezTo>
                  <a:pt x="743" y="405"/>
                  <a:pt x="745" y="403"/>
                  <a:pt x="745" y="400"/>
                </a:cubicBezTo>
                <a:close/>
                <a:moveTo>
                  <a:pt x="738" y="414"/>
                </a:moveTo>
                <a:cubicBezTo>
                  <a:pt x="738" y="411"/>
                  <a:pt x="736" y="409"/>
                  <a:pt x="733" y="409"/>
                </a:cubicBezTo>
                <a:cubicBezTo>
                  <a:pt x="731" y="409"/>
                  <a:pt x="729" y="411"/>
                  <a:pt x="729" y="414"/>
                </a:cubicBezTo>
                <a:cubicBezTo>
                  <a:pt x="729" y="416"/>
                  <a:pt x="731" y="418"/>
                  <a:pt x="733" y="418"/>
                </a:cubicBezTo>
                <a:cubicBezTo>
                  <a:pt x="736" y="418"/>
                  <a:pt x="738" y="416"/>
                  <a:pt x="738" y="414"/>
                </a:cubicBezTo>
                <a:close/>
                <a:moveTo>
                  <a:pt x="665" y="164"/>
                </a:moveTo>
                <a:cubicBezTo>
                  <a:pt x="663" y="164"/>
                  <a:pt x="661" y="166"/>
                  <a:pt x="661" y="168"/>
                </a:cubicBezTo>
                <a:cubicBezTo>
                  <a:pt x="661" y="171"/>
                  <a:pt x="663" y="173"/>
                  <a:pt x="665" y="173"/>
                </a:cubicBezTo>
                <a:cubicBezTo>
                  <a:pt x="668" y="173"/>
                  <a:pt x="670" y="171"/>
                  <a:pt x="670" y="168"/>
                </a:cubicBezTo>
                <a:cubicBezTo>
                  <a:pt x="670" y="166"/>
                  <a:pt x="668" y="164"/>
                  <a:pt x="665" y="164"/>
                </a:cubicBezTo>
                <a:close/>
                <a:moveTo>
                  <a:pt x="758" y="346"/>
                </a:moveTo>
                <a:cubicBezTo>
                  <a:pt x="758" y="343"/>
                  <a:pt x="756" y="341"/>
                  <a:pt x="754" y="341"/>
                </a:cubicBezTo>
                <a:cubicBezTo>
                  <a:pt x="751" y="341"/>
                  <a:pt x="749" y="343"/>
                  <a:pt x="749" y="346"/>
                </a:cubicBezTo>
                <a:cubicBezTo>
                  <a:pt x="749" y="348"/>
                  <a:pt x="751" y="350"/>
                  <a:pt x="754" y="350"/>
                </a:cubicBezTo>
                <a:cubicBezTo>
                  <a:pt x="756" y="350"/>
                  <a:pt x="758" y="348"/>
                  <a:pt x="758" y="346"/>
                </a:cubicBezTo>
                <a:close/>
                <a:moveTo>
                  <a:pt x="774" y="218"/>
                </a:moveTo>
                <a:cubicBezTo>
                  <a:pt x="772" y="218"/>
                  <a:pt x="770" y="220"/>
                  <a:pt x="770" y="223"/>
                </a:cubicBezTo>
                <a:cubicBezTo>
                  <a:pt x="770" y="225"/>
                  <a:pt x="772" y="227"/>
                  <a:pt x="774" y="227"/>
                </a:cubicBezTo>
                <a:cubicBezTo>
                  <a:pt x="777" y="227"/>
                  <a:pt x="779" y="225"/>
                  <a:pt x="779" y="223"/>
                </a:cubicBezTo>
                <a:cubicBezTo>
                  <a:pt x="779" y="220"/>
                  <a:pt x="777" y="218"/>
                  <a:pt x="774" y="218"/>
                </a:cubicBezTo>
                <a:close/>
                <a:moveTo>
                  <a:pt x="790" y="237"/>
                </a:moveTo>
                <a:cubicBezTo>
                  <a:pt x="790" y="239"/>
                  <a:pt x="792" y="241"/>
                  <a:pt x="795" y="241"/>
                </a:cubicBezTo>
                <a:cubicBezTo>
                  <a:pt x="797" y="241"/>
                  <a:pt x="799" y="239"/>
                  <a:pt x="799" y="237"/>
                </a:cubicBezTo>
                <a:cubicBezTo>
                  <a:pt x="799" y="234"/>
                  <a:pt x="797" y="232"/>
                  <a:pt x="795" y="232"/>
                </a:cubicBezTo>
                <a:cubicBezTo>
                  <a:pt x="792" y="232"/>
                  <a:pt x="790" y="234"/>
                  <a:pt x="790" y="237"/>
                </a:cubicBezTo>
                <a:close/>
                <a:moveTo>
                  <a:pt x="813" y="237"/>
                </a:moveTo>
                <a:cubicBezTo>
                  <a:pt x="813" y="234"/>
                  <a:pt x="811" y="232"/>
                  <a:pt x="808" y="232"/>
                </a:cubicBezTo>
                <a:cubicBezTo>
                  <a:pt x="806" y="232"/>
                  <a:pt x="804" y="234"/>
                  <a:pt x="804" y="237"/>
                </a:cubicBezTo>
                <a:cubicBezTo>
                  <a:pt x="804" y="239"/>
                  <a:pt x="806" y="241"/>
                  <a:pt x="808" y="241"/>
                </a:cubicBezTo>
                <a:cubicBezTo>
                  <a:pt x="811" y="241"/>
                  <a:pt x="813" y="239"/>
                  <a:pt x="813" y="237"/>
                </a:cubicBezTo>
                <a:close/>
                <a:moveTo>
                  <a:pt x="801" y="255"/>
                </a:moveTo>
                <a:cubicBezTo>
                  <a:pt x="804" y="255"/>
                  <a:pt x="806" y="253"/>
                  <a:pt x="806" y="250"/>
                </a:cubicBezTo>
                <a:cubicBezTo>
                  <a:pt x="806" y="248"/>
                  <a:pt x="804" y="246"/>
                  <a:pt x="801" y="246"/>
                </a:cubicBezTo>
                <a:cubicBezTo>
                  <a:pt x="799" y="246"/>
                  <a:pt x="797" y="248"/>
                  <a:pt x="797" y="250"/>
                </a:cubicBezTo>
                <a:cubicBezTo>
                  <a:pt x="797" y="253"/>
                  <a:pt x="799" y="255"/>
                  <a:pt x="801" y="255"/>
                </a:cubicBezTo>
                <a:close/>
                <a:moveTo>
                  <a:pt x="813" y="209"/>
                </a:moveTo>
                <a:cubicBezTo>
                  <a:pt x="813" y="207"/>
                  <a:pt x="811" y="205"/>
                  <a:pt x="808" y="205"/>
                </a:cubicBezTo>
                <a:cubicBezTo>
                  <a:pt x="806" y="205"/>
                  <a:pt x="804" y="207"/>
                  <a:pt x="804" y="209"/>
                </a:cubicBezTo>
                <a:cubicBezTo>
                  <a:pt x="804" y="212"/>
                  <a:pt x="806" y="214"/>
                  <a:pt x="808" y="214"/>
                </a:cubicBezTo>
                <a:cubicBezTo>
                  <a:pt x="811" y="214"/>
                  <a:pt x="813" y="212"/>
                  <a:pt x="813" y="209"/>
                </a:cubicBezTo>
                <a:close/>
                <a:moveTo>
                  <a:pt x="826" y="182"/>
                </a:moveTo>
                <a:cubicBezTo>
                  <a:pt x="826" y="179"/>
                  <a:pt x="824" y="177"/>
                  <a:pt x="822" y="177"/>
                </a:cubicBezTo>
                <a:cubicBezTo>
                  <a:pt x="819" y="177"/>
                  <a:pt x="817" y="179"/>
                  <a:pt x="817" y="182"/>
                </a:cubicBezTo>
                <a:cubicBezTo>
                  <a:pt x="817" y="185"/>
                  <a:pt x="819" y="187"/>
                  <a:pt x="822" y="187"/>
                </a:cubicBezTo>
                <a:cubicBezTo>
                  <a:pt x="824" y="187"/>
                  <a:pt x="826" y="185"/>
                  <a:pt x="826" y="182"/>
                </a:cubicBezTo>
                <a:close/>
                <a:moveTo>
                  <a:pt x="820" y="196"/>
                </a:moveTo>
                <a:cubicBezTo>
                  <a:pt x="820" y="193"/>
                  <a:pt x="818" y="191"/>
                  <a:pt x="815" y="191"/>
                </a:cubicBezTo>
                <a:cubicBezTo>
                  <a:pt x="813" y="191"/>
                  <a:pt x="810" y="193"/>
                  <a:pt x="810" y="196"/>
                </a:cubicBezTo>
                <a:cubicBezTo>
                  <a:pt x="810" y="198"/>
                  <a:pt x="813" y="200"/>
                  <a:pt x="815" y="200"/>
                </a:cubicBezTo>
                <a:cubicBezTo>
                  <a:pt x="818" y="200"/>
                  <a:pt x="820" y="198"/>
                  <a:pt x="820" y="196"/>
                </a:cubicBezTo>
                <a:close/>
                <a:moveTo>
                  <a:pt x="795" y="214"/>
                </a:moveTo>
                <a:cubicBezTo>
                  <a:pt x="797" y="214"/>
                  <a:pt x="799" y="212"/>
                  <a:pt x="799" y="209"/>
                </a:cubicBezTo>
                <a:cubicBezTo>
                  <a:pt x="799" y="207"/>
                  <a:pt x="797" y="205"/>
                  <a:pt x="795" y="205"/>
                </a:cubicBezTo>
                <a:cubicBezTo>
                  <a:pt x="792" y="205"/>
                  <a:pt x="790" y="207"/>
                  <a:pt x="790" y="209"/>
                </a:cubicBezTo>
                <a:cubicBezTo>
                  <a:pt x="790" y="212"/>
                  <a:pt x="792" y="214"/>
                  <a:pt x="795" y="214"/>
                </a:cubicBezTo>
                <a:close/>
                <a:moveTo>
                  <a:pt x="806" y="196"/>
                </a:moveTo>
                <a:cubicBezTo>
                  <a:pt x="806" y="193"/>
                  <a:pt x="804" y="191"/>
                  <a:pt x="801" y="191"/>
                </a:cubicBezTo>
                <a:cubicBezTo>
                  <a:pt x="799" y="191"/>
                  <a:pt x="797" y="193"/>
                  <a:pt x="797" y="196"/>
                </a:cubicBezTo>
                <a:cubicBezTo>
                  <a:pt x="797" y="198"/>
                  <a:pt x="799" y="200"/>
                  <a:pt x="801" y="200"/>
                </a:cubicBezTo>
                <a:cubicBezTo>
                  <a:pt x="804" y="200"/>
                  <a:pt x="806" y="198"/>
                  <a:pt x="806" y="196"/>
                </a:cubicBezTo>
                <a:close/>
                <a:moveTo>
                  <a:pt x="797" y="223"/>
                </a:moveTo>
                <a:cubicBezTo>
                  <a:pt x="797" y="225"/>
                  <a:pt x="799" y="227"/>
                  <a:pt x="801" y="227"/>
                </a:cubicBezTo>
                <a:cubicBezTo>
                  <a:pt x="804" y="227"/>
                  <a:pt x="806" y="225"/>
                  <a:pt x="806" y="223"/>
                </a:cubicBezTo>
                <a:cubicBezTo>
                  <a:pt x="806" y="220"/>
                  <a:pt x="804" y="218"/>
                  <a:pt x="801" y="218"/>
                </a:cubicBezTo>
                <a:cubicBezTo>
                  <a:pt x="799" y="218"/>
                  <a:pt x="797" y="220"/>
                  <a:pt x="797" y="223"/>
                </a:cubicBezTo>
                <a:close/>
                <a:moveTo>
                  <a:pt x="815" y="173"/>
                </a:moveTo>
                <a:cubicBezTo>
                  <a:pt x="818" y="173"/>
                  <a:pt x="820" y="171"/>
                  <a:pt x="820" y="168"/>
                </a:cubicBezTo>
                <a:cubicBezTo>
                  <a:pt x="820" y="166"/>
                  <a:pt x="818" y="164"/>
                  <a:pt x="815" y="164"/>
                </a:cubicBezTo>
                <a:cubicBezTo>
                  <a:pt x="813" y="164"/>
                  <a:pt x="810" y="166"/>
                  <a:pt x="810" y="168"/>
                </a:cubicBezTo>
                <a:cubicBezTo>
                  <a:pt x="810" y="171"/>
                  <a:pt x="813" y="173"/>
                  <a:pt x="815" y="173"/>
                </a:cubicBezTo>
                <a:close/>
                <a:moveTo>
                  <a:pt x="801" y="164"/>
                </a:moveTo>
                <a:cubicBezTo>
                  <a:pt x="799" y="164"/>
                  <a:pt x="797" y="166"/>
                  <a:pt x="797" y="168"/>
                </a:cubicBezTo>
                <a:cubicBezTo>
                  <a:pt x="797" y="171"/>
                  <a:pt x="799" y="173"/>
                  <a:pt x="801" y="173"/>
                </a:cubicBezTo>
                <a:cubicBezTo>
                  <a:pt x="804" y="173"/>
                  <a:pt x="806" y="171"/>
                  <a:pt x="806" y="168"/>
                </a:cubicBezTo>
                <a:cubicBezTo>
                  <a:pt x="806" y="166"/>
                  <a:pt x="804" y="164"/>
                  <a:pt x="801" y="164"/>
                </a:cubicBezTo>
                <a:close/>
                <a:moveTo>
                  <a:pt x="790" y="182"/>
                </a:moveTo>
                <a:cubicBezTo>
                  <a:pt x="790" y="185"/>
                  <a:pt x="792" y="187"/>
                  <a:pt x="795" y="187"/>
                </a:cubicBezTo>
                <a:cubicBezTo>
                  <a:pt x="797" y="187"/>
                  <a:pt x="799" y="185"/>
                  <a:pt x="799" y="182"/>
                </a:cubicBezTo>
                <a:cubicBezTo>
                  <a:pt x="799" y="179"/>
                  <a:pt x="797" y="177"/>
                  <a:pt x="795" y="177"/>
                </a:cubicBezTo>
                <a:cubicBezTo>
                  <a:pt x="792" y="177"/>
                  <a:pt x="790" y="179"/>
                  <a:pt x="790" y="182"/>
                </a:cubicBezTo>
                <a:close/>
                <a:moveTo>
                  <a:pt x="804" y="182"/>
                </a:moveTo>
                <a:cubicBezTo>
                  <a:pt x="804" y="185"/>
                  <a:pt x="806" y="187"/>
                  <a:pt x="808" y="187"/>
                </a:cubicBezTo>
                <a:cubicBezTo>
                  <a:pt x="811" y="187"/>
                  <a:pt x="813" y="185"/>
                  <a:pt x="813" y="182"/>
                </a:cubicBezTo>
                <a:cubicBezTo>
                  <a:pt x="813" y="179"/>
                  <a:pt x="811" y="177"/>
                  <a:pt x="808" y="177"/>
                </a:cubicBezTo>
                <a:cubicBezTo>
                  <a:pt x="806" y="177"/>
                  <a:pt x="804" y="179"/>
                  <a:pt x="804" y="182"/>
                </a:cubicBezTo>
                <a:close/>
                <a:moveTo>
                  <a:pt x="667" y="482"/>
                </a:moveTo>
                <a:cubicBezTo>
                  <a:pt x="667" y="485"/>
                  <a:pt x="670" y="487"/>
                  <a:pt x="672" y="487"/>
                </a:cubicBezTo>
                <a:cubicBezTo>
                  <a:pt x="675" y="487"/>
                  <a:pt x="677" y="485"/>
                  <a:pt x="677" y="482"/>
                </a:cubicBezTo>
                <a:cubicBezTo>
                  <a:pt x="677" y="480"/>
                  <a:pt x="675" y="478"/>
                  <a:pt x="672" y="478"/>
                </a:cubicBezTo>
                <a:cubicBezTo>
                  <a:pt x="670" y="478"/>
                  <a:pt x="667" y="480"/>
                  <a:pt x="667" y="482"/>
                </a:cubicBezTo>
                <a:close/>
                <a:moveTo>
                  <a:pt x="615" y="332"/>
                </a:moveTo>
                <a:cubicBezTo>
                  <a:pt x="615" y="330"/>
                  <a:pt x="613" y="328"/>
                  <a:pt x="611" y="328"/>
                </a:cubicBezTo>
                <a:cubicBezTo>
                  <a:pt x="608" y="328"/>
                  <a:pt x="606" y="330"/>
                  <a:pt x="606" y="332"/>
                </a:cubicBezTo>
                <a:cubicBezTo>
                  <a:pt x="606" y="335"/>
                  <a:pt x="608" y="337"/>
                  <a:pt x="611" y="337"/>
                </a:cubicBezTo>
                <a:cubicBezTo>
                  <a:pt x="613" y="337"/>
                  <a:pt x="615" y="335"/>
                  <a:pt x="615" y="332"/>
                </a:cubicBezTo>
                <a:close/>
                <a:moveTo>
                  <a:pt x="1081" y="287"/>
                </a:moveTo>
                <a:cubicBezTo>
                  <a:pt x="1078" y="287"/>
                  <a:pt x="1076" y="289"/>
                  <a:pt x="1076" y="291"/>
                </a:cubicBezTo>
                <a:cubicBezTo>
                  <a:pt x="1076" y="294"/>
                  <a:pt x="1078" y="296"/>
                  <a:pt x="1081" y="296"/>
                </a:cubicBezTo>
                <a:cubicBezTo>
                  <a:pt x="1083" y="296"/>
                  <a:pt x="1085" y="294"/>
                  <a:pt x="1085" y="291"/>
                </a:cubicBezTo>
                <a:cubicBezTo>
                  <a:pt x="1085" y="289"/>
                  <a:pt x="1083" y="287"/>
                  <a:pt x="1081" y="287"/>
                </a:cubicBezTo>
                <a:close/>
                <a:moveTo>
                  <a:pt x="604" y="350"/>
                </a:moveTo>
                <a:cubicBezTo>
                  <a:pt x="606" y="350"/>
                  <a:pt x="608" y="348"/>
                  <a:pt x="608" y="346"/>
                </a:cubicBezTo>
                <a:cubicBezTo>
                  <a:pt x="608" y="343"/>
                  <a:pt x="606" y="341"/>
                  <a:pt x="604" y="341"/>
                </a:cubicBezTo>
                <a:cubicBezTo>
                  <a:pt x="601" y="341"/>
                  <a:pt x="599" y="343"/>
                  <a:pt x="599" y="346"/>
                </a:cubicBezTo>
                <a:cubicBezTo>
                  <a:pt x="599" y="348"/>
                  <a:pt x="601" y="350"/>
                  <a:pt x="604" y="350"/>
                </a:cubicBezTo>
                <a:close/>
                <a:moveTo>
                  <a:pt x="604" y="323"/>
                </a:moveTo>
                <a:cubicBezTo>
                  <a:pt x="606" y="323"/>
                  <a:pt x="608" y="321"/>
                  <a:pt x="608" y="318"/>
                </a:cubicBezTo>
                <a:cubicBezTo>
                  <a:pt x="608" y="316"/>
                  <a:pt x="606" y="314"/>
                  <a:pt x="604" y="314"/>
                </a:cubicBezTo>
                <a:cubicBezTo>
                  <a:pt x="601" y="314"/>
                  <a:pt x="599" y="316"/>
                  <a:pt x="599" y="318"/>
                </a:cubicBezTo>
                <a:cubicBezTo>
                  <a:pt x="599" y="321"/>
                  <a:pt x="601" y="323"/>
                  <a:pt x="604" y="323"/>
                </a:cubicBezTo>
                <a:close/>
                <a:moveTo>
                  <a:pt x="602" y="332"/>
                </a:moveTo>
                <a:cubicBezTo>
                  <a:pt x="602" y="330"/>
                  <a:pt x="600" y="328"/>
                  <a:pt x="597" y="328"/>
                </a:cubicBezTo>
                <a:cubicBezTo>
                  <a:pt x="595" y="328"/>
                  <a:pt x="593" y="330"/>
                  <a:pt x="593" y="332"/>
                </a:cubicBezTo>
                <a:cubicBezTo>
                  <a:pt x="593" y="335"/>
                  <a:pt x="595" y="337"/>
                  <a:pt x="597" y="337"/>
                </a:cubicBezTo>
                <a:cubicBezTo>
                  <a:pt x="600" y="337"/>
                  <a:pt x="602" y="335"/>
                  <a:pt x="602" y="332"/>
                </a:cubicBezTo>
                <a:close/>
                <a:moveTo>
                  <a:pt x="1081" y="450"/>
                </a:moveTo>
                <a:cubicBezTo>
                  <a:pt x="1078" y="450"/>
                  <a:pt x="1076" y="452"/>
                  <a:pt x="1076" y="455"/>
                </a:cubicBezTo>
                <a:cubicBezTo>
                  <a:pt x="1076" y="457"/>
                  <a:pt x="1078" y="459"/>
                  <a:pt x="1081" y="459"/>
                </a:cubicBezTo>
                <a:cubicBezTo>
                  <a:pt x="1083" y="459"/>
                  <a:pt x="1085" y="457"/>
                  <a:pt x="1085" y="455"/>
                </a:cubicBezTo>
                <a:cubicBezTo>
                  <a:pt x="1085" y="452"/>
                  <a:pt x="1083" y="450"/>
                  <a:pt x="1081" y="450"/>
                </a:cubicBezTo>
                <a:close/>
                <a:moveTo>
                  <a:pt x="1081" y="232"/>
                </a:moveTo>
                <a:cubicBezTo>
                  <a:pt x="1078" y="232"/>
                  <a:pt x="1076" y="234"/>
                  <a:pt x="1076" y="237"/>
                </a:cubicBezTo>
                <a:cubicBezTo>
                  <a:pt x="1076" y="239"/>
                  <a:pt x="1078" y="241"/>
                  <a:pt x="1081" y="241"/>
                </a:cubicBezTo>
                <a:cubicBezTo>
                  <a:pt x="1083" y="241"/>
                  <a:pt x="1085" y="239"/>
                  <a:pt x="1085" y="237"/>
                </a:cubicBezTo>
                <a:cubicBezTo>
                  <a:pt x="1085" y="234"/>
                  <a:pt x="1083" y="232"/>
                  <a:pt x="1081" y="232"/>
                </a:cubicBezTo>
                <a:close/>
                <a:moveTo>
                  <a:pt x="586" y="291"/>
                </a:moveTo>
                <a:cubicBezTo>
                  <a:pt x="586" y="294"/>
                  <a:pt x="588" y="296"/>
                  <a:pt x="590" y="296"/>
                </a:cubicBezTo>
                <a:cubicBezTo>
                  <a:pt x="593" y="296"/>
                  <a:pt x="595" y="294"/>
                  <a:pt x="595" y="291"/>
                </a:cubicBezTo>
                <a:cubicBezTo>
                  <a:pt x="595" y="289"/>
                  <a:pt x="593" y="287"/>
                  <a:pt x="590" y="287"/>
                </a:cubicBezTo>
                <a:cubicBezTo>
                  <a:pt x="588" y="287"/>
                  <a:pt x="586" y="289"/>
                  <a:pt x="586" y="291"/>
                </a:cubicBezTo>
                <a:close/>
                <a:moveTo>
                  <a:pt x="597" y="273"/>
                </a:moveTo>
                <a:cubicBezTo>
                  <a:pt x="595" y="273"/>
                  <a:pt x="593" y="275"/>
                  <a:pt x="593" y="278"/>
                </a:cubicBezTo>
                <a:cubicBezTo>
                  <a:pt x="593" y="280"/>
                  <a:pt x="595" y="282"/>
                  <a:pt x="597" y="282"/>
                </a:cubicBezTo>
                <a:cubicBezTo>
                  <a:pt x="600" y="282"/>
                  <a:pt x="602" y="280"/>
                  <a:pt x="602" y="278"/>
                </a:cubicBezTo>
                <a:cubicBezTo>
                  <a:pt x="602" y="275"/>
                  <a:pt x="600" y="273"/>
                  <a:pt x="597" y="273"/>
                </a:cubicBezTo>
                <a:close/>
                <a:moveTo>
                  <a:pt x="608" y="291"/>
                </a:moveTo>
                <a:cubicBezTo>
                  <a:pt x="608" y="289"/>
                  <a:pt x="606" y="287"/>
                  <a:pt x="604" y="287"/>
                </a:cubicBezTo>
                <a:cubicBezTo>
                  <a:pt x="601" y="287"/>
                  <a:pt x="599" y="289"/>
                  <a:pt x="599" y="291"/>
                </a:cubicBezTo>
                <a:cubicBezTo>
                  <a:pt x="599" y="294"/>
                  <a:pt x="601" y="296"/>
                  <a:pt x="604" y="296"/>
                </a:cubicBezTo>
                <a:cubicBezTo>
                  <a:pt x="606" y="296"/>
                  <a:pt x="608" y="294"/>
                  <a:pt x="608" y="291"/>
                </a:cubicBezTo>
                <a:close/>
                <a:moveTo>
                  <a:pt x="590" y="350"/>
                </a:moveTo>
                <a:cubicBezTo>
                  <a:pt x="593" y="350"/>
                  <a:pt x="595" y="348"/>
                  <a:pt x="595" y="346"/>
                </a:cubicBezTo>
                <a:cubicBezTo>
                  <a:pt x="595" y="343"/>
                  <a:pt x="593" y="341"/>
                  <a:pt x="590" y="341"/>
                </a:cubicBezTo>
                <a:cubicBezTo>
                  <a:pt x="588" y="341"/>
                  <a:pt x="586" y="343"/>
                  <a:pt x="586" y="346"/>
                </a:cubicBezTo>
                <a:cubicBezTo>
                  <a:pt x="586" y="348"/>
                  <a:pt x="588" y="350"/>
                  <a:pt x="590" y="350"/>
                </a:cubicBezTo>
                <a:close/>
                <a:moveTo>
                  <a:pt x="1022" y="346"/>
                </a:moveTo>
                <a:cubicBezTo>
                  <a:pt x="1022" y="348"/>
                  <a:pt x="1024" y="350"/>
                  <a:pt x="1026" y="350"/>
                </a:cubicBezTo>
                <a:cubicBezTo>
                  <a:pt x="1029" y="350"/>
                  <a:pt x="1031" y="348"/>
                  <a:pt x="1031" y="346"/>
                </a:cubicBezTo>
                <a:cubicBezTo>
                  <a:pt x="1031" y="343"/>
                  <a:pt x="1029" y="341"/>
                  <a:pt x="1026" y="341"/>
                </a:cubicBezTo>
                <a:cubicBezTo>
                  <a:pt x="1024" y="341"/>
                  <a:pt x="1022" y="343"/>
                  <a:pt x="1022" y="346"/>
                </a:cubicBezTo>
                <a:close/>
                <a:moveTo>
                  <a:pt x="579" y="305"/>
                </a:moveTo>
                <a:cubicBezTo>
                  <a:pt x="579" y="307"/>
                  <a:pt x="581" y="309"/>
                  <a:pt x="583" y="309"/>
                </a:cubicBezTo>
                <a:cubicBezTo>
                  <a:pt x="586" y="309"/>
                  <a:pt x="588" y="307"/>
                  <a:pt x="588" y="305"/>
                </a:cubicBezTo>
                <a:cubicBezTo>
                  <a:pt x="588" y="302"/>
                  <a:pt x="586" y="300"/>
                  <a:pt x="583" y="300"/>
                </a:cubicBezTo>
                <a:cubicBezTo>
                  <a:pt x="581" y="300"/>
                  <a:pt x="579" y="302"/>
                  <a:pt x="579" y="305"/>
                </a:cubicBezTo>
                <a:close/>
                <a:moveTo>
                  <a:pt x="579" y="332"/>
                </a:moveTo>
                <a:cubicBezTo>
                  <a:pt x="579" y="335"/>
                  <a:pt x="581" y="337"/>
                  <a:pt x="583" y="337"/>
                </a:cubicBezTo>
                <a:cubicBezTo>
                  <a:pt x="586" y="337"/>
                  <a:pt x="588" y="335"/>
                  <a:pt x="588" y="332"/>
                </a:cubicBezTo>
                <a:cubicBezTo>
                  <a:pt x="588" y="330"/>
                  <a:pt x="586" y="328"/>
                  <a:pt x="583" y="328"/>
                </a:cubicBezTo>
                <a:cubicBezTo>
                  <a:pt x="581" y="328"/>
                  <a:pt x="579" y="330"/>
                  <a:pt x="579" y="332"/>
                </a:cubicBezTo>
                <a:close/>
                <a:moveTo>
                  <a:pt x="1031" y="318"/>
                </a:moveTo>
                <a:cubicBezTo>
                  <a:pt x="1031" y="316"/>
                  <a:pt x="1029" y="314"/>
                  <a:pt x="1026" y="314"/>
                </a:cubicBezTo>
                <a:cubicBezTo>
                  <a:pt x="1024" y="314"/>
                  <a:pt x="1022" y="316"/>
                  <a:pt x="1022" y="318"/>
                </a:cubicBezTo>
                <a:cubicBezTo>
                  <a:pt x="1022" y="321"/>
                  <a:pt x="1024" y="323"/>
                  <a:pt x="1026" y="323"/>
                </a:cubicBezTo>
                <a:cubicBezTo>
                  <a:pt x="1029" y="323"/>
                  <a:pt x="1031" y="321"/>
                  <a:pt x="1031" y="318"/>
                </a:cubicBezTo>
                <a:close/>
                <a:moveTo>
                  <a:pt x="688" y="332"/>
                </a:moveTo>
                <a:cubicBezTo>
                  <a:pt x="688" y="335"/>
                  <a:pt x="690" y="337"/>
                  <a:pt x="692" y="337"/>
                </a:cubicBezTo>
                <a:cubicBezTo>
                  <a:pt x="695" y="337"/>
                  <a:pt x="697" y="335"/>
                  <a:pt x="697" y="332"/>
                </a:cubicBezTo>
                <a:cubicBezTo>
                  <a:pt x="697" y="330"/>
                  <a:pt x="695" y="328"/>
                  <a:pt x="692" y="328"/>
                </a:cubicBezTo>
                <a:cubicBezTo>
                  <a:pt x="690" y="328"/>
                  <a:pt x="688" y="330"/>
                  <a:pt x="688" y="332"/>
                </a:cubicBezTo>
                <a:close/>
                <a:moveTo>
                  <a:pt x="704" y="318"/>
                </a:moveTo>
                <a:cubicBezTo>
                  <a:pt x="704" y="316"/>
                  <a:pt x="702" y="314"/>
                  <a:pt x="699" y="314"/>
                </a:cubicBezTo>
                <a:cubicBezTo>
                  <a:pt x="697" y="314"/>
                  <a:pt x="695" y="316"/>
                  <a:pt x="695" y="318"/>
                </a:cubicBezTo>
                <a:cubicBezTo>
                  <a:pt x="695" y="321"/>
                  <a:pt x="697" y="323"/>
                  <a:pt x="699" y="323"/>
                </a:cubicBezTo>
                <a:cubicBezTo>
                  <a:pt x="702" y="323"/>
                  <a:pt x="704" y="321"/>
                  <a:pt x="704" y="318"/>
                </a:cubicBezTo>
                <a:close/>
                <a:moveTo>
                  <a:pt x="692" y="355"/>
                </a:moveTo>
                <a:cubicBezTo>
                  <a:pt x="690" y="355"/>
                  <a:pt x="688" y="357"/>
                  <a:pt x="688" y="359"/>
                </a:cubicBezTo>
                <a:cubicBezTo>
                  <a:pt x="688" y="362"/>
                  <a:pt x="690" y="364"/>
                  <a:pt x="692" y="364"/>
                </a:cubicBezTo>
                <a:cubicBezTo>
                  <a:pt x="695" y="364"/>
                  <a:pt x="697" y="362"/>
                  <a:pt x="697" y="359"/>
                </a:cubicBezTo>
                <a:cubicBezTo>
                  <a:pt x="697" y="357"/>
                  <a:pt x="695" y="355"/>
                  <a:pt x="692" y="355"/>
                </a:cubicBezTo>
                <a:close/>
                <a:moveTo>
                  <a:pt x="681" y="346"/>
                </a:moveTo>
                <a:cubicBezTo>
                  <a:pt x="681" y="348"/>
                  <a:pt x="683" y="350"/>
                  <a:pt x="686" y="350"/>
                </a:cubicBezTo>
                <a:cubicBezTo>
                  <a:pt x="688" y="350"/>
                  <a:pt x="690" y="348"/>
                  <a:pt x="690" y="346"/>
                </a:cubicBezTo>
                <a:cubicBezTo>
                  <a:pt x="690" y="343"/>
                  <a:pt x="688" y="341"/>
                  <a:pt x="686" y="341"/>
                </a:cubicBezTo>
                <a:cubicBezTo>
                  <a:pt x="683" y="341"/>
                  <a:pt x="681" y="343"/>
                  <a:pt x="681" y="346"/>
                </a:cubicBezTo>
                <a:close/>
                <a:moveTo>
                  <a:pt x="704" y="346"/>
                </a:moveTo>
                <a:cubicBezTo>
                  <a:pt x="704" y="343"/>
                  <a:pt x="702" y="341"/>
                  <a:pt x="699" y="341"/>
                </a:cubicBezTo>
                <a:cubicBezTo>
                  <a:pt x="697" y="341"/>
                  <a:pt x="695" y="343"/>
                  <a:pt x="695" y="346"/>
                </a:cubicBezTo>
                <a:cubicBezTo>
                  <a:pt x="695" y="348"/>
                  <a:pt x="697" y="350"/>
                  <a:pt x="699" y="350"/>
                </a:cubicBezTo>
                <a:cubicBezTo>
                  <a:pt x="702" y="350"/>
                  <a:pt x="704" y="348"/>
                  <a:pt x="704" y="346"/>
                </a:cubicBezTo>
                <a:close/>
                <a:moveTo>
                  <a:pt x="674" y="359"/>
                </a:moveTo>
                <a:cubicBezTo>
                  <a:pt x="674" y="362"/>
                  <a:pt x="676" y="364"/>
                  <a:pt x="679" y="364"/>
                </a:cubicBezTo>
                <a:cubicBezTo>
                  <a:pt x="681" y="364"/>
                  <a:pt x="683" y="362"/>
                  <a:pt x="683" y="359"/>
                </a:cubicBezTo>
                <a:cubicBezTo>
                  <a:pt x="683" y="357"/>
                  <a:pt x="681" y="355"/>
                  <a:pt x="679" y="355"/>
                </a:cubicBezTo>
                <a:cubicBezTo>
                  <a:pt x="676" y="355"/>
                  <a:pt x="674" y="357"/>
                  <a:pt x="674" y="359"/>
                </a:cubicBezTo>
                <a:close/>
                <a:moveTo>
                  <a:pt x="736" y="291"/>
                </a:moveTo>
                <a:cubicBezTo>
                  <a:pt x="736" y="294"/>
                  <a:pt x="738" y="296"/>
                  <a:pt x="740" y="296"/>
                </a:cubicBezTo>
                <a:cubicBezTo>
                  <a:pt x="743" y="296"/>
                  <a:pt x="745" y="294"/>
                  <a:pt x="745" y="291"/>
                </a:cubicBezTo>
                <a:cubicBezTo>
                  <a:pt x="745" y="289"/>
                  <a:pt x="743" y="287"/>
                  <a:pt x="740" y="287"/>
                </a:cubicBezTo>
                <a:cubicBezTo>
                  <a:pt x="738" y="287"/>
                  <a:pt x="736" y="289"/>
                  <a:pt x="736" y="291"/>
                </a:cubicBezTo>
                <a:close/>
                <a:moveTo>
                  <a:pt x="747" y="282"/>
                </a:moveTo>
                <a:cubicBezTo>
                  <a:pt x="749" y="282"/>
                  <a:pt x="751" y="280"/>
                  <a:pt x="751" y="278"/>
                </a:cubicBezTo>
                <a:cubicBezTo>
                  <a:pt x="751" y="275"/>
                  <a:pt x="749" y="273"/>
                  <a:pt x="747" y="273"/>
                </a:cubicBezTo>
                <a:cubicBezTo>
                  <a:pt x="744" y="273"/>
                  <a:pt x="742" y="275"/>
                  <a:pt x="742" y="278"/>
                </a:cubicBezTo>
                <a:cubicBezTo>
                  <a:pt x="742" y="280"/>
                  <a:pt x="744" y="282"/>
                  <a:pt x="747" y="282"/>
                </a:cubicBezTo>
                <a:close/>
                <a:moveTo>
                  <a:pt x="661" y="223"/>
                </a:moveTo>
                <a:cubicBezTo>
                  <a:pt x="661" y="225"/>
                  <a:pt x="663" y="227"/>
                  <a:pt x="665" y="227"/>
                </a:cubicBezTo>
                <a:cubicBezTo>
                  <a:pt x="668" y="227"/>
                  <a:pt x="670" y="225"/>
                  <a:pt x="670" y="223"/>
                </a:cubicBezTo>
                <a:cubicBezTo>
                  <a:pt x="670" y="220"/>
                  <a:pt x="668" y="218"/>
                  <a:pt x="665" y="218"/>
                </a:cubicBezTo>
                <a:cubicBezTo>
                  <a:pt x="663" y="218"/>
                  <a:pt x="661" y="220"/>
                  <a:pt x="661" y="223"/>
                </a:cubicBezTo>
                <a:close/>
                <a:moveTo>
                  <a:pt x="670" y="196"/>
                </a:moveTo>
                <a:cubicBezTo>
                  <a:pt x="670" y="193"/>
                  <a:pt x="668" y="191"/>
                  <a:pt x="665" y="191"/>
                </a:cubicBezTo>
                <a:cubicBezTo>
                  <a:pt x="663" y="191"/>
                  <a:pt x="661" y="193"/>
                  <a:pt x="661" y="196"/>
                </a:cubicBezTo>
                <a:cubicBezTo>
                  <a:pt x="661" y="198"/>
                  <a:pt x="663" y="200"/>
                  <a:pt x="665" y="200"/>
                </a:cubicBezTo>
                <a:cubicBezTo>
                  <a:pt x="668" y="200"/>
                  <a:pt x="670" y="198"/>
                  <a:pt x="670" y="196"/>
                </a:cubicBezTo>
                <a:close/>
                <a:moveTo>
                  <a:pt x="727" y="287"/>
                </a:moveTo>
                <a:cubicBezTo>
                  <a:pt x="724" y="287"/>
                  <a:pt x="722" y="289"/>
                  <a:pt x="722" y="291"/>
                </a:cubicBezTo>
                <a:cubicBezTo>
                  <a:pt x="722" y="294"/>
                  <a:pt x="724" y="296"/>
                  <a:pt x="727" y="296"/>
                </a:cubicBezTo>
                <a:cubicBezTo>
                  <a:pt x="729" y="296"/>
                  <a:pt x="731" y="294"/>
                  <a:pt x="731" y="291"/>
                </a:cubicBezTo>
                <a:cubicBezTo>
                  <a:pt x="731" y="289"/>
                  <a:pt x="729" y="287"/>
                  <a:pt x="727" y="287"/>
                </a:cubicBezTo>
                <a:close/>
                <a:moveTo>
                  <a:pt x="729" y="305"/>
                </a:moveTo>
                <a:cubicBezTo>
                  <a:pt x="729" y="307"/>
                  <a:pt x="731" y="309"/>
                  <a:pt x="733" y="309"/>
                </a:cubicBezTo>
                <a:cubicBezTo>
                  <a:pt x="736" y="309"/>
                  <a:pt x="738" y="307"/>
                  <a:pt x="738" y="305"/>
                </a:cubicBezTo>
                <a:cubicBezTo>
                  <a:pt x="738" y="302"/>
                  <a:pt x="736" y="300"/>
                  <a:pt x="733" y="300"/>
                </a:cubicBezTo>
                <a:cubicBezTo>
                  <a:pt x="731" y="300"/>
                  <a:pt x="729" y="302"/>
                  <a:pt x="729" y="305"/>
                </a:cubicBezTo>
                <a:close/>
                <a:moveTo>
                  <a:pt x="727" y="323"/>
                </a:moveTo>
                <a:cubicBezTo>
                  <a:pt x="729" y="323"/>
                  <a:pt x="731" y="321"/>
                  <a:pt x="731" y="318"/>
                </a:cubicBezTo>
                <a:cubicBezTo>
                  <a:pt x="731" y="316"/>
                  <a:pt x="729" y="314"/>
                  <a:pt x="727" y="314"/>
                </a:cubicBezTo>
                <a:cubicBezTo>
                  <a:pt x="724" y="314"/>
                  <a:pt x="722" y="316"/>
                  <a:pt x="722" y="318"/>
                </a:cubicBezTo>
                <a:cubicBezTo>
                  <a:pt x="722" y="321"/>
                  <a:pt x="724" y="323"/>
                  <a:pt x="727" y="323"/>
                </a:cubicBezTo>
                <a:close/>
                <a:moveTo>
                  <a:pt x="1199" y="155"/>
                </a:moveTo>
                <a:cubicBezTo>
                  <a:pt x="1199" y="157"/>
                  <a:pt x="1201" y="159"/>
                  <a:pt x="1203" y="159"/>
                </a:cubicBezTo>
                <a:cubicBezTo>
                  <a:pt x="1206" y="159"/>
                  <a:pt x="1208" y="157"/>
                  <a:pt x="1208" y="155"/>
                </a:cubicBezTo>
                <a:cubicBezTo>
                  <a:pt x="1208" y="152"/>
                  <a:pt x="1206" y="150"/>
                  <a:pt x="1203" y="150"/>
                </a:cubicBezTo>
                <a:cubicBezTo>
                  <a:pt x="1201" y="150"/>
                  <a:pt x="1199" y="152"/>
                  <a:pt x="1199" y="155"/>
                </a:cubicBezTo>
                <a:close/>
                <a:moveTo>
                  <a:pt x="686" y="378"/>
                </a:moveTo>
                <a:cubicBezTo>
                  <a:pt x="688" y="378"/>
                  <a:pt x="690" y="375"/>
                  <a:pt x="690" y="373"/>
                </a:cubicBezTo>
                <a:cubicBezTo>
                  <a:pt x="690" y="370"/>
                  <a:pt x="688" y="368"/>
                  <a:pt x="686" y="368"/>
                </a:cubicBezTo>
                <a:cubicBezTo>
                  <a:pt x="683" y="368"/>
                  <a:pt x="681" y="370"/>
                  <a:pt x="681" y="373"/>
                </a:cubicBezTo>
                <a:cubicBezTo>
                  <a:pt x="681" y="375"/>
                  <a:pt x="683" y="378"/>
                  <a:pt x="686" y="378"/>
                </a:cubicBezTo>
                <a:close/>
                <a:moveTo>
                  <a:pt x="1210" y="137"/>
                </a:moveTo>
                <a:cubicBezTo>
                  <a:pt x="1207" y="137"/>
                  <a:pt x="1205" y="139"/>
                  <a:pt x="1205" y="141"/>
                </a:cubicBezTo>
                <a:cubicBezTo>
                  <a:pt x="1205" y="144"/>
                  <a:pt x="1207" y="146"/>
                  <a:pt x="1210" y="146"/>
                </a:cubicBezTo>
                <a:cubicBezTo>
                  <a:pt x="1212" y="146"/>
                  <a:pt x="1215" y="144"/>
                  <a:pt x="1215" y="141"/>
                </a:cubicBezTo>
                <a:cubicBezTo>
                  <a:pt x="1215" y="139"/>
                  <a:pt x="1212" y="137"/>
                  <a:pt x="1210" y="137"/>
                </a:cubicBezTo>
                <a:close/>
                <a:moveTo>
                  <a:pt x="1219" y="114"/>
                </a:moveTo>
                <a:cubicBezTo>
                  <a:pt x="1219" y="116"/>
                  <a:pt x="1221" y="118"/>
                  <a:pt x="1224" y="118"/>
                </a:cubicBezTo>
                <a:cubicBezTo>
                  <a:pt x="1226" y="118"/>
                  <a:pt x="1228" y="116"/>
                  <a:pt x="1228" y="114"/>
                </a:cubicBezTo>
                <a:cubicBezTo>
                  <a:pt x="1228" y="111"/>
                  <a:pt x="1226" y="109"/>
                  <a:pt x="1224" y="109"/>
                </a:cubicBezTo>
                <a:cubicBezTo>
                  <a:pt x="1221" y="109"/>
                  <a:pt x="1219" y="111"/>
                  <a:pt x="1219" y="114"/>
                </a:cubicBezTo>
                <a:close/>
                <a:moveTo>
                  <a:pt x="1208" y="127"/>
                </a:moveTo>
                <a:cubicBezTo>
                  <a:pt x="1208" y="125"/>
                  <a:pt x="1206" y="123"/>
                  <a:pt x="1203" y="123"/>
                </a:cubicBezTo>
                <a:cubicBezTo>
                  <a:pt x="1201" y="123"/>
                  <a:pt x="1199" y="125"/>
                  <a:pt x="1199" y="127"/>
                </a:cubicBezTo>
                <a:cubicBezTo>
                  <a:pt x="1199" y="130"/>
                  <a:pt x="1201" y="132"/>
                  <a:pt x="1203" y="132"/>
                </a:cubicBezTo>
                <a:cubicBezTo>
                  <a:pt x="1206" y="132"/>
                  <a:pt x="1208" y="130"/>
                  <a:pt x="1208" y="127"/>
                </a:cubicBezTo>
                <a:close/>
                <a:moveTo>
                  <a:pt x="1203" y="514"/>
                </a:moveTo>
                <a:cubicBezTo>
                  <a:pt x="1206" y="514"/>
                  <a:pt x="1208" y="512"/>
                  <a:pt x="1208" y="509"/>
                </a:cubicBezTo>
                <a:cubicBezTo>
                  <a:pt x="1208" y="507"/>
                  <a:pt x="1206" y="505"/>
                  <a:pt x="1203" y="505"/>
                </a:cubicBezTo>
                <a:cubicBezTo>
                  <a:pt x="1201" y="505"/>
                  <a:pt x="1199" y="507"/>
                  <a:pt x="1199" y="509"/>
                </a:cubicBezTo>
                <a:cubicBezTo>
                  <a:pt x="1199" y="512"/>
                  <a:pt x="1201" y="514"/>
                  <a:pt x="1203" y="514"/>
                </a:cubicBezTo>
                <a:close/>
                <a:moveTo>
                  <a:pt x="1210" y="528"/>
                </a:moveTo>
                <a:cubicBezTo>
                  <a:pt x="1212" y="528"/>
                  <a:pt x="1215" y="526"/>
                  <a:pt x="1215" y="523"/>
                </a:cubicBezTo>
                <a:cubicBezTo>
                  <a:pt x="1215" y="521"/>
                  <a:pt x="1212" y="519"/>
                  <a:pt x="1210" y="519"/>
                </a:cubicBezTo>
                <a:cubicBezTo>
                  <a:pt x="1207" y="519"/>
                  <a:pt x="1205" y="521"/>
                  <a:pt x="1205" y="523"/>
                </a:cubicBezTo>
                <a:cubicBezTo>
                  <a:pt x="1205" y="526"/>
                  <a:pt x="1207" y="528"/>
                  <a:pt x="1210" y="528"/>
                </a:cubicBezTo>
                <a:close/>
                <a:moveTo>
                  <a:pt x="1230" y="105"/>
                </a:moveTo>
                <a:cubicBezTo>
                  <a:pt x="1233" y="105"/>
                  <a:pt x="1235" y="103"/>
                  <a:pt x="1235" y="100"/>
                </a:cubicBezTo>
                <a:cubicBezTo>
                  <a:pt x="1235" y="98"/>
                  <a:pt x="1233" y="96"/>
                  <a:pt x="1230" y="96"/>
                </a:cubicBezTo>
                <a:cubicBezTo>
                  <a:pt x="1228" y="96"/>
                  <a:pt x="1226" y="98"/>
                  <a:pt x="1226" y="100"/>
                </a:cubicBezTo>
                <a:cubicBezTo>
                  <a:pt x="1226" y="103"/>
                  <a:pt x="1228" y="105"/>
                  <a:pt x="1230" y="105"/>
                </a:cubicBezTo>
                <a:close/>
                <a:moveTo>
                  <a:pt x="1226" y="619"/>
                </a:moveTo>
                <a:cubicBezTo>
                  <a:pt x="1226" y="621"/>
                  <a:pt x="1228" y="623"/>
                  <a:pt x="1230" y="623"/>
                </a:cubicBezTo>
                <a:cubicBezTo>
                  <a:pt x="1233" y="623"/>
                  <a:pt x="1235" y="621"/>
                  <a:pt x="1235" y="619"/>
                </a:cubicBezTo>
                <a:cubicBezTo>
                  <a:pt x="1235" y="616"/>
                  <a:pt x="1233" y="614"/>
                  <a:pt x="1230" y="614"/>
                </a:cubicBezTo>
                <a:cubicBezTo>
                  <a:pt x="1228" y="614"/>
                  <a:pt x="1226" y="616"/>
                  <a:pt x="1226" y="619"/>
                </a:cubicBezTo>
                <a:close/>
                <a:moveTo>
                  <a:pt x="1244" y="105"/>
                </a:moveTo>
                <a:cubicBezTo>
                  <a:pt x="1247" y="105"/>
                  <a:pt x="1249" y="103"/>
                  <a:pt x="1249" y="100"/>
                </a:cubicBezTo>
                <a:cubicBezTo>
                  <a:pt x="1249" y="98"/>
                  <a:pt x="1247" y="96"/>
                  <a:pt x="1244" y="96"/>
                </a:cubicBezTo>
                <a:cubicBezTo>
                  <a:pt x="1242" y="96"/>
                  <a:pt x="1240" y="98"/>
                  <a:pt x="1240" y="100"/>
                </a:cubicBezTo>
                <a:cubicBezTo>
                  <a:pt x="1240" y="103"/>
                  <a:pt x="1242" y="105"/>
                  <a:pt x="1244" y="105"/>
                </a:cubicBezTo>
                <a:close/>
                <a:moveTo>
                  <a:pt x="1235" y="127"/>
                </a:moveTo>
                <a:cubicBezTo>
                  <a:pt x="1235" y="125"/>
                  <a:pt x="1233" y="123"/>
                  <a:pt x="1230" y="123"/>
                </a:cubicBezTo>
                <a:cubicBezTo>
                  <a:pt x="1228" y="123"/>
                  <a:pt x="1226" y="125"/>
                  <a:pt x="1226" y="127"/>
                </a:cubicBezTo>
                <a:cubicBezTo>
                  <a:pt x="1226" y="130"/>
                  <a:pt x="1228" y="132"/>
                  <a:pt x="1230" y="132"/>
                </a:cubicBezTo>
                <a:cubicBezTo>
                  <a:pt x="1233" y="132"/>
                  <a:pt x="1235" y="130"/>
                  <a:pt x="1235" y="127"/>
                </a:cubicBezTo>
                <a:close/>
                <a:moveTo>
                  <a:pt x="1249" y="127"/>
                </a:moveTo>
                <a:cubicBezTo>
                  <a:pt x="1249" y="125"/>
                  <a:pt x="1247" y="123"/>
                  <a:pt x="1244" y="123"/>
                </a:cubicBezTo>
                <a:cubicBezTo>
                  <a:pt x="1242" y="123"/>
                  <a:pt x="1240" y="125"/>
                  <a:pt x="1240" y="127"/>
                </a:cubicBezTo>
                <a:cubicBezTo>
                  <a:pt x="1240" y="130"/>
                  <a:pt x="1242" y="132"/>
                  <a:pt x="1244" y="132"/>
                </a:cubicBezTo>
                <a:cubicBezTo>
                  <a:pt x="1247" y="132"/>
                  <a:pt x="1249" y="130"/>
                  <a:pt x="1249" y="127"/>
                </a:cubicBezTo>
                <a:close/>
                <a:moveTo>
                  <a:pt x="1233" y="114"/>
                </a:moveTo>
                <a:cubicBezTo>
                  <a:pt x="1233" y="116"/>
                  <a:pt x="1235" y="118"/>
                  <a:pt x="1237" y="118"/>
                </a:cubicBezTo>
                <a:cubicBezTo>
                  <a:pt x="1240" y="118"/>
                  <a:pt x="1242" y="116"/>
                  <a:pt x="1242" y="114"/>
                </a:cubicBezTo>
                <a:cubicBezTo>
                  <a:pt x="1242" y="111"/>
                  <a:pt x="1240" y="109"/>
                  <a:pt x="1237" y="109"/>
                </a:cubicBezTo>
                <a:cubicBezTo>
                  <a:pt x="1235" y="109"/>
                  <a:pt x="1233" y="111"/>
                  <a:pt x="1233" y="114"/>
                </a:cubicBezTo>
                <a:close/>
                <a:moveTo>
                  <a:pt x="1242" y="141"/>
                </a:moveTo>
                <a:cubicBezTo>
                  <a:pt x="1242" y="139"/>
                  <a:pt x="1240" y="137"/>
                  <a:pt x="1237" y="137"/>
                </a:cubicBezTo>
                <a:cubicBezTo>
                  <a:pt x="1235" y="137"/>
                  <a:pt x="1233" y="139"/>
                  <a:pt x="1233" y="141"/>
                </a:cubicBezTo>
                <a:cubicBezTo>
                  <a:pt x="1233" y="144"/>
                  <a:pt x="1235" y="146"/>
                  <a:pt x="1237" y="146"/>
                </a:cubicBezTo>
                <a:cubicBezTo>
                  <a:pt x="1240" y="146"/>
                  <a:pt x="1242" y="144"/>
                  <a:pt x="1242" y="141"/>
                </a:cubicBezTo>
                <a:close/>
                <a:moveTo>
                  <a:pt x="1205" y="114"/>
                </a:moveTo>
                <a:cubicBezTo>
                  <a:pt x="1205" y="116"/>
                  <a:pt x="1207" y="118"/>
                  <a:pt x="1210" y="118"/>
                </a:cubicBezTo>
                <a:cubicBezTo>
                  <a:pt x="1212" y="118"/>
                  <a:pt x="1215" y="116"/>
                  <a:pt x="1215" y="114"/>
                </a:cubicBezTo>
                <a:cubicBezTo>
                  <a:pt x="1215" y="111"/>
                  <a:pt x="1212" y="109"/>
                  <a:pt x="1210" y="109"/>
                </a:cubicBezTo>
                <a:cubicBezTo>
                  <a:pt x="1207" y="109"/>
                  <a:pt x="1205" y="111"/>
                  <a:pt x="1205" y="114"/>
                </a:cubicBezTo>
                <a:close/>
                <a:moveTo>
                  <a:pt x="1158" y="127"/>
                </a:moveTo>
                <a:cubicBezTo>
                  <a:pt x="1158" y="130"/>
                  <a:pt x="1160" y="132"/>
                  <a:pt x="1162" y="132"/>
                </a:cubicBezTo>
                <a:cubicBezTo>
                  <a:pt x="1165" y="132"/>
                  <a:pt x="1167" y="130"/>
                  <a:pt x="1167" y="127"/>
                </a:cubicBezTo>
                <a:cubicBezTo>
                  <a:pt x="1167" y="125"/>
                  <a:pt x="1165" y="123"/>
                  <a:pt x="1162" y="123"/>
                </a:cubicBezTo>
                <a:cubicBezTo>
                  <a:pt x="1160" y="123"/>
                  <a:pt x="1158" y="125"/>
                  <a:pt x="1158" y="127"/>
                </a:cubicBezTo>
                <a:close/>
                <a:moveTo>
                  <a:pt x="1180" y="127"/>
                </a:moveTo>
                <a:cubicBezTo>
                  <a:pt x="1180" y="125"/>
                  <a:pt x="1178" y="123"/>
                  <a:pt x="1176" y="123"/>
                </a:cubicBezTo>
                <a:cubicBezTo>
                  <a:pt x="1173" y="123"/>
                  <a:pt x="1171" y="125"/>
                  <a:pt x="1171" y="127"/>
                </a:cubicBezTo>
                <a:cubicBezTo>
                  <a:pt x="1171" y="130"/>
                  <a:pt x="1173" y="132"/>
                  <a:pt x="1176" y="132"/>
                </a:cubicBezTo>
                <a:cubicBezTo>
                  <a:pt x="1178" y="132"/>
                  <a:pt x="1180" y="130"/>
                  <a:pt x="1180" y="127"/>
                </a:cubicBezTo>
                <a:close/>
                <a:moveTo>
                  <a:pt x="574" y="359"/>
                </a:moveTo>
                <a:cubicBezTo>
                  <a:pt x="574" y="357"/>
                  <a:pt x="572" y="355"/>
                  <a:pt x="570" y="355"/>
                </a:cubicBezTo>
                <a:cubicBezTo>
                  <a:pt x="567" y="355"/>
                  <a:pt x="565" y="357"/>
                  <a:pt x="565" y="359"/>
                </a:cubicBezTo>
                <a:cubicBezTo>
                  <a:pt x="565" y="362"/>
                  <a:pt x="567" y="364"/>
                  <a:pt x="570" y="364"/>
                </a:cubicBezTo>
                <a:cubicBezTo>
                  <a:pt x="572" y="364"/>
                  <a:pt x="574" y="362"/>
                  <a:pt x="574" y="359"/>
                </a:cubicBezTo>
                <a:close/>
                <a:moveTo>
                  <a:pt x="1169" y="109"/>
                </a:moveTo>
                <a:cubicBezTo>
                  <a:pt x="1167" y="109"/>
                  <a:pt x="1165" y="111"/>
                  <a:pt x="1165" y="114"/>
                </a:cubicBezTo>
                <a:cubicBezTo>
                  <a:pt x="1165" y="116"/>
                  <a:pt x="1167" y="118"/>
                  <a:pt x="1169" y="118"/>
                </a:cubicBezTo>
                <a:cubicBezTo>
                  <a:pt x="1172" y="118"/>
                  <a:pt x="1174" y="116"/>
                  <a:pt x="1174" y="114"/>
                </a:cubicBezTo>
                <a:cubicBezTo>
                  <a:pt x="1174" y="111"/>
                  <a:pt x="1172" y="109"/>
                  <a:pt x="1169" y="109"/>
                </a:cubicBezTo>
                <a:close/>
                <a:moveTo>
                  <a:pt x="602" y="305"/>
                </a:moveTo>
                <a:cubicBezTo>
                  <a:pt x="602" y="302"/>
                  <a:pt x="600" y="300"/>
                  <a:pt x="597" y="300"/>
                </a:cubicBezTo>
                <a:cubicBezTo>
                  <a:pt x="595" y="300"/>
                  <a:pt x="593" y="302"/>
                  <a:pt x="593" y="305"/>
                </a:cubicBezTo>
                <a:cubicBezTo>
                  <a:pt x="593" y="307"/>
                  <a:pt x="595" y="309"/>
                  <a:pt x="597" y="309"/>
                </a:cubicBezTo>
                <a:cubicBezTo>
                  <a:pt x="600" y="309"/>
                  <a:pt x="602" y="307"/>
                  <a:pt x="602" y="305"/>
                </a:cubicBezTo>
                <a:close/>
                <a:moveTo>
                  <a:pt x="563" y="368"/>
                </a:moveTo>
                <a:cubicBezTo>
                  <a:pt x="561" y="368"/>
                  <a:pt x="559" y="370"/>
                  <a:pt x="559" y="373"/>
                </a:cubicBezTo>
                <a:cubicBezTo>
                  <a:pt x="559" y="375"/>
                  <a:pt x="561" y="378"/>
                  <a:pt x="563" y="378"/>
                </a:cubicBezTo>
                <a:cubicBezTo>
                  <a:pt x="566" y="378"/>
                  <a:pt x="568" y="375"/>
                  <a:pt x="568" y="373"/>
                </a:cubicBezTo>
                <a:cubicBezTo>
                  <a:pt x="568" y="370"/>
                  <a:pt x="566" y="368"/>
                  <a:pt x="563" y="368"/>
                </a:cubicBezTo>
                <a:close/>
                <a:moveTo>
                  <a:pt x="1169" y="137"/>
                </a:moveTo>
                <a:cubicBezTo>
                  <a:pt x="1167" y="137"/>
                  <a:pt x="1165" y="139"/>
                  <a:pt x="1165" y="141"/>
                </a:cubicBezTo>
                <a:cubicBezTo>
                  <a:pt x="1165" y="144"/>
                  <a:pt x="1167" y="146"/>
                  <a:pt x="1169" y="146"/>
                </a:cubicBezTo>
                <a:cubicBezTo>
                  <a:pt x="1172" y="146"/>
                  <a:pt x="1174" y="144"/>
                  <a:pt x="1174" y="141"/>
                </a:cubicBezTo>
                <a:cubicBezTo>
                  <a:pt x="1174" y="139"/>
                  <a:pt x="1172" y="137"/>
                  <a:pt x="1169" y="137"/>
                </a:cubicBezTo>
                <a:close/>
                <a:moveTo>
                  <a:pt x="1221" y="127"/>
                </a:moveTo>
                <a:cubicBezTo>
                  <a:pt x="1221" y="125"/>
                  <a:pt x="1219" y="123"/>
                  <a:pt x="1217" y="123"/>
                </a:cubicBezTo>
                <a:cubicBezTo>
                  <a:pt x="1214" y="123"/>
                  <a:pt x="1212" y="125"/>
                  <a:pt x="1212" y="127"/>
                </a:cubicBezTo>
                <a:cubicBezTo>
                  <a:pt x="1212" y="130"/>
                  <a:pt x="1214" y="132"/>
                  <a:pt x="1217" y="132"/>
                </a:cubicBezTo>
                <a:cubicBezTo>
                  <a:pt x="1219" y="132"/>
                  <a:pt x="1221" y="130"/>
                  <a:pt x="1221" y="127"/>
                </a:cubicBezTo>
                <a:close/>
                <a:moveTo>
                  <a:pt x="1217" y="105"/>
                </a:moveTo>
                <a:cubicBezTo>
                  <a:pt x="1219" y="105"/>
                  <a:pt x="1221" y="103"/>
                  <a:pt x="1221" y="100"/>
                </a:cubicBezTo>
                <a:cubicBezTo>
                  <a:pt x="1221" y="98"/>
                  <a:pt x="1219" y="96"/>
                  <a:pt x="1217" y="96"/>
                </a:cubicBezTo>
                <a:cubicBezTo>
                  <a:pt x="1214" y="96"/>
                  <a:pt x="1212" y="98"/>
                  <a:pt x="1212" y="100"/>
                </a:cubicBezTo>
                <a:cubicBezTo>
                  <a:pt x="1212" y="103"/>
                  <a:pt x="1214" y="105"/>
                  <a:pt x="1217" y="105"/>
                </a:cubicBezTo>
                <a:close/>
                <a:moveTo>
                  <a:pt x="1203" y="105"/>
                </a:moveTo>
                <a:cubicBezTo>
                  <a:pt x="1206" y="105"/>
                  <a:pt x="1208" y="103"/>
                  <a:pt x="1208" y="100"/>
                </a:cubicBezTo>
                <a:cubicBezTo>
                  <a:pt x="1208" y="98"/>
                  <a:pt x="1206" y="96"/>
                  <a:pt x="1203" y="96"/>
                </a:cubicBezTo>
                <a:cubicBezTo>
                  <a:pt x="1201" y="96"/>
                  <a:pt x="1199" y="98"/>
                  <a:pt x="1199" y="100"/>
                </a:cubicBezTo>
                <a:cubicBezTo>
                  <a:pt x="1199" y="103"/>
                  <a:pt x="1201" y="105"/>
                  <a:pt x="1203" y="105"/>
                </a:cubicBezTo>
                <a:close/>
                <a:moveTo>
                  <a:pt x="590" y="314"/>
                </a:moveTo>
                <a:cubicBezTo>
                  <a:pt x="588" y="314"/>
                  <a:pt x="586" y="316"/>
                  <a:pt x="586" y="318"/>
                </a:cubicBezTo>
                <a:cubicBezTo>
                  <a:pt x="586" y="321"/>
                  <a:pt x="588" y="323"/>
                  <a:pt x="590" y="323"/>
                </a:cubicBezTo>
                <a:cubicBezTo>
                  <a:pt x="593" y="323"/>
                  <a:pt x="595" y="321"/>
                  <a:pt x="595" y="318"/>
                </a:cubicBezTo>
                <a:cubicBezTo>
                  <a:pt x="595" y="316"/>
                  <a:pt x="593" y="314"/>
                  <a:pt x="590" y="314"/>
                </a:cubicBezTo>
                <a:close/>
                <a:moveTo>
                  <a:pt x="1192" y="114"/>
                </a:moveTo>
                <a:cubicBezTo>
                  <a:pt x="1192" y="116"/>
                  <a:pt x="1194" y="118"/>
                  <a:pt x="1196" y="118"/>
                </a:cubicBezTo>
                <a:cubicBezTo>
                  <a:pt x="1199" y="118"/>
                  <a:pt x="1201" y="116"/>
                  <a:pt x="1201" y="114"/>
                </a:cubicBezTo>
                <a:cubicBezTo>
                  <a:pt x="1201" y="111"/>
                  <a:pt x="1199" y="109"/>
                  <a:pt x="1196" y="109"/>
                </a:cubicBezTo>
                <a:cubicBezTo>
                  <a:pt x="1194" y="109"/>
                  <a:pt x="1192" y="111"/>
                  <a:pt x="1192" y="114"/>
                </a:cubicBezTo>
                <a:close/>
                <a:moveTo>
                  <a:pt x="1176" y="159"/>
                </a:moveTo>
                <a:cubicBezTo>
                  <a:pt x="1178" y="159"/>
                  <a:pt x="1180" y="157"/>
                  <a:pt x="1180" y="155"/>
                </a:cubicBezTo>
                <a:cubicBezTo>
                  <a:pt x="1180" y="152"/>
                  <a:pt x="1178" y="150"/>
                  <a:pt x="1176" y="150"/>
                </a:cubicBezTo>
                <a:cubicBezTo>
                  <a:pt x="1173" y="150"/>
                  <a:pt x="1171" y="152"/>
                  <a:pt x="1171" y="155"/>
                </a:cubicBezTo>
                <a:cubicBezTo>
                  <a:pt x="1171" y="157"/>
                  <a:pt x="1173" y="159"/>
                  <a:pt x="1176" y="159"/>
                </a:cubicBezTo>
                <a:close/>
                <a:moveTo>
                  <a:pt x="704" y="400"/>
                </a:moveTo>
                <a:cubicBezTo>
                  <a:pt x="704" y="398"/>
                  <a:pt x="702" y="396"/>
                  <a:pt x="699" y="396"/>
                </a:cubicBezTo>
                <a:cubicBezTo>
                  <a:pt x="697" y="396"/>
                  <a:pt x="695" y="398"/>
                  <a:pt x="695" y="400"/>
                </a:cubicBezTo>
                <a:cubicBezTo>
                  <a:pt x="695" y="403"/>
                  <a:pt x="697" y="405"/>
                  <a:pt x="699" y="405"/>
                </a:cubicBezTo>
                <a:cubicBezTo>
                  <a:pt x="702" y="405"/>
                  <a:pt x="704" y="403"/>
                  <a:pt x="704" y="400"/>
                </a:cubicBezTo>
                <a:close/>
                <a:moveTo>
                  <a:pt x="727" y="241"/>
                </a:moveTo>
                <a:cubicBezTo>
                  <a:pt x="729" y="241"/>
                  <a:pt x="731" y="239"/>
                  <a:pt x="731" y="237"/>
                </a:cubicBezTo>
                <a:cubicBezTo>
                  <a:pt x="731" y="234"/>
                  <a:pt x="729" y="232"/>
                  <a:pt x="727" y="232"/>
                </a:cubicBezTo>
                <a:cubicBezTo>
                  <a:pt x="724" y="232"/>
                  <a:pt x="722" y="234"/>
                  <a:pt x="722" y="237"/>
                </a:cubicBezTo>
                <a:cubicBezTo>
                  <a:pt x="722" y="239"/>
                  <a:pt x="724" y="241"/>
                  <a:pt x="727" y="241"/>
                </a:cubicBezTo>
                <a:close/>
                <a:moveTo>
                  <a:pt x="727" y="268"/>
                </a:moveTo>
                <a:cubicBezTo>
                  <a:pt x="729" y="268"/>
                  <a:pt x="731" y="266"/>
                  <a:pt x="731" y="264"/>
                </a:cubicBezTo>
                <a:cubicBezTo>
                  <a:pt x="731" y="261"/>
                  <a:pt x="729" y="259"/>
                  <a:pt x="727" y="259"/>
                </a:cubicBezTo>
                <a:cubicBezTo>
                  <a:pt x="724" y="259"/>
                  <a:pt x="722" y="261"/>
                  <a:pt x="722" y="264"/>
                </a:cubicBezTo>
                <a:cubicBezTo>
                  <a:pt x="722" y="266"/>
                  <a:pt x="724" y="268"/>
                  <a:pt x="727" y="268"/>
                </a:cubicBezTo>
                <a:close/>
                <a:moveTo>
                  <a:pt x="736" y="264"/>
                </a:moveTo>
                <a:cubicBezTo>
                  <a:pt x="736" y="266"/>
                  <a:pt x="738" y="268"/>
                  <a:pt x="740" y="268"/>
                </a:cubicBezTo>
                <a:cubicBezTo>
                  <a:pt x="743" y="268"/>
                  <a:pt x="745" y="266"/>
                  <a:pt x="745" y="264"/>
                </a:cubicBezTo>
                <a:cubicBezTo>
                  <a:pt x="745" y="261"/>
                  <a:pt x="743" y="259"/>
                  <a:pt x="740" y="259"/>
                </a:cubicBezTo>
                <a:cubicBezTo>
                  <a:pt x="738" y="259"/>
                  <a:pt x="736" y="261"/>
                  <a:pt x="736" y="264"/>
                </a:cubicBezTo>
                <a:close/>
                <a:moveTo>
                  <a:pt x="702" y="278"/>
                </a:moveTo>
                <a:cubicBezTo>
                  <a:pt x="702" y="280"/>
                  <a:pt x="704" y="282"/>
                  <a:pt x="706" y="282"/>
                </a:cubicBezTo>
                <a:cubicBezTo>
                  <a:pt x="709" y="282"/>
                  <a:pt x="711" y="280"/>
                  <a:pt x="711" y="278"/>
                </a:cubicBezTo>
                <a:cubicBezTo>
                  <a:pt x="711" y="275"/>
                  <a:pt x="709" y="273"/>
                  <a:pt x="706" y="273"/>
                </a:cubicBezTo>
                <a:cubicBezTo>
                  <a:pt x="704" y="273"/>
                  <a:pt x="702" y="275"/>
                  <a:pt x="702" y="278"/>
                </a:cubicBezTo>
                <a:close/>
                <a:moveTo>
                  <a:pt x="713" y="259"/>
                </a:moveTo>
                <a:cubicBezTo>
                  <a:pt x="710" y="259"/>
                  <a:pt x="708" y="261"/>
                  <a:pt x="708" y="264"/>
                </a:cubicBezTo>
                <a:cubicBezTo>
                  <a:pt x="708" y="266"/>
                  <a:pt x="710" y="268"/>
                  <a:pt x="713" y="268"/>
                </a:cubicBezTo>
                <a:cubicBezTo>
                  <a:pt x="715" y="268"/>
                  <a:pt x="717" y="266"/>
                  <a:pt x="717" y="264"/>
                </a:cubicBezTo>
                <a:cubicBezTo>
                  <a:pt x="717" y="261"/>
                  <a:pt x="715" y="259"/>
                  <a:pt x="713" y="259"/>
                </a:cubicBezTo>
                <a:close/>
                <a:moveTo>
                  <a:pt x="715" y="278"/>
                </a:moveTo>
                <a:cubicBezTo>
                  <a:pt x="715" y="280"/>
                  <a:pt x="717" y="282"/>
                  <a:pt x="720" y="282"/>
                </a:cubicBezTo>
                <a:cubicBezTo>
                  <a:pt x="722" y="282"/>
                  <a:pt x="724" y="280"/>
                  <a:pt x="724" y="278"/>
                </a:cubicBezTo>
                <a:cubicBezTo>
                  <a:pt x="724" y="275"/>
                  <a:pt x="722" y="273"/>
                  <a:pt x="720" y="273"/>
                </a:cubicBezTo>
                <a:cubicBezTo>
                  <a:pt x="717" y="273"/>
                  <a:pt x="715" y="275"/>
                  <a:pt x="715" y="278"/>
                </a:cubicBezTo>
                <a:close/>
                <a:moveTo>
                  <a:pt x="729" y="278"/>
                </a:moveTo>
                <a:cubicBezTo>
                  <a:pt x="729" y="280"/>
                  <a:pt x="731" y="282"/>
                  <a:pt x="733" y="282"/>
                </a:cubicBezTo>
                <a:cubicBezTo>
                  <a:pt x="736" y="282"/>
                  <a:pt x="738" y="280"/>
                  <a:pt x="738" y="278"/>
                </a:cubicBezTo>
                <a:cubicBezTo>
                  <a:pt x="738" y="275"/>
                  <a:pt x="736" y="273"/>
                  <a:pt x="733" y="273"/>
                </a:cubicBezTo>
                <a:cubicBezTo>
                  <a:pt x="731" y="273"/>
                  <a:pt x="729" y="275"/>
                  <a:pt x="729" y="278"/>
                </a:cubicBezTo>
                <a:close/>
                <a:moveTo>
                  <a:pt x="758" y="264"/>
                </a:moveTo>
                <a:cubicBezTo>
                  <a:pt x="758" y="261"/>
                  <a:pt x="756" y="259"/>
                  <a:pt x="754" y="259"/>
                </a:cubicBezTo>
                <a:cubicBezTo>
                  <a:pt x="751" y="259"/>
                  <a:pt x="749" y="261"/>
                  <a:pt x="749" y="264"/>
                </a:cubicBezTo>
                <a:cubicBezTo>
                  <a:pt x="749" y="266"/>
                  <a:pt x="751" y="268"/>
                  <a:pt x="754" y="268"/>
                </a:cubicBezTo>
                <a:cubicBezTo>
                  <a:pt x="756" y="268"/>
                  <a:pt x="758" y="266"/>
                  <a:pt x="758" y="264"/>
                </a:cubicBezTo>
                <a:close/>
                <a:moveTo>
                  <a:pt x="758" y="291"/>
                </a:moveTo>
                <a:cubicBezTo>
                  <a:pt x="758" y="289"/>
                  <a:pt x="756" y="287"/>
                  <a:pt x="754" y="287"/>
                </a:cubicBezTo>
                <a:cubicBezTo>
                  <a:pt x="751" y="287"/>
                  <a:pt x="749" y="289"/>
                  <a:pt x="749" y="291"/>
                </a:cubicBezTo>
                <a:cubicBezTo>
                  <a:pt x="749" y="294"/>
                  <a:pt x="751" y="296"/>
                  <a:pt x="754" y="296"/>
                </a:cubicBezTo>
                <a:cubicBezTo>
                  <a:pt x="756" y="296"/>
                  <a:pt x="758" y="294"/>
                  <a:pt x="758" y="291"/>
                </a:cubicBezTo>
                <a:close/>
                <a:moveTo>
                  <a:pt x="751" y="305"/>
                </a:moveTo>
                <a:cubicBezTo>
                  <a:pt x="751" y="302"/>
                  <a:pt x="749" y="300"/>
                  <a:pt x="747" y="300"/>
                </a:cubicBezTo>
                <a:cubicBezTo>
                  <a:pt x="744" y="300"/>
                  <a:pt x="742" y="302"/>
                  <a:pt x="742" y="305"/>
                </a:cubicBezTo>
                <a:cubicBezTo>
                  <a:pt x="742" y="307"/>
                  <a:pt x="744" y="309"/>
                  <a:pt x="747" y="309"/>
                </a:cubicBezTo>
                <a:cubicBezTo>
                  <a:pt x="749" y="309"/>
                  <a:pt x="751" y="307"/>
                  <a:pt x="751" y="305"/>
                </a:cubicBezTo>
                <a:close/>
                <a:moveTo>
                  <a:pt x="754" y="232"/>
                </a:moveTo>
                <a:cubicBezTo>
                  <a:pt x="751" y="232"/>
                  <a:pt x="749" y="234"/>
                  <a:pt x="749" y="237"/>
                </a:cubicBezTo>
                <a:cubicBezTo>
                  <a:pt x="749" y="239"/>
                  <a:pt x="751" y="241"/>
                  <a:pt x="754" y="241"/>
                </a:cubicBezTo>
                <a:cubicBezTo>
                  <a:pt x="756" y="241"/>
                  <a:pt x="758" y="239"/>
                  <a:pt x="758" y="237"/>
                </a:cubicBezTo>
                <a:cubicBezTo>
                  <a:pt x="758" y="234"/>
                  <a:pt x="756" y="232"/>
                  <a:pt x="754" y="232"/>
                </a:cubicBezTo>
                <a:close/>
                <a:moveTo>
                  <a:pt x="765" y="250"/>
                </a:moveTo>
                <a:cubicBezTo>
                  <a:pt x="765" y="248"/>
                  <a:pt x="763" y="246"/>
                  <a:pt x="761" y="246"/>
                </a:cubicBezTo>
                <a:cubicBezTo>
                  <a:pt x="758" y="246"/>
                  <a:pt x="756" y="248"/>
                  <a:pt x="756" y="250"/>
                </a:cubicBezTo>
                <a:cubicBezTo>
                  <a:pt x="756" y="253"/>
                  <a:pt x="758" y="255"/>
                  <a:pt x="761" y="255"/>
                </a:cubicBezTo>
                <a:cubicBezTo>
                  <a:pt x="763" y="255"/>
                  <a:pt x="765" y="253"/>
                  <a:pt x="765" y="250"/>
                </a:cubicBezTo>
                <a:close/>
                <a:moveTo>
                  <a:pt x="742" y="250"/>
                </a:moveTo>
                <a:cubicBezTo>
                  <a:pt x="742" y="253"/>
                  <a:pt x="744" y="255"/>
                  <a:pt x="747" y="255"/>
                </a:cubicBezTo>
                <a:cubicBezTo>
                  <a:pt x="749" y="255"/>
                  <a:pt x="751" y="253"/>
                  <a:pt x="751" y="250"/>
                </a:cubicBezTo>
                <a:cubicBezTo>
                  <a:pt x="751" y="248"/>
                  <a:pt x="749" y="246"/>
                  <a:pt x="747" y="246"/>
                </a:cubicBezTo>
                <a:cubicBezTo>
                  <a:pt x="744" y="246"/>
                  <a:pt x="742" y="248"/>
                  <a:pt x="742" y="250"/>
                </a:cubicBezTo>
                <a:close/>
                <a:moveTo>
                  <a:pt x="688" y="250"/>
                </a:moveTo>
                <a:cubicBezTo>
                  <a:pt x="688" y="253"/>
                  <a:pt x="690" y="255"/>
                  <a:pt x="692" y="255"/>
                </a:cubicBezTo>
                <a:cubicBezTo>
                  <a:pt x="695" y="255"/>
                  <a:pt x="697" y="253"/>
                  <a:pt x="697" y="250"/>
                </a:cubicBezTo>
                <a:cubicBezTo>
                  <a:pt x="697" y="248"/>
                  <a:pt x="695" y="246"/>
                  <a:pt x="692" y="246"/>
                </a:cubicBezTo>
                <a:cubicBezTo>
                  <a:pt x="690" y="246"/>
                  <a:pt x="688" y="248"/>
                  <a:pt x="688" y="250"/>
                </a:cubicBezTo>
                <a:close/>
                <a:moveTo>
                  <a:pt x="647" y="332"/>
                </a:moveTo>
                <a:cubicBezTo>
                  <a:pt x="647" y="335"/>
                  <a:pt x="649" y="337"/>
                  <a:pt x="652" y="337"/>
                </a:cubicBezTo>
                <a:cubicBezTo>
                  <a:pt x="654" y="337"/>
                  <a:pt x="656" y="335"/>
                  <a:pt x="656" y="332"/>
                </a:cubicBezTo>
                <a:cubicBezTo>
                  <a:pt x="656" y="330"/>
                  <a:pt x="654" y="328"/>
                  <a:pt x="652" y="328"/>
                </a:cubicBezTo>
                <a:cubicBezTo>
                  <a:pt x="649" y="328"/>
                  <a:pt x="647" y="330"/>
                  <a:pt x="647" y="332"/>
                </a:cubicBezTo>
                <a:close/>
                <a:moveTo>
                  <a:pt x="658" y="314"/>
                </a:moveTo>
                <a:cubicBezTo>
                  <a:pt x="656" y="314"/>
                  <a:pt x="654" y="316"/>
                  <a:pt x="654" y="318"/>
                </a:cubicBezTo>
                <a:cubicBezTo>
                  <a:pt x="654" y="321"/>
                  <a:pt x="656" y="323"/>
                  <a:pt x="658" y="323"/>
                </a:cubicBezTo>
                <a:cubicBezTo>
                  <a:pt x="661" y="323"/>
                  <a:pt x="663" y="321"/>
                  <a:pt x="663" y="318"/>
                </a:cubicBezTo>
                <a:cubicBezTo>
                  <a:pt x="663" y="316"/>
                  <a:pt x="661" y="314"/>
                  <a:pt x="658" y="314"/>
                </a:cubicBezTo>
                <a:close/>
                <a:moveTo>
                  <a:pt x="658" y="350"/>
                </a:moveTo>
                <a:cubicBezTo>
                  <a:pt x="661" y="350"/>
                  <a:pt x="663" y="348"/>
                  <a:pt x="663" y="346"/>
                </a:cubicBezTo>
                <a:cubicBezTo>
                  <a:pt x="663" y="343"/>
                  <a:pt x="661" y="341"/>
                  <a:pt x="658" y="341"/>
                </a:cubicBezTo>
                <a:cubicBezTo>
                  <a:pt x="656" y="341"/>
                  <a:pt x="654" y="343"/>
                  <a:pt x="654" y="346"/>
                </a:cubicBezTo>
                <a:cubicBezTo>
                  <a:pt x="654" y="348"/>
                  <a:pt x="656" y="350"/>
                  <a:pt x="658" y="350"/>
                </a:cubicBezTo>
                <a:close/>
                <a:moveTo>
                  <a:pt x="661" y="387"/>
                </a:moveTo>
                <a:cubicBezTo>
                  <a:pt x="661" y="389"/>
                  <a:pt x="663" y="391"/>
                  <a:pt x="665" y="391"/>
                </a:cubicBezTo>
                <a:cubicBezTo>
                  <a:pt x="668" y="391"/>
                  <a:pt x="670" y="389"/>
                  <a:pt x="670" y="387"/>
                </a:cubicBezTo>
                <a:cubicBezTo>
                  <a:pt x="670" y="384"/>
                  <a:pt x="668" y="382"/>
                  <a:pt x="665" y="382"/>
                </a:cubicBezTo>
                <a:cubicBezTo>
                  <a:pt x="663" y="382"/>
                  <a:pt x="661" y="384"/>
                  <a:pt x="661" y="387"/>
                </a:cubicBezTo>
                <a:close/>
                <a:moveTo>
                  <a:pt x="665" y="364"/>
                </a:moveTo>
                <a:cubicBezTo>
                  <a:pt x="668" y="364"/>
                  <a:pt x="670" y="362"/>
                  <a:pt x="670" y="359"/>
                </a:cubicBezTo>
                <a:cubicBezTo>
                  <a:pt x="670" y="357"/>
                  <a:pt x="668" y="355"/>
                  <a:pt x="665" y="355"/>
                </a:cubicBezTo>
                <a:cubicBezTo>
                  <a:pt x="663" y="355"/>
                  <a:pt x="661" y="357"/>
                  <a:pt x="661" y="359"/>
                </a:cubicBezTo>
                <a:cubicBezTo>
                  <a:pt x="661" y="362"/>
                  <a:pt x="663" y="364"/>
                  <a:pt x="665" y="364"/>
                </a:cubicBezTo>
                <a:close/>
                <a:moveTo>
                  <a:pt x="661" y="332"/>
                </a:moveTo>
                <a:cubicBezTo>
                  <a:pt x="661" y="335"/>
                  <a:pt x="663" y="337"/>
                  <a:pt x="665" y="337"/>
                </a:cubicBezTo>
                <a:cubicBezTo>
                  <a:pt x="668" y="337"/>
                  <a:pt x="670" y="335"/>
                  <a:pt x="670" y="332"/>
                </a:cubicBezTo>
                <a:cubicBezTo>
                  <a:pt x="670" y="330"/>
                  <a:pt x="668" y="328"/>
                  <a:pt x="665" y="328"/>
                </a:cubicBezTo>
                <a:cubicBezTo>
                  <a:pt x="663" y="328"/>
                  <a:pt x="661" y="330"/>
                  <a:pt x="661" y="332"/>
                </a:cubicBezTo>
                <a:close/>
                <a:moveTo>
                  <a:pt x="745" y="318"/>
                </a:moveTo>
                <a:cubicBezTo>
                  <a:pt x="745" y="316"/>
                  <a:pt x="743" y="314"/>
                  <a:pt x="740" y="314"/>
                </a:cubicBezTo>
                <a:cubicBezTo>
                  <a:pt x="738" y="314"/>
                  <a:pt x="736" y="316"/>
                  <a:pt x="736" y="318"/>
                </a:cubicBezTo>
                <a:cubicBezTo>
                  <a:pt x="736" y="321"/>
                  <a:pt x="738" y="323"/>
                  <a:pt x="740" y="323"/>
                </a:cubicBezTo>
                <a:cubicBezTo>
                  <a:pt x="743" y="323"/>
                  <a:pt x="745" y="321"/>
                  <a:pt x="745" y="318"/>
                </a:cubicBezTo>
                <a:close/>
                <a:moveTo>
                  <a:pt x="681" y="264"/>
                </a:moveTo>
                <a:cubicBezTo>
                  <a:pt x="681" y="266"/>
                  <a:pt x="683" y="268"/>
                  <a:pt x="686" y="268"/>
                </a:cubicBezTo>
                <a:cubicBezTo>
                  <a:pt x="688" y="268"/>
                  <a:pt x="690" y="266"/>
                  <a:pt x="690" y="264"/>
                </a:cubicBezTo>
                <a:cubicBezTo>
                  <a:pt x="690" y="261"/>
                  <a:pt x="688" y="259"/>
                  <a:pt x="686" y="259"/>
                </a:cubicBezTo>
                <a:cubicBezTo>
                  <a:pt x="683" y="259"/>
                  <a:pt x="681" y="261"/>
                  <a:pt x="681" y="264"/>
                </a:cubicBezTo>
                <a:close/>
                <a:moveTo>
                  <a:pt x="699" y="232"/>
                </a:moveTo>
                <a:cubicBezTo>
                  <a:pt x="697" y="232"/>
                  <a:pt x="695" y="234"/>
                  <a:pt x="695" y="237"/>
                </a:cubicBezTo>
                <a:cubicBezTo>
                  <a:pt x="695" y="239"/>
                  <a:pt x="697" y="241"/>
                  <a:pt x="699" y="241"/>
                </a:cubicBezTo>
                <a:cubicBezTo>
                  <a:pt x="702" y="241"/>
                  <a:pt x="704" y="239"/>
                  <a:pt x="704" y="237"/>
                </a:cubicBezTo>
                <a:cubicBezTo>
                  <a:pt x="704" y="234"/>
                  <a:pt x="702" y="232"/>
                  <a:pt x="699" y="232"/>
                </a:cubicBezTo>
                <a:close/>
                <a:moveTo>
                  <a:pt x="674" y="278"/>
                </a:moveTo>
                <a:cubicBezTo>
                  <a:pt x="674" y="280"/>
                  <a:pt x="676" y="282"/>
                  <a:pt x="679" y="282"/>
                </a:cubicBezTo>
                <a:cubicBezTo>
                  <a:pt x="681" y="282"/>
                  <a:pt x="683" y="280"/>
                  <a:pt x="683" y="278"/>
                </a:cubicBezTo>
                <a:cubicBezTo>
                  <a:pt x="683" y="275"/>
                  <a:pt x="681" y="273"/>
                  <a:pt x="679" y="273"/>
                </a:cubicBezTo>
                <a:cubicBezTo>
                  <a:pt x="676" y="273"/>
                  <a:pt x="674" y="275"/>
                  <a:pt x="674" y="278"/>
                </a:cubicBezTo>
                <a:close/>
                <a:moveTo>
                  <a:pt x="667" y="318"/>
                </a:moveTo>
                <a:cubicBezTo>
                  <a:pt x="667" y="321"/>
                  <a:pt x="670" y="323"/>
                  <a:pt x="672" y="323"/>
                </a:cubicBezTo>
                <a:cubicBezTo>
                  <a:pt x="675" y="323"/>
                  <a:pt x="677" y="321"/>
                  <a:pt x="677" y="318"/>
                </a:cubicBezTo>
                <a:cubicBezTo>
                  <a:pt x="677" y="316"/>
                  <a:pt x="675" y="314"/>
                  <a:pt x="672" y="314"/>
                </a:cubicBezTo>
                <a:cubicBezTo>
                  <a:pt x="670" y="314"/>
                  <a:pt x="667" y="316"/>
                  <a:pt x="667" y="318"/>
                </a:cubicBezTo>
                <a:close/>
                <a:moveTo>
                  <a:pt x="665" y="246"/>
                </a:moveTo>
                <a:cubicBezTo>
                  <a:pt x="663" y="246"/>
                  <a:pt x="661" y="248"/>
                  <a:pt x="661" y="250"/>
                </a:cubicBezTo>
                <a:cubicBezTo>
                  <a:pt x="661" y="253"/>
                  <a:pt x="663" y="255"/>
                  <a:pt x="665" y="255"/>
                </a:cubicBezTo>
                <a:cubicBezTo>
                  <a:pt x="668" y="255"/>
                  <a:pt x="670" y="253"/>
                  <a:pt x="670" y="250"/>
                </a:cubicBezTo>
                <a:cubicBezTo>
                  <a:pt x="670" y="248"/>
                  <a:pt x="668" y="246"/>
                  <a:pt x="665" y="246"/>
                </a:cubicBezTo>
                <a:close/>
                <a:moveTo>
                  <a:pt x="679" y="309"/>
                </a:moveTo>
                <a:cubicBezTo>
                  <a:pt x="681" y="309"/>
                  <a:pt x="683" y="307"/>
                  <a:pt x="683" y="305"/>
                </a:cubicBezTo>
                <a:cubicBezTo>
                  <a:pt x="683" y="302"/>
                  <a:pt x="681" y="300"/>
                  <a:pt x="679" y="300"/>
                </a:cubicBezTo>
                <a:cubicBezTo>
                  <a:pt x="676" y="300"/>
                  <a:pt x="674" y="302"/>
                  <a:pt x="674" y="305"/>
                </a:cubicBezTo>
                <a:cubicBezTo>
                  <a:pt x="674" y="307"/>
                  <a:pt x="676" y="309"/>
                  <a:pt x="679" y="309"/>
                </a:cubicBezTo>
                <a:close/>
                <a:moveTo>
                  <a:pt x="667" y="346"/>
                </a:moveTo>
                <a:cubicBezTo>
                  <a:pt x="667" y="348"/>
                  <a:pt x="670" y="350"/>
                  <a:pt x="672" y="350"/>
                </a:cubicBezTo>
                <a:cubicBezTo>
                  <a:pt x="675" y="350"/>
                  <a:pt x="677" y="348"/>
                  <a:pt x="677" y="346"/>
                </a:cubicBezTo>
                <a:cubicBezTo>
                  <a:pt x="677" y="343"/>
                  <a:pt x="675" y="341"/>
                  <a:pt x="672" y="341"/>
                </a:cubicBezTo>
                <a:cubicBezTo>
                  <a:pt x="670" y="341"/>
                  <a:pt x="667" y="343"/>
                  <a:pt x="667" y="346"/>
                </a:cubicBezTo>
                <a:close/>
                <a:moveTo>
                  <a:pt x="702" y="332"/>
                </a:moveTo>
                <a:cubicBezTo>
                  <a:pt x="702" y="335"/>
                  <a:pt x="704" y="337"/>
                  <a:pt x="706" y="337"/>
                </a:cubicBezTo>
                <a:cubicBezTo>
                  <a:pt x="709" y="337"/>
                  <a:pt x="711" y="335"/>
                  <a:pt x="711" y="332"/>
                </a:cubicBezTo>
                <a:cubicBezTo>
                  <a:pt x="711" y="330"/>
                  <a:pt x="709" y="328"/>
                  <a:pt x="706" y="328"/>
                </a:cubicBezTo>
                <a:cubicBezTo>
                  <a:pt x="704" y="328"/>
                  <a:pt x="702" y="330"/>
                  <a:pt x="702" y="332"/>
                </a:cubicBezTo>
                <a:close/>
                <a:moveTo>
                  <a:pt x="699" y="287"/>
                </a:moveTo>
                <a:cubicBezTo>
                  <a:pt x="697" y="287"/>
                  <a:pt x="695" y="289"/>
                  <a:pt x="695" y="291"/>
                </a:cubicBezTo>
                <a:cubicBezTo>
                  <a:pt x="695" y="294"/>
                  <a:pt x="697" y="296"/>
                  <a:pt x="699" y="296"/>
                </a:cubicBezTo>
                <a:cubicBezTo>
                  <a:pt x="702" y="296"/>
                  <a:pt x="704" y="294"/>
                  <a:pt x="704" y="291"/>
                </a:cubicBezTo>
                <a:cubicBezTo>
                  <a:pt x="704" y="289"/>
                  <a:pt x="702" y="287"/>
                  <a:pt x="699" y="287"/>
                </a:cubicBezTo>
                <a:close/>
                <a:moveTo>
                  <a:pt x="713" y="314"/>
                </a:moveTo>
                <a:cubicBezTo>
                  <a:pt x="710" y="314"/>
                  <a:pt x="708" y="316"/>
                  <a:pt x="708" y="318"/>
                </a:cubicBezTo>
                <a:cubicBezTo>
                  <a:pt x="708" y="321"/>
                  <a:pt x="710" y="323"/>
                  <a:pt x="713" y="323"/>
                </a:cubicBezTo>
                <a:cubicBezTo>
                  <a:pt x="715" y="323"/>
                  <a:pt x="717" y="321"/>
                  <a:pt x="717" y="318"/>
                </a:cubicBezTo>
                <a:cubicBezTo>
                  <a:pt x="717" y="316"/>
                  <a:pt x="715" y="314"/>
                  <a:pt x="713" y="314"/>
                </a:cubicBezTo>
                <a:close/>
                <a:moveTo>
                  <a:pt x="704" y="264"/>
                </a:moveTo>
                <a:cubicBezTo>
                  <a:pt x="704" y="261"/>
                  <a:pt x="702" y="259"/>
                  <a:pt x="699" y="259"/>
                </a:cubicBezTo>
                <a:cubicBezTo>
                  <a:pt x="697" y="259"/>
                  <a:pt x="695" y="261"/>
                  <a:pt x="695" y="264"/>
                </a:cubicBezTo>
                <a:cubicBezTo>
                  <a:pt x="695" y="266"/>
                  <a:pt x="697" y="268"/>
                  <a:pt x="699" y="268"/>
                </a:cubicBezTo>
                <a:cubicBezTo>
                  <a:pt x="702" y="268"/>
                  <a:pt x="704" y="266"/>
                  <a:pt x="704" y="264"/>
                </a:cubicBezTo>
                <a:close/>
                <a:moveTo>
                  <a:pt x="715" y="332"/>
                </a:moveTo>
                <a:cubicBezTo>
                  <a:pt x="715" y="335"/>
                  <a:pt x="717" y="337"/>
                  <a:pt x="720" y="337"/>
                </a:cubicBezTo>
                <a:cubicBezTo>
                  <a:pt x="722" y="337"/>
                  <a:pt x="724" y="335"/>
                  <a:pt x="724" y="332"/>
                </a:cubicBezTo>
                <a:cubicBezTo>
                  <a:pt x="724" y="330"/>
                  <a:pt x="722" y="328"/>
                  <a:pt x="720" y="328"/>
                </a:cubicBezTo>
                <a:cubicBezTo>
                  <a:pt x="717" y="328"/>
                  <a:pt x="715" y="330"/>
                  <a:pt x="715" y="332"/>
                </a:cubicBezTo>
                <a:close/>
                <a:moveTo>
                  <a:pt x="688" y="278"/>
                </a:moveTo>
                <a:cubicBezTo>
                  <a:pt x="688" y="280"/>
                  <a:pt x="690" y="282"/>
                  <a:pt x="692" y="282"/>
                </a:cubicBezTo>
                <a:cubicBezTo>
                  <a:pt x="695" y="282"/>
                  <a:pt x="697" y="280"/>
                  <a:pt x="697" y="278"/>
                </a:cubicBezTo>
                <a:cubicBezTo>
                  <a:pt x="697" y="275"/>
                  <a:pt x="695" y="273"/>
                  <a:pt x="692" y="273"/>
                </a:cubicBezTo>
                <a:cubicBezTo>
                  <a:pt x="690" y="273"/>
                  <a:pt x="688" y="275"/>
                  <a:pt x="688" y="278"/>
                </a:cubicBezTo>
                <a:close/>
                <a:moveTo>
                  <a:pt x="704" y="373"/>
                </a:moveTo>
                <a:cubicBezTo>
                  <a:pt x="704" y="370"/>
                  <a:pt x="702" y="368"/>
                  <a:pt x="699" y="368"/>
                </a:cubicBezTo>
                <a:cubicBezTo>
                  <a:pt x="697" y="368"/>
                  <a:pt x="695" y="370"/>
                  <a:pt x="695" y="373"/>
                </a:cubicBezTo>
                <a:cubicBezTo>
                  <a:pt x="695" y="375"/>
                  <a:pt x="697" y="378"/>
                  <a:pt x="699" y="378"/>
                </a:cubicBezTo>
                <a:cubicBezTo>
                  <a:pt x="702" y="378"/>
                  <a:pt x="704" y="375"/>
                  <a:pt x="704" y="373"/>
                </a:cubicBezTo>
                <a:close/>
                <a:moveTo>
                  <a:pt x="713" y="350"/>
                </a:moveTo>
                <a:cubicBezTo>
                  <a:pt x="715" y="350"/>
                  <a:pt x="717" y="348"/>
                  <a:pt x="717" y="346"/>
                </a:cubicBezTo>
                <a:cubicBezTo>
                  <a:pt x="717" y="343"/>
                  <a:pt x="715" y="341"/>
                  <a:pt x="713" y="341"/>
                </a:cubicBezTo>
                <a:cubicBezTo>
                  <a:pt x="710" y="341"/>
                  <a:pt x="708" y="343"/>
                  <a:pt x="708" y="346"/>
                </a:cubicBezTo>
                <a:cubicBezTo>
                  <a:pt x="708" y="348"/>
                  <a:pt x="710" y="350"/>
                  <a:pt x="713" y="350"/>
                </a:cubicBezTo>
                <a:close/>
                <a:moveTo>
                  <a:pt x="711" y="359"/>
                </a:moveTo>
                <a:cubicBezTo>
                  <a:pt x="711" y="357"/>
                  <a:pt x="709" y="355"/>
                  <a:pt x="706" y="355"/>
                </a:cubicBezTo>
                <a:cubicBezTo>
                  <a:pt x="704" y="355"/>
                  <a:pt x="702" y="357"/>
                  <a:pt x="702" y="359"/>
                </a:cubicBezTo>
                <a:cubicBezTo>
                  <a:pt x="702" y="362"/>
                  <a:pt x="704" y="364"/>
                  <a:pt x="706" y="364"/>
                </a:cubicBezTo>
                <a:cubicBezTo>
                  <a:pt x="709" y="364"/>
                  <a:pt x="711" y="362"/>
                  <a:pt x="711" y="359"/>
                </a:cubicBezTo>
                <a:close/>
                <a:moveTo>
                  <a:pt x="692" y="309"/>
                </a:moveTo>
                <a:cubicBezTo>
                  <a:pt x="695" y="309"/>
                  <a:pt x="697" y="307"/>
                  <a:pt x="697" y="305"/>
                </a:cubicBezTo>
                <a:cubicBezTo>
                  <a:pt x="697" y="302"/>
                  <a:pt x="695" y="300"/>
                  <a:pt x="692" y="300"/>
                </a:cubicBezTo>
                <a:cubicBezTo>
                  <a:pt x="690" y="300"/>
                  <a:pt x="688" y="302"/>
                  <a:pt x="688" y="305"/>
                </a:cubicBezTo>
                <a:cubicBezTo>
                  <a:pt x="688" y="307"/>
                  <a:pt x="690" y="309"/>
                  <a:pt x="692" y="309"/>
                </a:cubicBezTo>
                <a:close/>
                <a:moveTo>
                  <a:pt x="724" y="359"/>
                </a:moveTo>
                <a:cubicBezTo>
                  <a:pt x="724" y="357"/>
                  <a:pt x="722" y="355"/>
                  <a:pt x="720" y="355"/>
                </a:cubicBezTo>
                <a:cubicBezTo>
                  <a:pt x="717" y="355"/>
                  <a:pt x="715" y="357"/>
                  <a:pt x="715" y="359"/>
                </a:cubicBezTo>
                <a:cubicBezTo>
                  <a:pt x="715" y="362"/>
                  <a:pt x="717" y="364"/>
                  <a:pt x="720" y="364"/>
                </a:cubicBezTo>
                <a:cubicBezTo>
                  <a:pt x="722" y="364"/>
                  <a:pt x="724" y="362"/>
                  <a:pt x="724" y="359"/>
                </a:cubicBezTo>
                <a:close/>
                <a:moveTo>
                  <a:pt x="713" y="378"/>
                </a:moveTo>
                <a:cubicBezTo>
                  <a:pt x="715" y="378"/>
                  <a:pt x="717" y="375"/>
                  <a:pt x="717" y="373"/>
                </a:cubicBezTo>
                <a:cubicBezTo>
                  <a:pt x="717" y="370"/>
                  <a:pt x="715" y="368"/>
                  <a:pt x="713" y="368"/>
                </a:cubicBezTo>
                <a:cubicBezTo>
                  <a:pt x="710" y="368"/>
                  <a:pt x="708" y="370"/>
                  <a:pt x="708" y="373"/>
                </a:cubicBezTo>
                <a:cubicBezTo>
                  <a:pt x="708" y="375"/>
                  <a:pt x="710" y="378"/>
                  <a:pt x="713" y="378"/>
                </a:cubicBezTo>
                <a:close/>
                <a:moveTo>
                  <a:pt x="731" y="346"/>
                </a:moveTo>
                <a:cubicBezTo>
                  <a:pt x="731" y="343"/>
                  <a:pt x="729" y="341"/>
                  <a:pt x="727" y="341"/>
                </a:cubicBezTo>
                <a:cubicBezTo>
                  <a:pt x="724" y="341"/>
                  <a:pt x="722" y="343"/>
                  <a:pt x="722" y="346"/>
                </a:cubicBezTo>
                <a:cubicBezTo>
                  <a:pt x="722" y="348"/>
                  <a:pt x="724" y="350"/>
                  <a:pt x="727" y="350"/>
                </a:cubicBezTo>
                <a:cubicBezTo>
                  <a:pt x="729" y="350"/>
                  <a:pt x="731" y="348"/>
                  <a:pt x="731" y="346"/>
                </a:cubicBezTo>
                <a:close/>
                <a:moveTo>
                  <a:pt x="679" y="391"/>
                </a:moveTo>
                <a:cubicBezTo>
                  <a:pt x="681" y="391"/>
                  <a:pt x="683" y="389"/>
                  <a:pt x="683" y="387"/>
                </a:cubicBezTo>
                <a:cubicBezTo>
                  <a:pt x="683" y="384"/>
                  <a:pt x="681" y="382"/>
                  <a:pt x="679" y="382"/>
                </a:cubicBezTo>
                <a:cubicBezTo>
                  <a:pt x="676" y="382"/>
                  <a:pt x="674" y="384"/>
                  <a:pt x="674" y="387"/>
                </a:cubicBezTo>
                <a:cubicBezTo>
                  <a:pt x="674" y="389"/>
                  <a:pt x="676" y="391"/>
                  <a:pt x="679" y="391"/>
                </a:cubicBezTo>
                <a:close/>
                <a:moveTo>
                  <a:pt x="711" y="387"/>
                </a:moveTo>
                <a:cubicBezTo>
                  <a:pt x="711" y="384"/>
                  <a:pt x="709" y="382"/>
                  <a:pt x="706" y="382"/>
                </a:cubicBezTo>
                <a:cubicBezTo>
                  <a:pt x="704" y="382"/>
                  <a:pt x="702" y="384"/>
                  <a:pt x="702" y="387"/>
                </a:cubicBezTo>
                <a:cubicBezTo>
                  <a:pt x="702" y="389"/>
                  <a:pt x="704" y="391"/>
                  <a:pt x="706" y="391"/>
                </a:cubicBezTo>
                <a:cubicBezTo>
                  <a:pt x="709" y="391"/>
                  <a:pt x="711" y="389"/>
                  <a:pt x="711" y="387"/>
                </a:cubicBezTo>
                <a:close/>
                <a:moveTo>
                  <a:pt x="672" y="405"/>
                </a:moveTo>
                <a:cubicBezTo>
                  <a:pt x="675" y="405"/>
                  <a:pt x="677" y="403"/>
                  <a:pt x="677" y="400"/>
                </a:cubicBezTo>
                <a:cubicBezTo>
                  <a:pt x="677" y="398"/>
                  <a:pt x="675" y="396"/>
                  <a:pt x="672" y="396"/>
                </a:cubicBezTo>
                <a:cubicBezTo>
                  <a:pt x="670" y="396"/>
                  <a:pt x="667" y="398"/>
                  <a:pt x="667" y="400"/>
                </a:cubicBezTo>
                <a:cubicBezTo>
                  <a:pt x="667" y="403"/>
                  <a:pt x="670" y="405"/>
                  <a:pt x="672" y="405"/>
                </a:cubicBezTo>
                <a:close/>
                <a:moveTo>
                  <a:pt x="713" y="405"/>
                </a:moveTo>
                <a:cubicBezTo>
                  <a:pt x="715" y="405"/>
                  <a:pt x="717" y="403"/>
                  <a:pt x="717" y="400"/>
                </a:cubicBezTo>
                <a:cubicBezTo>
                  <a:pt x="717" y="398"/>
                  <a:pt x="715" y="396"/>
                  <a:pt x="713" y="396"/>
                </a:cubicBezTo>
                <a:cubicBezTo>
                  <a:pt x="710" y="396"/>
                  <a:pt x="708" y="398"/>
                  <a:pt x="708" y="400"/>
                </a:cubicBezTo>
                <a:cubicBezTo>
                  <a:pt x="708" y="403"/>
                  <a:pt x="710" y="405"/>
                  <a:pt x="713" y="405"/>
                </a:cubicBezTo>
                <a:close/>
                <a:moveTo>
                  <a:pt x="697" y="414"/>
                </a:moveTo>
                <a:cubicBezTo>
                  <a:pt x="697" y="411"/>
                  <a:pt x="695" y="409"/>
                  <a:pt x="692" y="409"/>
                </a:cubicBezTo>
                <a:cubicBezTo>
                  <a:pt x="690" y="409"/>
                  <a:pt x="688" y="411"/>
                  <a:pt x="688" y="414"/>
                </a:cubicBezTo>
                <a:cubicBezTo>
                  <a:pt x="688" y="416"/>
                  <a:pt x="690" y="418"/>
                  <a:pt x="692" y="418"/>
                </a:cubicBezTo>
                <a:cubicBezTo>
                  <a:pt x="695" y="418"/>
                  <a:pt x="697" y="416"/>
                  <a:pt x="697" y="414"/>
                </a:cubicBezTo>
                <a:close/>
                <a:moveTo>
                  <a:pt x="731" y="373"/>
                </a:moveTo>
                <a:cubicBezTo>
                  <a:pt x="731" y="370"/>
                  <a:pt x="729" y="368"/>
                  <a:pt x="727" y="368"/>
                </a:cubicBezTo>
                <a:cubicBezTo>
                  <a:pt x="724" y="368"/>
                  <a:pt x="722" y="370"/>
                  <a:pt x="722" y="373"/>
                </a:cubicBezTo>
                <a:cubicBezTo>
                  <a:pt x="722" y="375"/>
                  <a:pt x="724" y="378"/>
                  <a:pt x="727" y="378"/>
                </a:cubicBezTo>
                <a:cubicBezTo>
                  <a:pt x="729" y="378"/>
                  <a:pt x="731" y="375"/>
                  <a:pt x="731" y="373"/>
                </a:cubicBezTo>
                <a:close/>
                <a:moveTo>
                  <a:pt x="724" y="387"/>
                </a:moveTo>
                <a:cubicBezTo>
                  <a:pt x="724" y="384"/>
                  <a:pt x="722" y="382"/>
                  <a:pt x="720" y="382"/>
                </a:cubicBezTo>
                <a:cubicBezTo>
                  <a:pt x="717" y="382"/>
                  <a:pt x="715" y="384"/>
                  <a:pt x="715" y="387"/>
                </a:cubicBezTo>
                <a:cubicBezTo>
                  <a:pt x="715" y="389"/>
                  <a:pt x="717" y="391"/>
                  <a:pt x="720" y="391"/>
                </a:cubicBezTo>
                <a:cubicBezTo>
                  <a:pt x="722" y="391"/>
                  <a:pt x="724" y="389"/>
                  <a:pt x="724" y="387"/>
                </a:cubicBezTo>
                <a:close/>
                <a:moveTo>
                  <a:pt x="681" y="428"/>
                </a:moveTo>
                <a:cubicBezTo>
                  <a:pt x="681" y="430"/>
                  <a:pt x="683" y="432"/>
                  <a:pt x="686" y="432"/>
                </a:cubicBezTo>
                <a:cubicBezTo>
                  <a:pt x="688" y="432"/>
                  <a:pt x="690" y="430"/>
                  <a:pt x="690" y="428"/>
                </a:cubicBezTo>
                <a:cubicBezTo>
                  <a:pt x="690" y="425"/>
                  <a:pt x="688" y="423"/>
                  <a:pt x="686" y="423"/>
                </a:cubicBezTo>
                <a:cubicBezTo>
                  <a:pt x="683" y="423"/>
                  <a:pt x="681" y="425"/>
                  <a:pt x="681" y="428"/>
                </a:cubicBezTo>
                <a:close/>
                <a:moveTo>
                  <a:pt x="692" y="391"/>
                </a:moveTo>
                <a:cubicBezTo>
                  <a:pt x="695" y="391"/>
                  <a:pt x="697" y="389"/>
                  <a:pt x="697" y="387"/>
                </a:cubicBezTo>
                <a:cubicBezTo>
                  <a:pt x="697" y="384"/>
                  <a:pt x="695" y="382"/>
                  <a:pt x="692" y="382"/>
                </a:cubicBezTo>
                <a:cubicBezTo>
                  <a:pt x="690" y="382"/>
                  <a:pt x="688" y="384"/>
                  <a:pt x="688" y="387"/>
                </a:cubicBezTo>
                <a:cubicBezTo>
                  <a:pt x="688" y="389"/>
                  <a:pt x="690" y="391"/>
                  <a:pt x="692" y="391"/>
                </a:cubicBezTo>
                <a:close/>
                <a:moveTo>
                  <a:pt x="681" y="318"/>
                </a:moveTo>
                <a:cubicBezTo>
                  <a:pt x="681" y="321"/>
                  <a:pt x="683" y="323"/>
                  <a:pt x="686" y="323"/>
                </a:cubicBezTo>
                <a:cubicBezTo>
                  <a:pt x="688" y="323"/>
                  <a:pt x="690" y="321"/>
                  <a:pt x="690" y="318"/>
                </a:cubicBezTo>
                <a:cubicBezTo>
                  <a:pt x="690" y="316"/>
                  <a:pt x="688" y="314"/>
                  <a:pt x="686" y="314"/>
                </a:cubicBezTo>
                <a:cubicBezTo>
                  <a:pt x="683" y="314"/>
                  <a:pt x="681" y="316"/>
                  <a:pt x="681" y="318"/>
                </a:cubicBezTo>
                <a:close/>
                <a:moveTo>
                  <a:pt x="667" y="373"/>
                </a:moveTo>
                <a:cubicBezTo>
                  <a:pt x="667" y="375"/>
                  <a:pt x="670" y="378"/>
                  <a:pt x="672" y="378"/>
                </a:cubicBezTo>
                <a:cubicBezTo>
                  <a:pt x="675" y="378"/>
                  <a:pt x="677" y="375"/>
                  <a:pt x="677" y="373"/>
                </a:cubicBezTo>
                <a:cubicBezTo>
                  <a:pt x="677" y="370"/>
                  <a:pt x="675" y="368"/>
                  <a:pt x="672" y="368"/>
                </a:cubicBezTo>
                <a:cubicBezTo>
                  <a:pt x="670" y="368"/>
                  <a:pt x="667" y="370"/>
                  <a:pt x="667" y="373"/>
                </a:cubicBezTo>
                <a:close/>
                <a:moveTo>
                  <a:pt x="674" y="332"/>
                </a:moveTo>
                <a:cubicBezTo>
                  <a:pt x="674" y="335"/>
                  <a:pt x="676" y="337"/>
                  <a:pt x="679" y="337"/>
                </a:cubicBezTo>
                <a:cubicBezTo>
                  <a:pt x="681" y="337"/>
                  <a:pt x="683" y="335"/>
                  <a:pt x="683" y="332"/>
                </a:cubicBezTo>
                <a:cubicBezTo>
                  <a:pt x="683" y="330"/>
                  <a:pt x="681" y="328"/>
                  <a:pt x="679" y="328"/>
                </a:cubicBezTo>
                <a:cubicBezTo>
                  <a:pt x="676" y="328"/>
                  <a:pt x="674" y="330"/>
                  <a:pt x="674" y="332"/>
                </a:cubicBezTo>
                <a:close/>
                <a:moveTo>
                  <a:pt x="738" y="359"/>
                </a:moveTo>
                <a:cubicBezTo>
                  <a:pt x="738" y="357"/>
                  <a:pt x="736" y="355"/>
                  <a:pt x="733" y="355"/>
                </a:cubicBezTo>
                <a:cubicBezTo>
                  <a:pt x="731" y="355"/>
                  <a:pt x="729" y="357"/>
                  <a:pt x="729" y="359"/>
                </a:cubicBezTo>
                <a:cubicBezTo>
                  <a:pt x="729" y="362"/>
                  <a:pt x="731" y="364"/>
                  <a:pt x="733" y="364"/>
                </a:cubicBezTo>
                <a:cubicBezTo>
                  <a:pt x="736" y="364"/>
                  <a:pt x="738" y="362"/>
                  <a:pt x="738" y="359"/>
                </a:cubicBezTo>
                <a:close/>
                <a:moveTo>
                  <a:pt x="686" y="405"/>
                </a:moveTo>
                <a:cubicBezTo>
                  <a:pt x="688" y="405"/>
                  <a:pt x="690" y="403"/>
                  <a:pt x="690" y="400"/>
                </a:cubicBezTo>
                <a:cubicBezTo>
                  <a:pt x="690" y="398"/>
                  <a:pt x="688" y="396"/>
                  <a:pt x="686" y="396"/>
                </a:cubicBezTo>
                <a:cubicBezTo>
                  <a:pt x="683" y="396"/>
                  <a:pt x="681" y="398"/>
                  <a:pt x="681" y="400"/>
                </a:cubicBezTo>
                <a:cubicBezTo>
                  <a:pt x="681" y="403"/>
                  <a:pt x="683" y="405"/>
                  <a:pt x="686" y="405"/>
                </a:cubicBezTo>
                <a:close/>
                <a:moveTo>
                  <a:pt x="751" y="387"/>
                </a:moveTo>
                <a:cubicBezTo>
                  <a:pt x="751" y="384"/>
                  <a:pt x="749" y="382"/>
                  <a:pt x="747" y="382"/>
                </a:cubicBezTo>
                <a:cubicBezTo>
                  <a:pt x="744" y="382"/>
                  <a:pt x="742" y="384"/>
                  <a:pt x="742" y="387"/>
                </a:cubicBezTo>
                <a:cubicBezTo>
                  <a:pt x="742" y="389"/>
                  <a:pt x="744" y="391"/>
                  <a:pt x="747" y="391"/>
                </a:cubicBezTo>
                <a:cubicBezTo>
                  <a:pt x="749" y="391"/>
                  <a:pt x="751" y="389"/>
                  <a:pt x="751" y="387"/>
                </a:cubicBezTo>
                <a:close/>
                <a:moveTo>
                  <a:pt x="1090" y="482"/>
                </a:moveTo>
                <a:cubicBezTo>
                  <a:pt x="1090" y="485"/>
                  <a:pt x="1092" y="487"/>
                  <a:pt x="1094" y="487"/>
                </a:cubicBezTo>
                <a:cubicBezTo>
                  <a:pt x="1097" y="487"/>
                  <a:pt x="1099" y="485"/>
                  <a:pt x="1099" y="482"/>
                </a:cubicBezTo>
                <a:cubicBezTo>
                  <a:pt x="1099" y="480"/>
                  <a:pt x="1097" y="478"/>
                  <a:pt x="1094" y="478"/>
                </a:cubicBezTo>
                <a:cubicBezTo>
                  <a:pt x="1092" y="478"/>
                  <a:pt x="1090" y="480"/>
                  <a:pt x="1090" y="482"/>
                </a:cubicBezTo>
                <a:close/>
                <a:moveTo>
                  <a:pt x="1121" y="150"/>
                </a:moveTo>
                <a:cubicBezTo>
                  <a:pt x="1119" y="150"/>
                  <a:pt x="1117" y="152"/>
                  <a:pt x="1117" y="155"/>
                </a:cubicBezTo>
                <a:cubicBezTo>
                  <a:pt x="1117" y="157"/>
                  <a:pt x="1119" y="159"/>
                  <a:pt x="1121" y="159"/>
                </a:cubicBezTo>
                <a:cubicBezTo>
                  <a:pt x="1124" y="159"/>
                  <a:pt x="1126" y="157"/>
                  <a:pt x="1126" y="155"/>
                </a:cubicBezTo>
                <a:cubicBezTo>
                  <a:pt x="1126" y="152"/>
                  <a:pt x="1124" y="150"/>
                  <a:pt x="1121" y="150"/>
                </a:cubicBezTo>
                <a:close/>
                <a:moveTo>
                  <a:pt x="1115" y="500"/>
                </a:moveTo>
                <a:cubicBezTo>
                  <a:pt x="1117" y="500"/>
                  <a:pt x="1119" y="498"/>
                  <a:pt x="1119" y="496"/>
                </a:cubicBezTo>
                <a:cubicBezTo>
                  <a:pt x="1119" y="493"/>
                  <a:pt x="1117" y="491"/>
                  <a:pt x="1115" y="491"/>
                </a:cubicBezTo>
                <a:cubicBezTo>
                  <a:pt x="1112" y="491"/>
                  <a:pt x="1110" y="493"/>
                  <a:pt x="1110" y="496"/>
                </a:cubicBezTo>
                <a:cubicBezTo>
                  <a:pt x="1110" y="498"/>
                  <a:pt x="1112" y="500"/>
                  <a:pt x="1115" y="500"/>
                </a:cubicBezTo>
                <a:close/>
                <a:moveTo>
                  <a:pt x="1108" y="487"/>
                </a:moveTo>
                <a:cubicBezTo>
                  <a:pt x="1110" y="487"/>
                  <a:pt x="1112" y="485"/>
                  <a:pt x="1112" y="482"/>
                </a:cubicBezTo>
                <a:cubicBezTo>
                  <a:pt x="1112" y="480"/>
                  <a:pt x="1110" y="478"/>
                  <a:pt x="1108" y="478"/>
                </a:cubicBezTo>
                <a:cubicBezTo>
                  <a:pt x="1105" y="478"/>
                  <a:pt x="1103" y="480"/>
                  <a:pt x="1103" y="482"/>
                </a:cubicBezTo>
                <a:cubicBezTo>
                  <a:pt x="1103" y="485"/>
                  <a:pt x="1105" y="487"/>
                  <a:pt x="1108" y="487"/>
                </a:cubicBezTo>
                <a:close/>
                <a:moveTo>
                  <a:pt x="1121" y="514"/>
                </a:moveTo>
                <a:cubicBezTo>
                  <a:pt x="1124" y="514"/>
                  <a:pt x="1126" y="512"/>
                  <a:pt x="1126" y="509"/>
                </a:cubicBezTo>
                <a:cubicBezTo>
                  <a:pt x="1126" y="507"/>
                  <a:pt x="1124" y="505"/>
                  <a:pt x="1121" y="505"/>
                </a:cubicBezTo>
                <a:cubicBezTo>
                  <a:pt x="1119" y="505"/>
                  <a:pt x="1117" y="507"/>
                  <a:pt x="1117" y="509"/>
                </a:cubicBezTo>
                <a:cubicBezTo>
                  <a:pt x="1117" y="512"/>
                  <a:pt x="1119" y="514"/>
                  <a:pt x="1121" y="514"/>
                </a:cubicBezTo>
                <a:close/>
                <a:moveTo>
                  <a:pt x="1133" y="468"/>
                </a:moveTo>
                <a:cubicBezTo>
                  <a:pt x="1133" y="466"/>
                  <a:pt x="1131" y="464"/>
                  <a:pt x="1128" y="464"/>
                </a:cubicBezTo>
                <a:cubicBezTo>
                  <a:pt x="1126" y="464"/>
                  <a:pt x="1124" y="466"/>
                  <a:pt x="1124" y="468"/>
                </a:cubicBezTo>
                <a:cubicBezTo>
                  <a:pt x="1124" y="471"/>
                  <a:pt x="1126" y="473"/>
                  <a:pt x="1128" y="473"/>
                </a:cubicBezTo>
                <a:cubicBezTo>
                  <a:pt x="1131" y="473"/>
                  <a:pt x="1133" y="471"/>
                  <a:pt x="1133" y="468"/>
                </a:cubicBezTo>
                <a:close/>
                <a:moveTo>
                  <a:pt x="890" y="296"/>
                </a:moveTo>
                <a:cubicBezTo>
                  <a:pt x="892" y="296"/>
                  <a:pt x="894" y="294"/>
                  <a:pt x="894" y="291"/>
                </a:cubicBezTo>
                <a:cubicBezTo>
                  <a:pt x="894" y="289"/>
                  <a:pt x="892" y="287"/>
                  <a:pt x="890" y="287"/>
                </a:cubicBezTo>
                <a:cubicBezTo>
                  <a:pt x="887" y="287"/>
                  <a:pt x="885" y="289"/>
                  <a:pt x="885" y="291"/>
                </a:cubicBezTo>
                <a:cubicBezTo>
                  <a:pt x="885" y="294"/>
                  <a:pt x="887" y="296"/>
                  <a:pt x="890" y="296"/>
                </a:cubicBezTo>
                <a:close/>
                <a:moveTo>
                  <a:pt x="901" y="359"/>
                </a:moveTo>
                <a:cubicBezTo>
                  <a:pt x="901" y="357"/>
                  <a:pt x="899" y="355"/>
                  <a:pt x="897" y="355"/>
                </a:cubicBezTo>
                <a:cubicBezTo>
                  <a:pt x="894" y="355"/>
                  <a:pt x="892" y="357"/>
                  <a:pt x="892" y="359"/>
                </a:cubicBezTo>
                <a:cubicBezTo>
                  <a:pt x="892" y="362"/>
                  <a:pt x="894" y="364"/>
                  <a:pt x="897" y="364"/>
                </a:cubicBezTo>
                <a:cubicBezTo>
                  <a:pt x="899" y="364"/>
                  <a:pt x="901" y="362"/>
                  <a:pt x="901" y="359"/>
                </a:cubicBezTo>
                <a:close/>
                <a:moveTo>
                  <a:pt x="1065" y="250"/>
                </a:moveTo>
                <a:cubicBezTo>
                  <a:pt x="1065" y="248"/>
                  <a:pt x="1063" y="246"/>
                  <a:pt x="1060" y="246"/>
                </a:cubicBezTo>
                <a:cubicBezTo>
                  <a:pt x="1058" y="246"/>
                  <a:pt x="1056" y="248"/>
                  <a:pt x="1056" y="250"/>
                </a:cubicBezTo>
                <a:cubicBezTo>
                  <a:pt x="1056" y="253"/>
                  <a:pt x="1058" y="255"/>
                  <a:pt x="1060" y="255"/>
                </a:cubicBezTo>
                <a:cubicBezTo>
                  <a:pt x="1063" y="255"/>
                  <a:pt x="1065" y="253"/>
                  <a:pt x="1065" y="250"/>
                </a:cubicBezTo>
                <a:close/>
                <a:moveTo>
                  <a:pt x="1094" y="459"/>
                </a:moveTo>
                <a:cubicBezTo>
                  <a:pt x="1097" y="459"/>
                  <a:pt x="1099" y="457"/>
                  <a:pt x="1099" y="455"/>
                </a:cubicBezTo>
                <a:cubicBezTo>
                  <a:pt x="1099" y="452"/>
                  <a:pt x="1097" y="450"/>
                  <a:pt x="1094" y="450"/>
                </a:cubicBezTo>
                <a:cubicBezTo>
                  <a:pt x="1092" y="450"/>
                  <a:pt x="1090" y="452"/>
                  <a:pt x="1090" y="455"/>
                </a:cubicBezTo>
                <a:cubicBezTo>
                  <a:pt x="1090" y="457"/>
                  <a:pt x="1092" y="459"/>
                  <a:pt x="1094" y="459"/>
                </a:cubicBezTo>
                <a:close/>
                <a:moveTo>
                  <a:pt x="1072" y="237"/>
                </a:moveTo>
                <a:cubicBezTo>
                  <a:pt x="1072" y="234"/>
                  <a:pt x="1070" y="232"/>
                  <a:pt x="1067" y="232"/>
                </a:cubicBezTo>
                <a:cubicBezTo>
                  <a:pt x="1064" y="232"/>
                  <a:pt x="1062" y="234"/>
                  <a:pt x="1062" y="237"/>
                </a:cubicBezTo>
                <a:cubicBezTo>
                  <a:pt x="1062" y="239"/>
                  <a:pt x="1064" y="241"/>
                  <a:pt x="1067" y="241"/>
                </a:cubicBezTo>
                <a:cubicBezTo>
                  <a:pt x="1070" y="241"/>
                  <a:pt x="1072" y="239"/>
                  <a:pt x="1072" y="237"/>
                </a:cubicBezTo>
                <a:close/>
                <a:moveTo>
                  <a:pt x="1065" y="278"/>
                </a:moveTo>
                <a:cubicBezTo>
                  <a:pt x="1065" y="275"/>
                  <a:pt x="1063" y="273"/>
                  <a:pt x="1060" y="273"/>
                </a:cubicBezTo>
                <a:cubicBezTo>
                  <a:pt x="1058" y="273"/>
                  <a:pt x="1056" y="275"/>
                  <a:pt x="1056" y="278"/>
                </a:cubicBezTo>
                <a:cubicBezTo>
                  <a:pt x="1056" y="280"/>
                  <a:pt x="1058" y="282"/>
                  <a:pt x="1060" y="282"/>
                </a:cubicBezTo>
                <a:cubicBezTo>
                  <a:pt x="1063" y="282"/>
                  <a:pt x="1065" y="280"/>
                  <a:pt x="1065" y="278"/>
                </a:cubicBezTo>
                <a:close/>
                <a:moveTo>
                  <a:pt x="1092" y="223"/>
                </a:moveTo>
                <a:cubicBezTo>
                  <a:pt x="1092" y="220"/>
                  <a:pt x="1090" y="218"/>
                  <a:pt x="1087" y="218"/>
                </a:cubicBezTo>
                <a:cubicBezTo>
                  <a:pt x="1085" y="218"/>
                  <a:pt x="1083" y="220"/>
                  <a:pt x="1083" y="223"/>
                </a:cubicBezTo>
                <a:cubicBezTo>
                  <a:pt x="1083" y="225"/>
                  <a:pt x="1085" y="227"/>
                  <a:pt x="1087" y="227"/>
                </a:cubicBezTo>
                <a:cubicBezTo>
                  <a:pt x="1090" y="227"/>
                  <a:pt x="1092" y="225"/>
                  <a:pt x="1092" y="223"/>
                </a:cubicBezTo>
                <a:close/>
                <a:moveTo>
                  <a:pt x="1078" y="223"/>
                </a:moveTo>
                <a:cubicBezTo>
                  <a:pt x="1078" y="220"/>
                  <a:pt x="1076" y="218"/>
                  <a:pt x="1074" y="218"/>
                </a:cubicBezTo>
                <a:cubicBezTo>
                  <a:pt x="1071" y="218"/>
                  <a:pt x="1069" y="220"/>
                  <a:pt x="1069" y="223"/>
                </a:cubicBezTo>
                <a:cubicBezTo>
                  <a:pt x="1069" y="225"/>
                  <a:pt x="1071" y="227"/>
                  <a:pt x="1074" y="227"/>
                </a:cubicBezTo>
                <a:cubicBezTo>
                  <a:pt x="1076" y="227"/>
                  <a:pt x="1078" y="225"/>
                  <a:pt x="1078" y="223"/>
                </a:cubicBezTo>
                <a:close/>
                <a:moveTo>
                  <a:pt x="1103" y="155"/>
                </a:moveTo>
                <a:cubicBezTo>
                  <a:pt x="1103" y="157"/>
                  <a:pt x="1105" y="159"/>
                  <a:pt x="1108" y="159"/>
                </a:cubicBezTo>
                <a:cubicBezTo>
                  <a:pt x="1110" y="159"/>
                  <a:pt x="1112" y="157"/>
                  <a:pt x="1112" y="155"/>
                </a:cubicBezTo>
                <a:cubicBezTo>
                  <a:pt x="1112" y="152"/>
                  <a:pt x="1110" y="150"/>
                  <a:pt x="1108" y="150"/>
                </a:cubicBezTo>
                <a:cubicBezTo>
                  <a:pt x="1105" y="150"/>
                  <a:pt x="1103" y="152"/>
                  <a:pt x="1103" y="155"/>
                </a:cubicBezTo>
                <a:close/>
                <a:moveTo>
                  <a:pt x="1053" y="150"/>
                </a:moveTo>
                <a:cubicBezTo>
                  <a:pt x="1051" y="150"/>
                  <a:pt x="1049" y="152"/>
                  <a:pt x="1049" y="155"/>
                </a:cubicBezTo>
                <a:cubicBezTo>
                  <a:pt x="1049" y="157"/>
                  <a:pt x="1051" y="159"/>
                  <a:pt x="1053" y="159"/>
                </a:cubicBezTo>
                <a:cubicBezTo>
                  <a:pt x="1056" y="159"/>
                  <a:pt x="1058" y="157"/>
                  <a:pt x="1058" y="155"/>
                </a:cubicBezTo>
                <a:cubicBezTo>
                  <a:pt x="1058" y="152"/>
                  <a:pt x="1056" y="150"/>
                  <a:pt x="1053" y="150"/>
                </a:cubicBezTo>
                <a:close/>
                <a:moveTo>
                  <a:pt x="1042" y="168"/>
                </a:moveTo>
                <a:cubicBezTo>
                  <a:pt x="1042" y="171"/>
                  <a:pt x="1044" y="173"/>
                  <a:pt x="1047" y="173"/>
                </a:cubicBezTo>
                <a:cubicBezTo>
                  <a:pt x="1049" y="173"/>
                  <a:pt x="1051" y="171"/>
                  <a:pt x="1051" y="168"/>
                </a:cubicBezTo>
                <a:cubicBezTo>
                  <a:pt x="1051" y="166"/>
                  <a:pt x="1049" y="164"/>
                  <a:pt x="1047" y="164"/>
                </a:cubicBezTo>
                <a:cubicBezTo>
                  <a:pt x="1044" y="164"/>
                  <a:pt x="1042" y="166"/>
                  <a:pt x="1042" y="168"/>
                </a:cubicBezTo>
                <a:close/>
                <a:moveTo>
                  <a:pt x="1060" y="164"/>
                </a:moveTo>
                <a:cubicBezTo>
                  <a:pt x="1058" y="164"/>
                  <a:pt x="1056" y="166"/>
                  <a:pt x="1056" y="168"/>
                </a:cubicBezTo>
                <a:cubicBezTo>
                  <a:pt x="1056" y="171"/>
                  <a:pt x="1058" y="173"/>
                  <a:pt x="1060" y="173"/>
                </a:cubicBezTo>
                <a:cubicBezTo>
                  <a:pt x="1063" y="173"/>
                  <a:pt x="1065" y="171"/>
                  <a:pt x="1065" y="168"/>
                </a:cubicBezTo>
                <a:cubicBezTo>
                  <a:pt x="1065" y="166"/>
                  <a:pt x="1063" y="164"/>
                  <a:pt x="1060" y="164"/>
                </a:cubicBezTo>
                <a:close/>
                <a:moveTo>
                  <a:pt x="1028" y="168"/>
                </a:moveTo>
                <a:cubicBezTo>
                  <a:pt x="1028" y="171"/>
                  <a:pt x="1030" y="173"/>
                  <a:pt x="1033" y="173"/>
                </a:cubicBezTo>
                <a:cubicBezTo>
                  <a:pt x="1035" y="173"/>
                  <a:pt x="1037" y="171"/>
                  <a:pt x="1037" y="168"/>
                </a:cubicBezTo>
                <a:cubicBezTo>
                  <a:pt x="1037" y="166"/>
                  <a:pt x="1035" y="164"/>
                  <a:pt x="1033" y="164"/>
                </a:cubicBezTo>
                <a:cubicBezTo>
                  <a:pt x="1030" y="164"/>
                  <a:pt x="1028" y="166"/>
                  <a:pt x="1028" y="168"/>
                </a:cubicBezTo>
                <a:close/>
                <a:moveTo>
                  <a:pt x="1040" y="150"/>
                </a:moveTo>
                <a:cubicBezTo>
                  <a:pt x="1037" y="150"/>
                  <a:pt x="1035" y="152"/>
                  <a:pt x="1035" y="155"/>
                </a:cubicBezTo>
                <a:cubicBezTo>
                  <a:pt x="1035" y="157"/>
                  <a:pt x="1037" y="159"/>
                  <a:pt x="1040" y="159"/>
                </a:cubicBezTo>
                <a:cubicBezTo>
                  <a:pt x="1042" y="159"/>
                  <a:pt x="1044" y="157"/>
                  <a:pt x="1044" y="155"/>
                </a:cubicBezTo>
                <a:cubicBezTo>
                  <a:pt x="1044" y="152"/>
                  <a:pt x="1042" y="150"/>
                  <a:pt x="1040" y="150"/>
                </a:cubicBezTo>
                <a:close/>
                <a:moveTo>
                  <a:pt x="1062" y="182"/>
                </a:moveTo>
                <a:cubicBezTo>
                  <a:pt x="1062" y="185"/>
                  <a:pt x="1064" y="187"/>
                  <a:pt x="1067" y="187"/>
                </a:cubicBezTo>
                <a:cubicBezTo>
                  <a:pt x="1070" y="187"/>
                  <a:pt x="1072" y="185"/>
                  <a:pt x="1072" y="182"/>
                </a:cubicBezTo>
                <a:cubicBezTo>
                  <a:pt x="1072" y="179"/>
                  <a:pt x="1070" y="177"/>
                  <a:pt x="1067" y="177"/>
                </a:cubicBezTo>
                <a:cubicBezTo>
                  <a:pt x="1064" y="177"/>
                  <a:pt x="1062" y="179"/>
                  <a:pt x="1062" y="182"/>
                </a:cubicBezTo>
                <a:close/>
                <a:moveTo>
                  <a:pt x="1096" y="168"/>
                </a:moveTo>
                <a:cubicBezTo>
                  <a:pt x="1096" y="171"/>
                  <a:pt x="1099" y="173"/>
                  <a:pt x="1101" y="173"/>
                </a:cubicBezTo>
                <a:cubicBezTo>
                  <a:pt x="1104" y="173"/>
                  <a:pt x="1106" y="171"/>
                  <a:pt x="1106" y="168"/>
                </a:cubicBezTo>
                <a:cubicBezTo>
                  <a:pt x="1106" y="166"/>
                  <a:pt x="1104" y="164"/>
                  <a:pt x="1101" y="164"/>
                </a:cubicBezTo>
                <a:cubicBezTo>
                  <a:pt x="1099" y="164"/>
                  <a:pt x="1096" y="166"/>
                  <a:pt x="1096" y="168"/>
                </a:cubicBezTo>
                <a:close/>
                <a:moveTo>
                  <a:pt x="1115" y="137"/>
                </a:moveTo>
                <a:cubicBezTo>
                  <a:pt x="1112" y="137"/>
                  <a:pt x="1110" y="139"/>
                  <a:pt x="1110" y="141"/>
                </a:cubicBezTo>
                <a:cubicBezTo>
                  <a:pt x="1110" y="144"/>
                  <a:pt x="1112" y="146"/>
                  <a:pt x="1115" y="146"/>
                </a:cubicBezTo>
                <a:cubicBezTo>
                  <a:pt x="1117" y="146"/>
                  <a:pt x="1119" y="144"/>
                  <a:pt x="1119" y="141"/>
                </a:cubicBezTo>
                <a:cubicBezTo>
                  <a:pt x="1119" y="139"/>
                  <a:pt x="1117" y="137"/>
                  <a:pt x="1115" y="137"/>
                </a:cubicBezTo>
                <a:close/>
                <a:moveTo>
                  <a:pt x="1090" y="182"/>
                </a:moveTo>
                <a:cubicBezTo>
                  <a:pt x="1090" y="185"/>
                  <a:pt x="1092" y="187"/>
                  <a:pt x="1094" y="187"/>
                </a:cubicBezTo>
                <a:cubicBezTo>
                  <a:pt x="1097" y="187"/>
                  <a:pt x="1099" y="185"/>
                  <a:pt x="1099" y="182"/>
                </a:cubicBezTo>
                <a:cubicBezTo>
                  <a:pt x="1099" y="179"/>
                  <a:pt x="1097" y="177"/>
                  <a:pt x="1094" y="177"/>
                </a:cubicBezTo>
                <a:cubicBezTo>
                  <a:pt x="1092" y="177"/>
                  <a:pt x="1090" y="179"/>
                  <a:pt x="1090" y="182"/>
                </a:cubicBezTo>
                <a:close/>
                <a:moveTo>
                  <a:pt x="1060" y="355"/>
                </a:moveTo>
                <a:cubicBezTo>
                  <a:pt x="1058" y="355"/>
                  <a:pt x="1056" y="357"/>
                  <a:pt x="1056" y="359"/>
                </a:cubicBezTo>
                <a:cubicBezTo>
                  <a:pt x="1056" y="362"/>
                  <a:pt x="1058" y="364"/>
                  <a:pt x="1060" y="364"/>
                </a:cubicBezTo>
                <a:cubicBezTo>
                  <a:pt x="1063" y="364"/>
                  <a:pt x="1065" y="362"/>
                  <a:pt x="1065" y="359"/>
                </a:cubicBezTo>
                <a:cubicBezTo>
                  <a:pt x="1065" y="357"/>
                  <a:pt x="1063" y="355"/>
                  <a:pt x="1060" y="355"/>
                </a:cubicBezTo>
                <a:close/>
                <a:moveTo>
                  <a:pt x="1074" y="164"/>
                </a:moveTo>
                <a:cubicBezTo>
                  <a:pt x="1071" y="164"/>
                  <a:pt x="1069" y="166"/>
                  <a:pt x="1069" y="168"/>
                </a:cubicBezTo>
                <a:cubicBezTo>
                  <a:pt x="1069" y="171"/>
                  <a:pt x="1071" y="173"/>
                  <a:pt x="1074" y="173"/>
                </a:cubicBezTo>
                <a:cubicBezTo>
                  <a:pt x="1076" y="173"/>
                  <a:pt x="1078" y="171"/>
                  <a:pt x="1078" y="168"/>
                </a:cubicBezTo>
                <a:cubicBezTo>
                  <a:pt x="1078" y="166"/>
                  <a:pt x="1076" y="164"/>
                  <a:pt x="1074" y="164"/>
                </a:cubicBezTo>
                <a:close/>
                <a:moveTo>
                  <a:pt x="1087" y="164"/>
                </a:moveTo>
                <a:cubicBezTo>
                  <a:pt x="1085" y="164"/>
                  <a:pt x="1083" y="166"/>
                  <a:pt x="1083" y="168"/>
                </a:cubicBezTo>
                <a:cubicBezTo>
                  <a:pt x="1083" y="171"/>
                  <a:pt x="1085" y="173"/>
                  <a:pt x="1087" y="173"/>
                </a:cubicBezTo>
                <a:cubicBezTo>
                  <a:pt x="1090" y="173"/>
                  <a:pt x="1092" y="171"/>
                  <a:pt x="1092" y="168"/>
                </a:cubicBezTo>
                <a:cubicBezTo>
                  <a:pt x="1092" y="166"/>
                  <a:pt x="1090" y="164"/>
                  <a:pt x="1087" y="164"/>
                </a:cubicBezTo>
                <a:close/>
                <a:moveTo>
                  <a:pt x="1076" y="182"/>
                </a:moveTo>
                <a:cubicBezTo>
                  <a:pt x="1076" y="185"/>
                  <a:pt x="1078" y="187"/>
                  <a:pt x="1081" y="187"/>
                </a:cubicBezTo>
                <a:cubicBezTo>
                  <a:pt x="1083" y="187"/>
                  <a:pt x="1085" y="185"/>
                  <a:pt x="1085" y="182"/>
                </a:cubicBezTo>
                <a:cubicBezTo>
                  <a:pt x="1085" y="179"/>
                  <a:pt x="1083" y="177"/>
                  <a:pt x="1081" y="177"/>
                </a:cubicBezTo>
                <a:cubicBezTo>
                  <a:pt x="1078" y="177"/>
                  <a:pt x="1076" y="179"/>
                  <a:pt x="1076" y="182"/>
                </a:cubicBezTo>
                <a:close/>
                <a:moveTo>
                  <a:pt x="1051" y="387"/>
                </a:moveTo>
                <a:cubicBezTo>
                  <a:pt x="1051" y="384"/>
                  <a:pt x="1049" y="382"/>
                  <a:pt x="1047" y="382"/>
                </a:cubicBezTo>
                <a:cubicBezTo>
                  <a:pt x="1044" y="382"/>
                  <a:pt x="1042" y="384"/>
                  <a:pt x="1042" y="387"/>
                </a:cubicBezTo>
                <a:cubicBezTo>
                  <a:pt x="1042" y="389"/>
                  <a:pt x="1044" y="391"/>
                  <a:pt x="1047" y="391"/>
                </a:cubicBezTo>
                <a:cubicBezTo>
                  <a:pt x="1049" y="391"/>
                  <a:pt x="1051" y="389"/>
                  <a:pt x="1051" y="387"/>
                </a:cubicBezTo>
                <a:close/>
                <a:moveTo>
                  <a:pt x="951" y="282"/>
                </a:moveTo>
                <a:cubicBezTo>
                  <a:pt x="954" y="282"/>
                  <a:pt x="956" y="280"/>
                  <a:pt x="956" y="278"/>
                </a:cubicBezTo>
                <a:cubicBezTo>
                  <a:pt x="956" y="275"/>
                  <a:pt x="954" y="273"/>
                  <a:pt x="951" y="273"/>
                </a:cubicBezTo>
                <a:cubicBezTo>
                  <a:pt x="949" y="273"/>
                  <a:pt x="947" y="275"/>
                  <a:pt x="947" y="278"/>
                </a:cubicBezTo>
                <a:cubicBezTo>
                  <a:pt x="947" y="280"/>
                  <a:pt x="949" y="282"/>
                  <a:pt x="951" y="282"/>
                </a:cubicBezTo>
                <a:close/>
                <a:moveTo>
                  <a:pt x="958" y="296"/>
                </a:moveTo>
                <a:cubicBezTo>
                  <a:pt x="961" y="296"/>
                  <a:pt x="963" y="294"/>
                  <a:pt x="963" y="291"/>
                </a:cubicBezTo>
                <a:cubicBezTo>
                  <a:pt x="963" y="289"/>
                  <a:pt x="961" y="287"/>
                  <a:pt x="958" y="287"/>
                </a:cubicBezTo>
                <a:cubicBezTo>
                  <a:pt x="956" y="287"/>
                  <a:pt x="954" y="289"/>
                  <a:pt x="954" y="291"/>
                </a:cubicBezTo>
                <a:cubicBezTo>
                  <a:pt x="954" y="294"/>
                  <a:pt x="956" y="296"/>
                  <a:pt x="958" y="296"/>
                </a:cubicBezTo>
                <a:close/>
                <a:moveTo>
                  <a:pt x="944" y="268"/>
                </a:moveTo>
                <a:cubicBezTo>
                  <a:pt x="947" y="268"/>
                  <a:pt x="949" y="266"/>
                  <a:pt x="949" y="264"/>
                </a:cubicBezTo>
                <a:cubicBezTo>
                  <a:pt x="949" y="261"/>
                  <a:pt x="947" y="259"/>
                  <a:pt x="944" y="259"/>
                </a:cubicBezTo>
                <a:cubicBezTo>
                  <a:pt x="942" y="259"/>
                  <a:pt x="940" y="261"/>
                  <a:pt x="940" y="264"/>
                </a:cubicBezTo>
                <a:cubicBezTo>
                  <a:pt x="940" y="266"/>
                  <a:pt x="942" y="268"/>
                  <a:pt x="944" y="268"/>
                </a:cubicBezTo>
                <a:close/>
                <a:moveTo>
                  <a:pt x="938" y="255"/>
                </a:moveTo>
                <a:cubicBezTo>
                  <a:pt x="940" y="255"/>
                  <a:pt x="942" y="253"/>
                  <a:pt x="942" y="250"/>
                </a:cubicBezTo>
                <a:cubicBezTo>
                  <a:pt x="942" y="248"/>
                  <a:pt x="940" y="246"/>
                  <a:pt x="938" y="246"/>
                </a:cubicBezTo>
                <a:cubicBezTo>
                  <a:pt x="935" y="246"/>
                  <a:pt x="933" y="248"/>
                  <a:pt x="933" y="250"/>
                </a:cubicBezTo>
                <a:cubicBezTo>
                  <a:pt x="933" y="253"/>
                  <a:pt x="935" y="255"/>
                  <a:pt x="938" y="255"/>
                </a:cubicBezTo>
                <a:close/>
                <a:moveTo>
                  <a:pt x="965" y="309"/>
                </a:moveTo>
                <a:cubicBezTo>
                  <a:pt x="967" y="309"/>
                  <a:pt x="969" y="307"/>
                  <a:pt x="969" y="305"/>
                </a:cubicBezTo>
                <a:cubicBezTo>
                  <a:pt x="969" y="302"/>
                  <a:pt x="967" y="300"/>
                  <a:pt x="965" y="300"/>
                </a:cubicBezTo>
                <a:cubicBezTo>
                  <a:pt x="962" y="300"/>
                  <a:pt x="960" y="302"/>
                  <a:pt x="960" y="305"/>
                </a:cubicBezTo>
                <a:cubicBezTo>
                  <a:pt x="960" y="307"/>
                  <a:pt x="962" y="309"/>
                  <a:pt x="965" y="309"/>
                </a:cubicBezTo>
                <a:close/>
                <a:moveTo>
                  <a:pt x="972" y="323"/>
                </a:moveTo>
                <a:cubicBezTo>
                  <a:pt x="974" y="323"/>
                  <a:pt x="976" y="321"/>
                  <a:pt x="976" y="318"/>
                </a:cubicBezTo>
                <a:cubicBezTo>
                  <a:pt x="976" y="316"/>
                  <a:pt x="974" y="314"/>
                  <a:pt x="972" y="314"/>
                </a:cubicBezTo>
                <a:cubicBezTo>
                  <a:pt x="969" y="314"/>
                  <a:pt x="967" y="316"/>
                  <a:pt x="967" y="318"/>
                </a:cubicBezTo>
                <a:cubicBezTo>
                  <a:pt x="967" y="321"/>
                  <a:pt x="969" y="323"/>
                  <a:pt x="972" y="323"/>
                </a:cubicBezTo>
                <a:close/>
                <a:moveTo>
                  <a:pt x="922" y="237"/>
                </a:moveTo>
                <a:cubicBezTo>
                  <a:pt x="922" y="234"/>
                  <a:pt x="920" y="232"/>
                  <a:pt x="917" y="232"/>
                </a:cubicBezTo>
                <a:cubicBezTo>
                  <a:pt x="915" y="232"/>
                  <a:pt x="913" y="234"/>
                  <a:pt x="913" y="237"/>
                </a:cubicBezTo>
                <a:cubicBezTo>
                  <a:pt x="913" y="239"/>
                  <a:pt x="915" y="241"/>
                  <a:pt x="917" y="241"/>
                </a:cubicBezTo>
                <a:cubicBezTo>
                  <a:pt x="920" y="241"/>
                  <a:pt x="922" y="239"/>
                  <a:pt x="922" y="237"/>
                </a:cubicBezTo>
                <a:close/>
                <a:moveTo>
                  <a:pt x="915" y="250"/>
                </a:moveTo>
                <a:cubicBezTo>
                  <a:pt x="915" y="248"/>
                  <a:pt x="913" y="246"/>
                  <a:pt x="910" y="246"/>
                </a:cubicBezTo>
                <a:cubicBezTo>
                  <a:pt x="908" y="246"/>
                  <a:pt x="906" y="248"/>
                  <a:pt x="906" y="250"/>
                </a:cubicBezTo>
                <a:cubicBezTo>
                  <a:pt x="906" y="253"/>
                  <a:pt x="908" y="255"/>
                  <a:pt x="910" y="255"/>
                </a:cubicBezTo>
                <a:cubicBezTo>
                  <a:pt x="913" y="255"/>
                  <a:pt x="915" y="253"/>
                  <a:pt x="915" y="250"/>
                </a:cubicBezTo>
                <a:close/>
                <a:moveTo>
                  <a:pt x="908" y="264"/>
                </a:moveTo>
                <a:cubicBezTo>
                  <a:pt x="908" y="261"/>
                  <a:pt x="906" y="259"/>
                  <a:pt x="904" y="259"/>
                </a:cubicBezTo>
                <a:cubicBezTo>
                  <a:pt x="901" y="259"/>
                  <a:pt x="899" y="261"/>
                  <a:pt x="899" y="264"/>
                </a:cubicBezTo>
                <a:cubicBezTo>
                  <a:pt x="899" y="266"/>
                  <a:pt x="901" y="268"/>
                  <a:pt x="904" y="268"/>
                </a:cubicBezTo>
                <a:cubicBezTo>
                  <a:pt x="906" y="268"/>
                  <a:pt x="908" y="266"/>
                  <a:pt x="908" y="264"/>
                </a:cubicBezTo>
                <a:close/>
                <a:moveTo>
                  <a:pt x="901" y="278"/>
                </a:moveTo>
                <a:cubicBezTo>
                  <a:pt x="901" y="275"/>
                  <a:pt x="899" y="273"/>
                  <a:pt x="897" y="273"/>
                </a:cubicBezTo>
                <a:cubicBezTo>
                  <a:pt x="894" y="273"/>
                  <a:pt x="892" y="275"/>
                  <a:pt x="892" y="278"/>
                </a:cubicBezTo>
                <a:cubicBezTo>
                  <a:pt x="892" y="280"/>
                  <a:pt x="894" y="282"/>
                  <a:pt x="897" y="282"/>
                </a:cubicBezTo>
                <a:cubicBezTo>
                  <a:pt x="899" y="282"/>
                  <a:pt x="901" y="280"/>
                  <a:pt x="901" y="278"/>
                </a:cubicBezTo>
                <a:close/>
                <a:moveTo>
                  <a:pt x="978" y="337"/>
                </a:moveTo>
                <a:cubicBezTo>
                  <a:pt x="981" y="337"/>
                  <a:pt x="983" y="335"/>
                  <a:pt x="983" y="332"/>
                </a:cubicBezTo>
                <a:cubicBezTo>
                  <a:pt x="983" y="330"/>
                  <a:pt x="981" y="328"/>
                  <a:pt x="978" y="328"/>
                </a:cubicBezTo>
                <a:cubicBezTo>
                  <a:pt x="976" y="328"/>
                  <a:pt x="974" y="330"/>
                  <a:pt x="974" y="332"/>
                </a:cubicBezTo>
                <a:cubicBezTo>
                  <a:pt x="974" y="335"/>
                  <a:pt x="976" y="337"/>
                  <a:pt x="978" y="337"/>
                </a:cubicBezTo>
                <a:close/>
                <a:moveTo>
                  <a:pt x="931" y="241"/>
                </a:moveTo>
                <a:cubicBezTo>
                  <a:pt x="933" y="241"/>
                  <a:pt x="935" y="239"/>
                  <a:pt x="935" y="237"/>
                </a:cubicBezTo>
                <a:cubicBezTo>
                  <a:pt x="935" y="234"/>
                  <a:pt x="933" y="232"/>
                  <a:pt x="931" y="232"/>
                </a:cubicBezTo>
                <a:cubicBezTo>
                  <a:pt x="928" y="232"/>
                  <a:pt x="926" y="234"/>
                  <a:pt x="926" y="237"/>
                </a:cubicBezTo>
                <a:cubicBezTo>
                  <a:pt x="926" y="239"/>
                  <a:pt x="928" y="241"/>
                  <a:pt x="931" y="241"/>
                </a:cubicBezTo>
                <a:close/>
                <a:moveTo>
                  <a:pt x="929" y="223"/>
                </a:moveTo>
                <a:cubicBezTo>
                  <a:pt x="929" y="220"/>
                  <a:pt x="926" y="218"/>
                  <a:pt x="924" y="218"/>
                </a:cubicBezTo>
                <a:cubicBezTo>
                  <a:pt x="921" y="218"/>
                  <a:pt x="919" y="220"/>
                  <a:pt x="919" y="223"/>
                </a:cubicBezTo>
                <a:cubicBezTo>
                  <a:pt x="919" y="225"/>
                  <a:pt x="921" y="227"/>
                  <a:pt x="924" y="227"/>
                </a:cubicBezTo>
                <a:cubicBezTo>
                  <a:pt x="926" y="227"/>
                  <a:pt x="929" y="225"/>
                  <a:pt x="929" y="223"/>
                </a:cubicBezTo>
                <a:close/>
                <a:moveTo>
                  <a:pt x="1013" y="296"/>
                </a:moveTo>
                <a:cubicBezTo>
                  <a:pt x="1015" y="296"/>
                  <a:pt x="1017" y="294"/>
                  <a:pt x="1017" y="291"/>
                </a:cubicBezTo>
                <a:cubicBezTo>
                  <a:pt x="1017" y="289"/>
                  <a:pt x="1015" y="287"/>
                  <a:pt x="1013" y="287"/>
                </a:cubicBezTo>
                <a:cubicBezTo>
                  <a:pt x="1010" y="287"/>
                  <a:pt x="1008" y="289"/>
                  <a:pt x="1008" y="291"/>
                </a:cubicBezTo>
                <a:cubicBezTo>
                  <a:pt x="1008" y="294"/>
                  <a:pt x="1010" y="296"/>
                  <a:pt x="1013" y="296"/>
                </a:cubicBezTo>
                <a:close/>
                <a:moveTo>
                  <a:pt x="1040" y="378"/>
                </a:moveTo>
                <a:cubicBezTo>
                  <a:pt x="1042" y="378"/>
                  <a:pt x="1044" y="375"/>
                  <a:pt x="1044" y="373"/>
                </a:cubicBezTo>
                <a:cubicBezTo>
                  <a:pt x="1044" y="370"/>
                  <a:pt x="1042" y="368"/>
                  <a:pt x="1040" y="368"/>
                </a:cubicBezTo>
                <a:cubicBezTo>
                  <a:pt x="1037" y="368"/>
                  <a:pt x="1035" y="370"/>
                  <a:pt x="1035" y="373"/>
                </a:cubicBezTo>
                <a:cubicBezTo>
                  <a:pt x="1035" y="375"/>
                  <a:pt x="1037" y="378"/>
                  <a:pt x="1040" y="378"/>
                </a:cubicBezTo>
                <a:close/>
                <a:moveTo>
                  <a:pt x="1040" y="405"/>
                </a:moveTo>
                <a:cubicBezTo>
                  <a:pt x="1042" y="405"/>
                  <a:pt x="1044" y="403"/>
                  <a:pt x="1044" y="400"/>
                </a:cubicBezTo>
                <a:cubicBezTo>
                  <a:pt x="1044" y="398"/>
                  <a:pt x="1042" y="396"/>
                  <a:pt x="1040" y="396"/>
                </a:cubicBezTo>
                <a:cubicBezTo>
                  <a:pt x="1037" y="396"/>
                  <a:pt x="1035" y="398"/>
                  <a:pt x="1035" y="400"/>
                </a:cubicBezTo>
                <a:cubicBezTo>
                  <a:pt x="1035" y="403"/>
                  <a:pt x="1037" y="405"/>
                  <a:pt x="1040" y="405"/>
                </a:cubicBezTo>
                <a:close/>
                <a:moveTo>
                  <a:pt x="1040" y="323"/>
                </a:moveTo>
                <a:cubicBezTo>
                  <a:pt x="1042" y="323"/>
                  <a:pt x="1044" y="321"/>
                  <a:pt x="1044" y="318"/>
                </a:cubicBezTo>
                <a:cubicBezTo>
                  <a:pt x="1044" y="316"/>
                  <a:pt x="1042" y="314"/>
                  <a:pt x="1040" y="314"/>
                </a:cubicBezTo>
                <a:cubicBezTo>
                  <a:pt x="1037" y="314"/>
                  <a:pt x="1035" y="316"/>
                  <a:pt x="1035" y="318"/>
                </a:cubicBezTo>
                <a:cubicBezTo>
                  <a:pt x="1035" y="321"/>
                  <a:pt x="1037" y="323"/>
                  <a:pt x="1040" y="323"/>
                </a:cubicBezTo>
                <a:close/>
                <a:moveTo>
                  <a:pt x="1035" y="346"/>
                </a:moveTo>
                <a:cubicBezTo>
                  <a:pt x="1035" y="348"/>
                  <a:pt x="1037" y="350"/>
                  <a:pt x="1040" y="350"/>
                </a:cubicBezTo>
                <a:cubicBezTo>
                  <a:pt x="1042" y="350"/>
                  <a:pt x="1044" y="348"/>
                  <a:pt x="1044" y="346"/>
                </a:cubicBezTo>
                <a:cubicBezTo>
                  <a:pt x="1044" y="343"/>
                  <a:pt x="1042" y="341"/>
                  <a:pt x="1040" y="341"/>
                </a:cubicBezTo>
                <a:cubicBezTo>
                  <a:pt x="1037" y="341"/>
                  <a:pt x="1035" y="343"/>
                  <a:pt x="1035" y="346"/>
                </a:cubicBezTo>
                <a:close/>
                <a:moveTo>
                  <a:pt x="1026" y="150"/>
                </a:moveTo>
                <a:cubicBezTo>
                  <a:pt x="1024" y="150"/>
                  <a:pt x="1022" y="152"/>
                  <a:pt x="1022" y="155"/>
                </a:cubicBezTo>
                <a:cubicBezTo>
                  <a:pt x="1022" y="157"/>
                  <a:pt x="1024" y="159"/>
                  <a:pt x="1026" y="159"/>
                </a:cubicBezTo>
                <a:cubicBezTo>
                  <a:pt x="1029" y="159"/>
                  <a:pt x="1031" y="157"/>
                  <a:pt x="1031" y="155"/>
                </a:cubicBezTo>
                <a:cubicBezTo>
                  <a:pt x="1031" y="152"/>
                  <a:pt x="1029" y="150"/>
                  <a:pt x="1026" y="150"/>
                </a:cubicBezTo>
                <a:close/>
                <a:moveTo>
                  <a:pt x="1053" y="405"/>
                </a:moveTo>
                <a:cubicBezTo>
                  <a:pt x="1056" y="405"/>
                  <a:pt x="1058" y="403"/>
                  <a:pt x="1058" y="400"/>
                </a:cubicBezTo>
                <a:cubicBezTo>
                  <a:pt x="1058" y="398"/>
                  <a:pt x="1056" y="396"/>
                  <a:pt x="1053" y="396"/>
                </a:cubicBezTo>
                <a:cubicBezTo>
                  <a:pt x="1051" y="396"/>
                  <a:pt x="1049" y="398"/>
                  <a:pt x="1049" y="400"/>
                </a:cubicBezTo>
                <a:cubicBezTo>
                  <a:pt x="1049" y="403"/>
                  <a:pt x="1051" y="405"/>
                  <a:pt x="1053" y="405"/>
                </a:cubicBezTo>
                <a:close/>
                <a:moveTo>
                  <a:pt x="1003" y="291"/>
                </a:moveTo>
                <a:cubicBezTo>
                  <a:pt x="1003" y="289"/>
                  <a:pt x="1001" y="287"/>
                  <a:pt x="999" y="287"/>
                </a:cubicBezTo>
                <a:cubicBezTo>
                  <a:pt x="996" y="287"/>
                  <a:pt x="994" y="289"/>
                  <a:pt x="994" y="291"/>
                </a:cubicBezTo>
                <a:cubicBezTo>
                  <a:pt x="994" y="294"/>
                  <a:pt x="996" y="296"/>
                  <a:pt x="999" y="296"/>
                </a:cubicBezTo>
                <a:cubicBezTo>
                  <a:pt x="1001" y="296"/>
                  <a:pt x="1003" y="294"/>
                  <a:pt x="1003" y="291"/>
                </a:cubicBezTo>
                <a:close/>
                <a:moveTo>
                  <a:pt x="990" y="318"/>
                </a:moveTo>
                <a:cubicBezTo>
                  <a:pt x="990" y="316"/>
                  <a:pt x="988" y="314"/>
                  <a:pt x="985" y="314"/>
                </a:cubicBezTo>
                <a:cubicBezTo>
                  <a:pt x="983" y="314"/>
                  <a:pt x="981" y="316"/>
                  <a:pt x="981" y="318"/>
                </a:cubicBezTo>
                <a:cubicBezTo>
                  <a:pt x="981" y="321"/>
                  <a:pt x="983" y="323"/>
                  <a:pt x="985" y="323"/>
                </a:cubicBezTo>
                <a:cubicBezTo>
                  <a:pt x="988" y="323"/>
                  <a:pt x="990" y="321"/>
                  <a:pt x="990" y="318"/>
                </a:cubicBezTo>
                <a:close/>
                <a:moveTo>
                  <a:pt x="1010" y="278"/>
                </a:moveTo>
                <a:cubicBezTo>
                  <a:pt x="1010" y="275"/>
                  <a:pt x="1008" y="273"/>
                  <a:pt x="1006" y="273"/>
                </a:cubicBezTo>
                <a:cubicBezTo>
                  <a:pt x="1003" y="273"/>
                  <a:pt x="1001" y="275"/>
                  <a:pt x="1001" y="278"/>
                </a:cubicBezTo>
                <a:cubicBezTo>
                  <a:pt x="1001" y="280"/>
                  <a:pt x="1003" y="282"/>
                  <a:pt x="1006" y="282"/>
                </a:cubicBezTo>
                <a:cubicBezTo>
                  <a:pt x="1008" y="282"/>
                  <a:pt x="1010" y="280"/>
                  <a:pt x="1010" y="278"/>
                </a:cubicBezTo>
                <a:close/>
                <a:moveTo>
                  <a:pt x="1037" y="305"/>
                </a:moveTo>
                <a:cubicBezTo>
                  <a:pt x="1037" y="302"/>
                  <a:pt x="1035" y="300"/>
                  <a:pt x="1033" y="300"/>
                </a:cubicBezTo>
                <a:cubicBezTo>
                  <a:pt x="1030" y="300"/>
                  <a:pt x="1028" y="302"/>
                  <a:pt x="1028" y="305"/>
                </a:cubicBezTo>
                <a:cubicBezTo>
                  <a:pt x="1028" y="307"/>
                  <a:pt x="1030" y="309"/>
                  <a:pt x="1033" y="309"/>
                </a:cubicBezTo>
                <a:cubicBezTo>
                  <a:pt x="1035" y="309"/>
                  <a:pt x="1037" y="307"/>
                  <a:pt x="1037" y="305"/>
                </a:cubicBezTo>
                <a:close/>
                <a:moveTo>
                  <a:pt x="997" y="305"/>
                </a:moveTo>
                <a:cubicBezTo>
                  <a:pt x="997" y="302"/>
                  <a:pt x="995" y="300"/>
                  <a:pt x="992" y="300"/>
                </a:cubicBezTo>
                <a:cubicBezTo>
                  <a:pt x="990" y="300"/>
                  <a:pt x="988" y="302"/>
                  <a:pt x="988" y="305"/>
                </a:cubicBezTo>
                <a:cubicBezTo>
                  <a:pt x="988" y="307"/>
                  <a:pt x="990" y="309"/>
                  <a:pt x="992" y="309"/>
                </a:cubicBezTo>
                <a:cubicBezTo>
                  <a:pt x="995" y="309"/>
                  <a:pt x="997" y="307"/>
                  <a:pt x="997" y="305"/>
                </a:cubicBezTo>
                <a:close/>
                <a:moveTo>
                  <a:pt x="1060" y="418"/>
                </a:moveTo>
                <a:cubicBezTo>
                  <a:pt x="1063" y="418"/>
                  <a:pt x="1065" y="416"/>
                  <a:pt x="1065" y="414"/>
                </a:cubicBezTo>
                <a:cubicBezTo>
                  <a:pt x="1065" y="411"/>
                  <a:pt x="1063" y="409"/>
                  <a:pt x="1060" y="409"/>
                </a:cubicBezTo>
                <a:cubicBezTo>
                  <a:pt x="1058" y="409"/>
                  <a:pt x="1056" y="411"/>
                  <a:pt x="1056" y="414"/>
                </a:cubicBezTo>
                <a:cubicBezTo>
                  <a:pt x="1056" y="416"/>
                  <a:pt x="1058" y="418"/>
                  <a:pt x="1060" y="418"/>
                </a:cubicBezTo>
                <a:close/>
                <a:moveTo>
                  <a:pt x="1019" y="309"/>
                </a:moveTo>
                <a:cubicBezTo>
                  <a:pt x="1022" y="309"/>
                  <a:pt x="1024" y="307"/>
                  <a:pt x="1024" y="305"/>
                </a:cubicBezTo>
                <a:cubicBezTo>
                  <a:pt x="1024" y="302"/>
                  <a:pt x="1022" y="300"/>
                  <a:pt x="1019" y="300"/>
                </a:cubicBezTo>
                <a:cubicBezTo>
                  <a:pt x="1017" y="300"/>
                  <a:pt x="1015" y="302"/>
                  <a:pt x="1015" y="305"/>
                </a:cubicBezTo>
                <a:cubicBezTo>
                  <a:pt x="1015" y="307"/>
                  <a:pt x="1017" y="309"/>
                  <a:pt x="1019" y="309"/>
                </a:cubicBezTo>
                <a:close/>
                <a:moveTo>
                  <a:pt x="1128" y="528"/>
                </a:moveTo>
                <a:cubicBezTo>
                  <a:pt x="1131" y="528"/>
                  <a:pt x="1133" y="526"/>
                  <a:pt x="1133" y="523"/>
                </a:cubicBezTo>
                <a:cubicBezTo>
                  <a:pt x="1133" y="521"/>
                  <a:pt x="1131" y="519"/>
                  <a:pt x="1128" y="519"/>
                </a:cubicBezTo>
                <a:cubicBezTo>
                  <a:pt x="1126" y="519"/>
                  <a:pt x="1124" y="521"/>
                  <a:pt x="1124" y="523"/>
                </a:cubicBezTo>
                <a:cubicBezTo>
                  <a:pt x="1124" y="526"/>
                  <a:pt x="1126" y="528"/>
                  <a:pt x="1128" y="528"/>
                </a:cubicBezTo>
                <a:close/>
                <a:moveTo>
                  <a:pt x="767" y="177"/>
                </a:moveTo>
                <a:cubicBezTo>
                  <a:pt x="765" y="177"/>
                  <a:pt x="763" y="179"/>
                  <a:pt x="763" y="182"/>
                </a:cubicBezTo>
                <a:cubicBezTo>
                  <a:pt x="763" y="185"/>
                  <a:pt x="765" y="187"/>
                  <a:pt x="767" y="187"/>
                </a:cubicBezTo>
                <a:cubicBezTo>
                  <a:pt x="770" y="187"/>
                  <a:pt x="772" y="185"/>
                  <a:pt x="772" y="182"/>
                </a:cubicBezTo>
                <a:cubicBezTo>
                  <a:pt x="772" y="179"/>
                  <a:pt x="770" y="177"/>
                  <a:pt x="767" y="177"/>
                </a:cubicBezTo>
                <a:close/>
                <a:moveTo>
                  <a:pt x="770" y="196"/>
                </a:moveTo>
                <a:cubicBezTo>
                  <a:pt x="770" y="198"/>
                  <a:pt x="772" y="200"/>
                  <a:pt x="774" y="200"/>
                </a:cubicBezTo>
                <a:cubicBezTo>
                  <a:pt x="777" y="200"/>
                  <a:pt x="779" y="198"/>
                  <a:pt x="779" y="196"/>
                </a:cubicBezTo>
                <a:cubicBezTo>
                  <a:pt x="779" y="193"/>
                  <a:pt x="777" y="191"/>
                  <a:pt x="774" y="191"/>
                </a:cubicBezTo>
                <a:cubicBezTo>
                  <a:pt x="772" y="191"/>
                  <a:pt x="770" y="193"/>
                  <a:pt x="770" y="196"/>
                </a:cubicBezTo>
                <a:close/>
                <a:moveTo>
                  <a:pt x="776" y="182"/>
                </a:moveTo>
                <a:cubicBezTo>
                  <a:pt x="776" y="185"/>
                  <a:pt x="778" y="187"/>
                  <a:pt x="781" y="187"/>
                </a:cubicBezTo>
                <a:cubicBezTo>
                  <a:pt x="784" y="187"/>
                  <a:pt x="786" y="185"/>
                  <a:pt x="786" y="182"/>
                </a:cubicBezTo>
                <a:cubicBezTo>
                  <a:pt x="786" y="179"/>
                  <a:pt x="784" y="177"/>
                  <a:pt x="781" y="177"/>
                </a:cubicBezTo>
                <a:cubicBezTo>
                  <a:pt x="778" y="177"/>
                  <a:pt x="776" y="179"/>
                  <a:pt x="776" y="182"/>
                </a:cubicBezTo>
                <a:close/>
                <a:moveTo>
                  <a:pt x="754" y="177"/>
                </a:moveTo>
                <a:cubicBezTo>
                  <a:pt x="751" y="177"/>
                  <a:pt x="749" y="179"/>
                  <a:pt x="749" y="182"/>
                </a:cubicBezTo>
                <a:cubicBezTo>
                  <a:pt x="749" y="185"/>
                  <a:pt x="751" y="187"/>
                  <a:pt x="754" y="187"/>
                </a:cubicBezTo>
                <a:cubicBezTo>
                  <a:pt x="756" y="187"/>
                  <a:pt x="758" y="185"/>
                  <a:pt x="758" y="182"/>
                </a:cubicBezTo>
                <a:cubicBezTo>
                  <a:pt x="758" y="179"/>
                  <a:pt x="756" y="177"/>
                  <a:pt x="754" y="177"/>
                </a:cubicBezTo>
                <a:close/>
                <a:moveTo>
                  <a:pt x="783" y="168"/>
                </a:moveTo>
                <a:cubicBezTo>
                  <a:pt x="783" y="171"/>
                  <a:pt x="785" y="173"/>
                  <a:pt x="788" y="173"/>
                </a:cubicBezTo>
                <a:cubicBezTo>
                  <a:pt x="790" y="173"/>
                  <a:pt x="792" y="171"/>
                  <a:pt x="792" y="168"/>
                </a:cubicBezTo>
                <a:cubicBezTo>
                  <a:pt x="792" y="166"/>
                  <a:pt x="790" y="164"/>
                  <a:pt x="788" y="164"/>
                </a:cubicBezTo>
                <a:cubicBezTo>
                  <a:pt x="785" y="164"/>
                  <a:pt x="783" y="166"/>
                  <a:pt x="783" y="168"/>
                </a:cubicBezTo>
                <a:close/>
                <a:moveTo>
                  <a:pt x="756" y="196"/>
                </a:moveTo>
                <a:cubicBezTo>
                  <a:pt x="756" y="198"/>
                  <a:pt x="758" y="200"/>
                  <a:pt x="761" y="200"/>
                </a:cubicBezTo>
                <a:cubicBezTo>
                  <a:pt x="763" y="200"/>
                  <a:pt x="765" y="198"/>
                  <a:pt x="765" y="196"/>
                </a:cubicBezTo>
                <a:cubicBezTo>
                  <a:pt x="765" y="193"/>
                  <a:pt x="763" y="191"/>
                  <a:pt x="761" y="191"/>
                </a:cubicBezTo>
                <a:cubicBezTo>
                  <a:pt x="758" y="191"/>
                  <a:pt x="756" y="193"/>
                  <a:pt x="756" y="196"/>
                </a:cubicBezTo>
                <a:close/>
                <a:moveTo>
                  <a:pt x="804" y="155"/>
                </a:moveTo>
                <a:cubicBezTo>
                  <a:pt x="804" y="157"/>
                  <a:pt x="806" y="159"/>
                  <a:pt x="808" y="159"/>
                </a:cubicBezTo>
                <a:cubicBezTo>
                  <a:pt x="811" y="159"/>
                  <a:pt x="813" y="157"/>
                  <a:pt x="813" y="155"/>
                </a:cubicBezTo>
                <a:cubicBezTo>
                  <a:pt x="813" y="152"/>
                  <a:pt x="811" y="150"/>
                  <a:pt x="808" y="150"/>
                </a:cubicBezTo>
                <a:cubicBezTo>
                  <a:pt x="806" y="150"/>
                  <a:pt x="804" y="152"/>
                  <a:pt x="804" y="155"/>
                </a:cubicBezTo>
                <a:close/>
                <a:moveTo>
                  <a:pt x="1015" y="168"/>
                </a:moveTo>
                <a:cubicBezTo>
                  <a:pt x="1015" y="171"/>
                  <a:pt x="1017" y="173"/>
                  <a:pt x="1019" y="173"/>
                </a:cubicBezTo>
                <a:cubicBezTo>
                  <a:pt x="1022" y="173"/>
                  <a:pt x="1024" y="171"/>
                  <a:pt x="1024" y="168"/>
                </a:cubicBezTo>
                <a:cubicBezTo>
                  <a:pt x="1024" y="166"/>
                  <a:pt x="1022" y="164"/>
                  <a:pt x="1019" y="164"/>
                </a:cubicBezTo>
                <a:cubicBezTo>
                  <a:pt x="1017" y="164"/>
                  <a:pt x="1015" y="166"/>
                  <a:pt x="1015" y="168"/>
                </a:cubicBezTo>
                <a:close/>
                <a:moveTo>
                  <a:pt x="822" y="150"/>
                </a:moveTo>
                <a:cubicBezTo>
                  <a:pt x="819" y="150"/>
                  <a:pt x="817" y="152"/>
                  <a:pt x="817" y="155"/>
                </a:cubicBezTo>
                <a:cubicBezTo>
                  <a:pt x="817" y="157"/>
                  <a:pt x="819" y="159"/>
                  <a:pt x="822" y="159"/>
                </a:cubicBezTo>
                <a:cubicBezTo>
                  <a:pt x="824" y="159"/>
                  <a:pt x="826" y="157"/>
                  <a:pt x="826" y="155"/>
                </a:cubicBezTo>
                <a:cubicBezTo>
                  <a:pt x="826" y="152"/>
                  <a:pt x="824" y="150"/>
                  <a:pt x="822" y="150"/>
                </a:cubicBezTo>
                <a:close/>
                <a:moveTo>
                  <a:pt x="829" y="164"/>
                </a:moveTo>
                <a:cubicBezTo>
                  <a:pt x="826" y="164"/>
                  <a:pt x="824" y="166"/>
                  <a:pt x="824" y="168"/>
                </a:cubicBezTo>
                <a:cubicBezTo>
                  <a:pt x="824" y="171"/>
                  <a:pt x="826" y="173"/>
                  <a:pt x="829" y="173"/>
                </a:cubicBezTo>
                <a:cubicBezTo>
                  <a:pt x="831" y="173"/>
                  <a:pt x="833" y="171"/>
                  <a:pt x="833" y="168"/>
                </a:cubicBezTo>
                <a:cubicBezTo>
                  <a:pt x="833" y="166"/>
                  <a:pt x="831" y="164"/>
                  <a:pt x="829" y="164"/>
                </a:cubicBezTo>
                <a:close/>
                <a:moveTo>
                  <a:pt x="815" y="137"/>
                </a:moveTo>
                <a:cubicBezTo>
                  <a:pt x="813" y="137"/>
                  <a:pt x="810" y="139"/>
                  <a:pt x="810" y="141"/>
                </a:cubicBezTo>
                <a:cubicBezTo>
                  <a:pt x="810" y="144"/>
                  <a:pt x="813" y="146"/>
                  <a:pt x="815" y="146"/>
                </a:cubicBezTo>
                <a:cubicBezTo>
                  <a:pt x="818" y="146"/>
                  <a:pt x="820" y="144"/>
                  <a:pt x="820" y="141"/>
                </a:cubicBezTo>
                <a:cubicBezTo>
                  <a:pt x="820" y="139"/>
                  <a:pt x="818" y="137"/>
                  <a:pt x="815" y="137"/>
                </a:cubicBezTo>
                <a:close/>
                <a:moveTo>
                  <a:pt x="801" y="137"/>
                </a:moveTo>
                <a:cubicBezTo>
                  <a:pt x="799" y="137"/>
                  <a:pt x="797" y="139"/>
                  <a:pt x="797" y="141"/>
                </a:cubicBezTo>
                <a:cubicBezTo>
                  <a:pt x="797" y="144"/>
                  <a:pt x="799" y="146"/>
                  <a:pt x="801" y="146"/>
                </a:cubicBezTo>
                <a:cubicBezTo>
                  <a:pt x="804" y="146"/>
                  <a:pt x="806" y="144"/>
                  <a:pt x="806" y="141"/>
                </a:cubicBezTo>
                <a:cubicBezTo>
                  <a:pt x="806" y="139"/>
                  <a:pt x="804" y="137"/>
                  <a:pt x="801" y="137"/>
                </a:cubicBezTo>
                <a:close/>
                <a:moveTo>
                  <a:pt x="742" y="196"/>
                </a:moveTo>
                <a:cubicBezTo>
                  <a:pt x="742" y="198"/>
                  <a:pt x="744" y="200"/>
                  <a:pt x="747" y="200"/>
                </a:cubicBezTo>
                <a:cubicBezTo>
                  <a:pt x="749" y="200"/>
                  <a:pt x="751" y="198"/>
                  <a:pt x="751" y="196"/>
                </a:cubicBezTo>
                <a:cubicBezTo>
                  <a:pt x="751" y="193"/>
                  <a:pt x="749" y="191"/>
                  <a:pt x="747" y="191"/>
                </a:cubicBezTo>
                <a:cubicBezTo>
                  <a:pt x="744" y="191"/>
                  <a:pt x="742" y="193"/>
                  <a:pt x="742" y="196"/>
                </a:cubicBezTo>
                <a:close/>
                <a:moveTo>
                  <a:pt x="672" y="205"/>
                </a:moveTo>
                <a:cubicBezTo>
                  <a:pt x="670" y="205"/>
                  <a:pt x="667" y="207"/>
                  <a:pt x="667" y="209"/>
                </a:cubicBezTo>
                <a:cubicBezTo>
                  <a:pt x="667" y="212"/>
                  <a:pt x="670" y="214"/>
                  <a:pt x="672" y="214"/>
                </a:cubicBezTo>
                <a:cubicBezTo>
                  <a:pt x="675" y="214"/>
                  <a:pt x="677" y="212"/>
                  <a:pt x="677" y="209"/>
                </a:cubicBezTo>
                <a:cubicBezTo>
                  <a:pt x="677" y="207"/>
                  <a:pt x="675" y="205"/>
                  <a:pt x="672" y="205"/>
                </a:cubicBezTo>
                <a:close/>
                <a:moveTo>
                  <a:pt x="681" y="209"/>
                </a:moveTo>
                <a:cubicBezTo>
                  <a:pt x="681" y="212"/>
                  <a:pt x="683" y="214"/>
                  <a:pt x="686" y="214"/>
                </a:cubicBezTo>
                <a:cubicBezTo>
                  <a:pt x="688" y="214"/>
                  <a:pt x="690" y="212"/>
                  <a:pt x="690" y="209"/>
                </a:cubicBezTo>
                <a:cubicBezTo>
                  <a:pt x="690" y="207"/>
                  <a:pt x="688" y="205"/>
                  <a:pt x="686" y="205"/>
                </a:cubicBezTo>
                <a:cubicBezTo>
                  <a:pt x="683" y="205"/>
                  <a:pt x="681" y="207"/>
                  <a:pt x="681" y="209"/>
                </a:cubicBezTo>
                <a:close/>
                <a:moveTo>
                  <a:pt x="688" y="196"/>
                </a:moveTo>
                <a:cubicBezTo>
                  <a:pt x="688" y="198"/>
                  <a:pt x="690" y="200"/>
                  <a:pt x="692" y="200"/>
                </a:cubicBezTo>
                <a:cubicBezTo>
                  <a:pt x="695" y="200"/>
                  <a:pt x="697" y="198"/>
                  <a:pt x="697" y="196"/>
                </a:cubicBezTo>
                <a:cubicBezTo>
                  <a:pt x="697" y="193"/>
                  <a:pt x="695" y="191"/>
                  <a:pt x="692" y="191"/>
                </a:cubicBezTo>
                <a:cubicBezTo>
                  <a:pt x="690" y="191"/>
                  <a:pt x="688" y="193"/>
                  <a:pt x="688" y="196"/>
                </a:cubicBezTo>
                <a:close/>
                <a:moveTo>
                  <a:pt x="692" y="164"/>
                </a:moveTo>
                <a:cubicBezTo>
                  <a:pt x="690" y="164"/>
                  <a:pt x="688" y="166"/>
                  <a:pt x="688" y="168"/>
                </a:cubicBezTo>
                <a:cubicBezTo>
                  <a:pt x="688" y="171"/>
                  <a:pt x="690" y="173"/>
                  <a:pt x="692" y="173"/>
                </a:cubicBezTo>
                <a:cubicBezTo>
                  <a:pt x="695" y="173"/>
                  <a:pt x="697" y="171"/>
                  <a:pt x="697" y="168"/>
                </a:cubicBezTo>
                <a:cubicBezTo>
                  <a:pt x="697" y="166"/>
                  <a:pt x="695" y="164"/>
                  <a:pt x="692" y="164"/>
                </a:cubicBezTo>
                <a:close/>
                <a:moveTo>
                  <a:pt x="674" y="223"/>
                </a:moveTo>
                <a:cubicBezTo>
                  <a:pt x="674" y="225"/>
                  <a:pt x="676" y="227"/>
                  <a:pt x="679" y="227"/>
                </a:cubicBezTo>
                <a:cubicBezTo>
                  <a:pt x="681" y="227"/>
                  <a:pt x="683" y="225"/>
                  <a:pt x="683" y="223"/>
                </a:cubicBezTo>
                <a:cubicBezTo>
                  <a:pt x="683" y="220"/>
                  <a:pt x="681" y="218"/>
                  <a:pt x="679" y="218"/>
                </a:cubicBezTo>
                <a:cubicBezTo>
                  <a:pt x="676" y="218"/>
                  <a:pt x="674" y="220"/>
                  <a:pt x="674" y="223"/>
                </a:cubicBezTo>
                <a:close/>
                <a:moveTo>
                  <a:pt x="695" y="182"/>
                </a:moveTo>
                <a:cubicBezTo>
                  <a:pt x="695" y="185"/>
                  <a:pt x="697" y="187"/>
                  <a:pt x="699" y="187"/>
                </a:cubicBezTo>
                <a:cubicBezTo>
                  <a:pt x="702" y="187"/>
                  <a:pt x="704" y="185"/>
                  <a:pt x="704" y="182"/>
                </a:cubicBezTo>
                <a:cubicBezTo>
                  <a:pt x="704" y="179"/>
                  <a:pt x="702" y="177"/>
                  <a:pt x="699" y="177"/>
                </a:cubicBezTo>
                <a:cubicBezTo>
                  <a:pt x="697" y="177"/>
                  <a:pt x="695" y="179"/>
                  <a:pt x="695" y="182"/>
                </a:cubicBezTo>
                <a:close/>
                <a:moveTo>
                  <a:pt x="736" y="209"/>
                </a:moveTo>
                <a:cubicBezTo>
                  <a:pt x="736" y="212"/>
                  <a:pt x="738" y="214"/>
                  <a:pt x="740" y="214"/>
                </a:cubicBezTo>
                <a:cubicBezTo>
                  <a:pt x="743" y="214"/>
                  <a:pt x="745" y="212"/>
                  <a:pt x="745" y="209"/>
                </a:cubicBezTo>
                <a:cubicBezTo>
                  <a:pt x="745" y="207"/>
                  <a:pt x="743" y="205"/>
                  <a:pt x="740" y="205"/>
                </a:cubicBezTo>
                <a:cubicBezTo>
                  <a:pt x="738" y="205"/>
                  <a:pt x="736" y="207"/>
                  <a:pt x="736" y="209"/>
                </a:cubicBezTo>
                <a:close/>
                <a:moveTo>
                  <a:pt x="831" y="182"/>
                </a:moveTo>
                <a:cubicBezTo>
                  <a:pt x="831" y="185"/>
                  <a:pt x="833" y="187"/>
                  <a:pt x="835" y="187"/>
                </a:cubicBezTo>
                <a:cubicBezTo>
                  <a:pt x="838" y="187"/>
                  <a:pt x="840" y="185"/>
                  <a:pt x="840" y="182"/>
                </a:cubicBezTo>
                <a:cubicBezTo>
                  <a:pt x="840" y="179"/>
                  <a:pt x="838" y="177"/>
                  <a:pt x="835" y="177"/>
                </a:cubicBezTo>
                <a:cubicBezTo>
                  <a:pt x="833" y="177"/>
                  <a:pt x="831" y="179"/>
                  <a:pt x="831" y="182"/>
                </a:cubicBezTo>
                <a:close/>
                <a:moveTo>
                  <a:pt x="727" y="177"/>
                </a:moveTo>
                <a:cubicBezTo>
                  <a:pt x="724" y="177"/>
                  <a:pt x="722" y="179"/>
                  <a:pt x="722" y="182"/>
                </a:cubicBezTo>
                <a:cubicBezTo>
                  <a:pt x="722" y="185"/>
                  <a:pt x="724" y="187"/>
                  <a:pt x="727" y="187"/>
                </a:cubicBezTo>
                <a:cubicBezTo>
                  <a:pt x="729" y="187"/>
                  <a:pt x="731" y="185"/>
                  <a:pt x="731" y="182"/>
                </a:cubicBezTo>
                <a:cubicBezTo>
                  <a:pt x="731" y="179"/>
                  <a:pt x="729" y="177"/>
                  <a:pt x="727" y="177"/>
                </a:cubicBezTo>
                <a:close/>
                <a:moveTo>
                  <a:pt x="733" y="191"/>
                </a:moveTo>
                <a:cubicBezTo>
                  <a:pt x="731" y="191"/>
                  <a:pt x="729" y="193"/>
                  <a:pt x="729" y="196"/>
                </a:cubicBezTo>
                <a:cubicBezTo>
                  <a:pt x="729" y="198"/>
                  <a:pt x="731" y="200"/>
                  <a:pt x="733" y="200"/>
                </a:cubicBezTo>
                <a:cubicBezTo>
                  <a:pt x="736" y="200"/>
                  <a:pt x="738" y="198"/>
                  <a:pt x="738" y="196"/>
                </a:cubicBezTo>
                <a:cubicBezTo>
                  <a:pt x="738" y="193"/>
                  <a:pt x="736" y="191"/>
                  <a:pt x="733" y="191"/>
                </a:cubicBezTo>
                <a:close/>
                <a:moveTo>
                  <a:pt x="715" y="196"/>
                </a:moveTo>
                <a:cubicBezTo>
                  <a:pt x="715" y="198"/>
                  <a:pt x="717" y="200"/>
                  <a:pt x="720" y="200"/>
                </a:cubicBezTo>
                <a:cubicBezTo>
                  <a:pt x="722" y="200"/>
                  <a:pt x="724" y="198"/>
                  <a:pt x="724" y="196"/>
                </a:cubicBezTo>
                <a:cubicBezTo>
                  <a:pt x="724" y="193"/>
                  <a:pt x="722" y="191"/>
                  <a:pt x="720" y="191"/>
                </a:cubicBezTo>
                <a:cubicBezTo>
                  <a:pt x="717" y="191"/>
                  <a:pt x="715" y="193"/>
                  <a:pt x="715" y="196"/>
                </a:cubicBezTo>
                <a:close/>
                <a:moveTo>
                  <a:pt x="711" y="168"/>
                </a:moveTo>
                <a:cubicBezTo>
                  <a:pt x="711" y="166"/>
                  <a:pt x="709" y="164"/>
                  <a:pt x="706" y="164"/>
                </a:cubicBezTo>
                <a:cubicBezTo>
                  <a:pt x="704" y="164"/>
                  <a:pt x="702" y="166"/>
                  <a:pt x="702" y="168"/>
                </a:cubicBezTo>
                <a:cubicBezTo>
                  <a:pt x="702" y="171"/>
                  <a:pt x="704" y="173"/>
                  <a:pt x="706" y="173"/>
                </a:cubicBezTo>
                <a:cubicBezTo>
                  <a:pt x="709" y="173"/>
                  <a:pt x="711" y="171"/>
                  <a:pt x="711" y="168"/>
                </a:cubicBezTo>
                <a:close/>
                <a:moveTo>
                  <a:pt x="706" y="191"/>
                </a:moveTo>
                <a:cubicBezTo>
                  <a:pt x="704" y="191"/>
                  <a:pt x="702" y="193"/>
                  <a:pt x="702" y="196"/>
                </a:cubicBezTo>
                <a:cubicBezTo>
                  <a:pt x="702" y="198"/>
                  <a:pt x="704" y="200"/>
                  <a:pt x="706" y="200"/>
                </a:cubicBezTo>
                <a:cubicBezTo>
                  <a:pt x="709" y="200"/>
                  <a:pt x="711" y="198"/>
                  <a:pt x="711" y="196"/>
                </a:cubicBezTo>
                <a:cubicBezTo>
                  <a:pt x="711" y="193"/>
                  <a:pt x="709" y="191"/>
                  <a:pt x="706" y="191"/>
                </a:cubicBezTo>
                <a:close/>
                <a:moveTo>
                  <a:pt x="708" y="209"/>
                </a:moveTo>
                <a:cubicBezTo>
                  <a:pt x="708" y="212"/>
                  <a:pt x="710" y="214"/>
                  <a:pt x="713" y="214"/>
                </a:cubicBezTo>
                <a:cubicBezTo>
                  <a:pt x="715" y="214"/>
                  <a:pt x="717" y="212"/>
                  <a:pt x="717" y="209"/>
                </a:cubicBezTo>
                <a:cubicBezTo>
                  <a:pt x="717" y="207"/>
                  <a:pt x="715" y="205"/>
                  <a:pt x="713" y="205"/>
                </a:cubicBezTo>
                <a:cubicBezTo>
                  <a:pt x="710" y="205"/>
                  <a:pt x="708" y="207"/>
                  <a:pt x="708" y="209"/>
                </a:cubicBezTo>
                <a:close/>
                <a:moveTo>
                  <a:pt x="790" y="155"/>
                </a:moveTo>
                <a:cubicBezTo>
                  <a:pt x="790" y="157"/>
                  <a:pt x="792" y="159"/>
                  <a:pt x="795" y="159"/>
                </a:cubicBezTo>
                <a:cubicBezTo>
                  <a:pt x="797" y="159"/>
                  <a:pt x="799" y="157"/>
                  <a:pt x="799" y="155"/>
                </a:cubicBezTo>
                <a:cubicBezTo>
                  <a:pt x="799" y="152"/>
                  <a:pt x="797" y="150"/>
                  <a:pt x="795" y="150"/>
                </a:cubicBezTo>
                <a:cubicBezTo>
                  <a:pt x="792" y="150"/>
                  <a:pt x="790" y="152"/>
                  <a:pt x="790" y="155"/>
                </a:cubicBezTo>
                <a:close/>
                <a:moveTo>
                  <a:pt x="967" y="127"/>
                </a:moveTo>
                <a:cubicBezTo>
                  <a:pt x="967" y="130"/>
                  <a:pt x="969" y="132"/>
                  <a:pt x="972" y="132"/>
                </a:cubicBezTo>
                <a:cubicBezTo>
                  <a:pt x="974" y="132"/>
                  <a:pt x="976" y="130"/>
                  <a:pt x="976" y="127"/>
                </a:cubicBezTo>
                <a:cubicBezTo>
                  <a:pt x="976" y="125"/>
                  <a:pt x="974" y="123"/>
                  <a:pt x="972" y="123"/>
                </a:cubicBezTo>
                <a:cubicBezTo>
                  <a:pt x="969" y="123"/>
                  <a:pt x="967" y="125"/>
                  <a:pt x="967" y="127"/>
                </a:cubicBezTo>
                <a:close/>
                <a:moveTo>
                  <a:pt x="951" y="109"/>
                </a:moveTo>
                <a:cubicBezTo>
                  <a:pt x="949" y="109"/>
                  <a:pt x="947" y="111"/>
                  <a:pt x="947" y="114"/>
                </a:cubicBezTo>
                <a:cubicBezTo>
                  <a:pt x="947" y="116"/>
                  <a:pt x="949" y="118"/>
                  <a:pt x="951" y="118"/>
                </a:cubicBezTo>
                <a:cubicBezTo>
                  <a:pt x="954" y="118"/>
                  <a:pt x="956" y="116"/>
                  <a:pt x="956" y="114"/>
                </a:cubicBezTo>
                <a:cubicBezTo>
                  <a:pt x="956" y="111"/>
                  <a:pt x="954" y="109"/>
                  <a:pt x="951" y="109"/>
                </a:cubicBezTo>
                <a:close/>
                <a:moveTo>
                  <a:pt x="965" y="109"/>
                </a:moveTo>
                <a:cubicBezTo>
                  <a:pt x="962" y="109"/>
                  <a:pt x="960" y="111"/>
                  <a:pt x="960" y="114"/>
                </a:cubicBezTo>
                <a:cubicBezTo>
                  <a:pt x="960" y="116"/>
                  <a:pt x="962" y="118"/>
                  <a:pt x="965" y="118"/>
                </a:cubicBezTo>
                <a:cubicBezTo>
                  <a:pt x="967" y="118"/>
                  <a:pt x="969" y="116"/>
                  <a:pt x="969" y="114"/>
                </a:cubicBezTo>
                <a:cubicBezTo>
                  <a:pt x="969" y="111"/>
                  <a:pt x="967" y="109"/>
                  <a:pt x="965" y="109"/>
                </a:cubicBezTo>
                <a:close/>
                <a:moveTo>
                  <a:pt x="954" y="127"/>
                </a:moveTo>
                <a:cubicBezTo>
                  <a:pt x="954" y="130"/>
                  <a:pt x="956" y="132"/>
                  <a:pt x="958" y="132"/>
                </a:cubicBezTo>
                <a:cubicBezTo>
                  <a:pt x="961" y="132"/>
                  <a:pt x="963" y="130"/>
                  <a:pt x="963" y="127"/>
                </a:cubicBezTo>
                <a:cubicBezTo>
                  <a:pt x="963" y="125"/>
                  <a:pt x="961" y="123"/>
                  <a:pt x="958" y="123"/>
                </a:cubicBezTo>
                <a:cubicBezTo>
                  <a:pt x="956" y="123"/>
                  <a:pt x="954" y="125"/>
                  <a:pt x="954" y="127"/>
                </a:cubicBezTo>
                <a:close/>
                <a:moveTo>
                  <a:pt x="940" y="127"/>
                </a:moveTo>
                <a:cubicBezTo>
                  <a:pt x="940" y="130"/>
                  <a:pt x="942" y="132"/>
                  <a:pt x="944" y="132"/>
                </a:cubicBezTo>
                <a:cubicBezTo>
                  <a:pt x="947" y="132"/>
                  <a:pt x="949" y="130"/>
                  <a:pt x="949" y="127"/>
                </a:cubicBezTo>
                <a:cubicBezTo>
                  <a:pt x="949" y="125"/>
                  <a:pt x="947" y="123"/>
                  <a:pt x="944" y="123"/>
                </a:cubicBezTo>
                <a:cubicBezTo>
                  <a:pt x="942" y="123"/>
                  <a:pt x="940" y="125"/>
                  <a:pt x="940" y="127"/>
                </a:cubicBezTo>
                <a:close/>
                <a:moveTo>
                  <a:pt x="926" y="127"/>
                </a:moveTo>
                <a:cubicBezTo>
                  <a:pt x="926" y="130"/>
                  <a:pt x="928" y="132"/>
                  <a:pt x="931" y="132"/>
                </a:cubicBezTo>
                <a:cubicBezTo>
                  <a:pt x="933" y="132"/>
                  <a:pt x="935" y="130"/>
                  <a:pt x="935" y="127"/>
                </a:cubicBezTo>
                <a:cubicBezTo>
                  <a:pt x="935" y="125"/>
                  <a:pt x="933" y="123"/>
                  <a:pt x="931" y="123"/>
                </a:cubicBezTo>
                <a:cubicBezTo>
                  <a:pt x="928" y="123"/>
                  <a:pt x="926" y="125"/>
                  <a:pt x="926" y="127"/>
                </a:cubicBezTo>
                <a:close/>
                <a:moveTo>
                  <a:pt x="938" y="109"/>
                </a:moveTo>
                <a:cubicBezTo>
                  <a:pt x="935" y="109"/>
                  <a:pt x="933" y="111"/>
                  <a:pt x="933" y="114"/>
                </a:cubicBezTo>
                <a:cubicBezTo>
                  <a:pt x="933" y="116"/>
                  <a:pt x="935" y="118"/>
                  <a:pt x="938" y="118"/>
                </a:cubicBezTo>
                <a:cubicBezTo>
                  <a:pt x="940" y="118"/>
                  <a:pt x="942" y="116"/>
                  <a:pt x="942" y="114"/>
                </a:cubicBezTo>
                <a:cubicBezTo>
                  <a:pt x="942" y="111"/>
                  <a:pt x="940" y="109"/>
                  <a:pt x="938" y="109"/>
                </a:cubicBezTo>
                <a:close/>
                <a:moveTo>
                  <a:pt x="1006" y="137"/>
                </a:moveTo>
                <a:cubicBezTo>
                  <a:pt x="1003" y="137"/>
                  <a:pt x="1001" y="139"/>
                  <a:pt x="1001" y="141"/>
                </a:cubicBezTo>
                <a:cubicBezTo>
                  <a:pt x="1001" y="144"/>
                  <a:pt x="1003" y="146"/>
                  <a:pt x="1006" y="146"/>
                </a:cubicBezTo>
                <a:cubicBezTo>
                  <a:pt x="1008" y="146"/>
                  <a:pt x="1010" y="144"/>
                  <a:pt x="1010" y="141"/>
                </a:cubicBezTo>
                <a:cubicBezTo>
                  <a:pt x="1010" y="139"/>
                  <a:pt x="1008" y="137"/>
                  <a:pt x="1006" y="137"/>
                </a:cubicBezTo>
                <a:close/>
                <a:moveTo>
                  <a:pt x="999" y="123"/>
                </a:moveTo>
                <a:cubicBezTo>
                  <a:pt x="996" y="123"/>
                  <a:pt x="994" y="125"/>
                  <a:pt x="994" y="127"/>
                </a:cubicBezTo>
                <a:cubicBezTo>
                  <a:pt x="994" y="130"/>
                  <a:pt x="996" y="132"/>
                  <a:pt x="999" y="132"/>
                </a:cubicBezTo>
                <a:cubicBezTo>
                  <a:pt x="1001" y="132"/>
                  <a:pt x="1003" y="130"/>
                  <a:pt x="1003" y="127"/>
                </a:cubicBezTo>
                <a:cubicBezTo>
                  <a:pt x="1003" y="125"/>
                  <a:pt x="1001" y="123"/>
                  <a:pt x="999" y="123"/>
                </a:cubicBezTo>
                <a:close/>
                <a:moveTo>
                  <a:pt x="838" y="168"/>
                </a:moveTo>
                <a:cubicBezTo>
                  <a:pt x="838" y="171"/>
                  <a:pt x="840" y="173"/>
                  <a:pt x="842" y="173"/>
                </a:cubicBezTo>
                <a:cubicBezTo>
                  <a:pt x="845" y="173"/>
                  <a:pt x="847" y="171"/>
                  <a:pt x="847" y="168"/>
                </a:cubicBezTo>
                <a:cubicBezTo>
                  <a:pt x="847" y="166"/>
                  <a:pt x="845" y="164"/>
                  <a:pt x="842" y="164"/>
                </a:cubicBezTo>
                <a:cubicBezTo>
                  <a:pt x="840" y="164"/>
                  <a:pt x="838" y="166"/>
                  <a:pt x="838" y="168"/>
                </a:cubicBezTo>
                <a:close/>
                <a:moveTo>
                  <a:pt x="1013" y="150"/>
                </a:moveTo>
                <a:cubicBezTo>
                  <a:pt x="1010" y="150"/>
                  <a:pt x="1008" y="152"/>
                  <a:pt x="1008" y="155"/>
                </a:cubicBezTo>
                <a:cubicBezTo>
                  <a:pt x="1008" y="157"/>
                  <a:pt x="1010" y="159"/>
                  <a:pt x="1013" y="159"/>
                </a:cubicBezTo>
                <a:cubicBezTo>
                  <a:pt x="1015" y="159"/>
                  <a:pt x="1017" y="157"/>
                  <a:pt x="1017" y="155"/>
                </a:cubicBezTo>
                <a:cubicBezTo>
                  <a:pt x="1017" y="152"/>
                  <a:pt x="1015" y="150"/>
                  <a:pt x="1013" y="150"/>
                </a:cubicBezTo>
                <a:close/>
                <a:moveTo>
                  <a:pt x="988" y="141"/>
                </a:moveTo>
                <a:cubicBezTo>
                  <a:pt x="988" y="144"/>
                  <a:pt x="990" y="146"/>
                  <a:pt x="992" y="146"/>
                </a:cubicBezTo>
                <a:cubicBezTo>
                  <a:pt x="995" y="146"/>
                  <a:pt x="997" y="144"/>
                  <a:pt x="997" y="141"/>
                </a:cubicBezTo>
                <a:cubicBezTo>
                  <a:pt x="997" y="139"/>
                  <a:pt x="995" y="137"/>
                  <a:pt x="992" y="137"/>
                </a:cubicBezTo>
                <a:cubicBezTo>
                  <a:pt x="990" y="137"/>
                  <a:pt x="988" y="139"/>
                  <a:pt x="988" y="141"/>
                </a:cubicBezTo>
                <a:close/>
                <a:moveTo>
                  <a:pt x="985" y="123"/>
                </a:moveTo>
                <a:cubicBezTo>
                  <a:pt x="983" y="123"/>
                  <a:pt x="981" y="125"/>
                  <a:pt x="981" y="127"/>
                </a:cubicBezTo>
                <a:cubicBezTo>
                  <a:pt x="981" y="130"/>
                  <a:pt x="983" y="132"/>
                  <a:pt x="985" y="132"/>
                </a:cubicBezTo>
                <a:cubicBezTo>
                  <a:pt x="988" y="132"/>
                  <a:pt x="990" y="130"/>
                  <a:pt x="990" y="127"/>
                </a:cubicBezTo>
                <a:cubicBezTo>
                  <a:pt x="990" y="125"/>
                  <a:pt x="988" y="123"/>
                  <a:pt x="985" y="123"/>
                </a:cubicBezTo>
                <a:close/>
                <a:moveTo>
                  <a:pt x="978" y="109"/>
                </a:moveTo>
                <a:cubicBezTo>
                  <a:pt x="976" y="109"/>
                  <a:pt x="974" y="111"/>
                  <a:pt x="974" y="114"/>
                </a:cubicBezTo>
                <a:cubicBezTo>
                  <a:pt x="974" y="116"/>
                  <a:pt x="976" y="118"/>
                  <a:pt x="978" y="118"/>
                </a:cubicBezTo>
                <a:cubicBezTo>
                  <a:pt x="981" y="118"/>
                  <a:pt x="983" y="116"/>
                  <a:pt x="983" y="114"/>
                </a:cubicBezTo>
                <a:cubicBezTo>
                  <a:pt x="983" y="111"/>
                  <a:pt x="981" y="109"/>
                  <a:pt x="978" y="109"/>
                </a:cubicBezTo>
                <a:close/>
                <a:moveTo>
                  <a:pt x="856" y="191"/>
                </a:moveTo>
                <a:cubicBezTo>
                  <a:pt x="853" y="191"/>
                  <a:pt x="851" y="193"/>
                  <a:pt x="851" y="196"/>
                </a:cubicBezTo>
                <a:cubicBezTo>
                  <a:pt x="851" y="198"/>
                  <a:pt x="853" y="200"/>
                  <a:pt x="856" y="200"/>
                </a:cubicBezTo>
                <a:cubicBezTo>
                  <a:pt x="858" y="200"/>
                  <a:pt x="860" y="198"/>
                  <a:pt x="860" y="196"/>
                </a:cubicBezTo>
                <a:cubicBezTo>
                  <a:pt x="860" y="193"/>
                  <a:pt x="858" y="191"/>
                  <a:pt x="856" y="191"/>
                </a:cubicBezTo>
                <a:close/>
                <a:moveTo>
                  <a:pt x="863" y="205"/>
                </a:moveTo>
                <a:cubicBezTo>
                  <a:pt x="860" y="205"/>
                  <a:pt x="858" y="207"/>
                  <a:pt x="858" y="209"/>
                </a:cubicBezTo>
                <a:cubicBezTo>
                  <a:pt x="858" y="212"/>
                  <a:pt x="860" y="214"/>
                  <a:pt x="863" y="214"/>
                </a:cubicBezTo>
                <a:cubicBezTo>
                  <a:pt x="865" y="214"/>
                  <a:pt x="867" y="212"/>
                  <a:pt x="867" y="209"/>
                </a:cubicBezTo>
                <a:cubicBezTo>
                  <a:pt x="867" y="207"/>
                  <a:pt x="865" y="205"/>
                  <a:pt x="863" y="205"/>
                </a:cubicBezTo>
                <a:close/>
                <a:moveTo>
                  <a:pt x="865" y="223"/>
                </a:moveTo>
                <a:cubicBezTo>
                  <a:pt x="865" y="225"/>
                  <a:pt x="867" y="227"/>
                  <a:pt x="869" y="227"/>
                </a:cubicBezTo>
                <a:cubicBezTo>
                  <a:pt x="872" y="227"/>
                  <a:pt x="874" y="225"/>
                  <a:pt x="874" y="223"/>
                </a:cubicBezTo>
                <a:cubicBezTo>
                  <a:pt x="874" y="220"/>
                  <a:pt x="872" y="218"/>
                  <a:pt x="869" y="218"/>
                </a:cubicBezTo>
                <a:cubicBezTo>
                  <a:pt x="867" y="218"/>
                  <a:pt x="865" y="220"/>
                  <a:pt x="865" y="223"/>
                </a:cubicBezTo>
                <a:close/>
                <a:moveTo>
                  <a:pt x="872" y="209"/>
                </a:moveTo>
                <a:cubicBezTo>
                  <a:pt x="872" y="212"/>
                  <a:pt x="874" y="214"/>
                  <a:pt x="876" y="214"/>
                </a:cubicBezTo>
                <a:cubicBezTo>
                  <a:pt x="879" y="214"/>
                  <a:pt x="881" y="212"/>
                  <a:pt x="881" y="209"/>
                </a:cubicBezTo>
                <a:cubicBezTo>
                  <a:pt x="881" y="207"/>
                  <a:pt x="879" y="205"/>
                  <a:pt x="876" y="205"/>
                </a:cubicBezTo>
                <a:cubicBezTo>
                  <a:pt x="874" y="205"/>
                  <a:pt x="872" y="207"/>
                  <a:pt x="872" y="209"/>
                </a:cubicBezTo>
                <a:close/>
                <a:moveTo>
                  <a:pt x="849" y="177"/>
                </a:moveTo>
                <a:cubicBezTo>
                  <a:pt x="847" y="177"/>
                  <a:pt x="845" y="179"/>
                  <a:pt x="845" y="182"/>
                </a:cubicBezTo>
                <a:cubicBezTo>
                  <a:pt x="845" y="185"/>
                  <a:pt x="847" y="187"/>
                  <a:pt x="849" y="187"/>
                </a:cubicBezTo>
                <a:cubicBezTo>
                  <a:pt x="852" y="187"/>
                  <a:pt x="854" y="185"/>
                  <a:pt x="854" y="182"/>
                </a:cubicBezTo>
                <a:cubicBezTo>
                  <a:pt x="854" y="179"/>
                  <a:pt x="852" y="177"/>
                  <a:pt x="849" y="177"/>
                </a:cubicBezTo>
                <a:close/>
                <a:moveTo>
                  <a:pt x="854" y="155"/>
                </a:moveTo>
                <a:cubicBezTo>
                  <a:pt x="854" y="152"/>
                  <a:pt x="852" y="150"/>
                  <a:pt x="849" y="150"/>
                </a:cubicBezTo>
                <a:cubicBezTo>
                  <a:pt x="847" y="150"/>
                  <a:pt x="845" y="152"/>
                  <a:pt x="845" y="155"/>
                </a:cubicBezTo>
                <a:cubicBezTo>
                  <a:pt x="845" y="157"/>
                  <a:pt x="847" y="159"/>
                  <a:pt x="849" y="159"/>
                </a:cubicBezTo>
                <a:cubicBezTo>
                  <a:pt x="852" y="159"/>
                  <a:pt x="854" y="157"/>
                  <a:pt x="854" y="155"/>
                </a:cubicBezTo>
                <a:close/>
                <a:moveTo>
                  <a:pt x="879" y="196"/>
                </a:moveTo>
                <a:cubicBezTo>
                  <a:pt x="879" y="198"/>
                  <a:pt x="881" y="200"/>
                  <a:pt x="883" y="200"/>
                </a:cubicBezTo>
                <a:cubicBezTo>
                  <a:pt x="886" y="200"/>
                  <a:pt x="888" y="198"/>
                  <a:pt x="888" y="196"/>
                </a:cubicBezTo>
                <a:cubicBezTo>
                  <a:pt x="888" y="193"/>
                  <a:pt x="886" y="191"/>
                  <a:pt x="883" y="191"/>
                </a:cubicBezTo>
                <a:cubicBezTo>
                  <a:pt x="881" y="191"/>
                  <a:pt x="879" y="193"/>
                  <a:pt x="879" y="196"/>
                </a:cubicBezTo>
                <a:close/>
                <a:moveTo>
                  <a:pt x="906" y="168"/>
                </a:moveTo>
                <a:cubicBezTo>
                  <a:pt x="906" y="171"/>
                  <a:pt x="908" y="173"/>
                  <a:pt x="910" y="173"/>
                </a:cubicBezTo>
                <a:cubicBezTo>
                  <a:pt x="913" y="173"/>
                  <a:pt x="915" y="171"/>
                  <a:pt x="915" y="168"/>
                </a:cubicBezTo>
                <a:cubicBezTo>
                  <a:pt x="915" y="166"/>
                  <a:pt x="913" y="164"/>
                  <a:pt x="910" y="164"/>
                </a:cubicBezTo>
                <a:cubicBezTo>
                  <a:pt x="908" y="164"/>
                  <a:pt x="906" y="166"/>
                  <a:pt x="906" y="168"/>
                </a:cubicBezTo>
                <a:close/>
                <a:moveTo>
                  <a:pt x="1101" y="191"/>
                </a:moveTo>
                <a:cubicBezTo>
                  <a:pt x="1099" y="191"/>
                  <a:pt x="1096" y="193"/>
                  <a:pt x="1096" y="196"/>
                </a:cubicBezTo>
                <a:cubicBezTo>
                  <a:pt x="1096" y="198"/>
                  <a:pt x="1099" y="200"/>
                  <a:pt x="1101" y="200"/>
                </a:cubicBezTo>
                <a:cubicBezTo>
                  <a:pt x="1104" y="200"/>
                  <a:pt x="1106" y="198"/>
                  <a:pt x="1106" y="196"/>
                </a:cubicBezTo>
                <a:cubicBezTo>
                  <a:pt x="1106" y="193"/>
                  <a:pt x="1104" y="191"/>
                  <a:pt x="1101" y="191"/>
                </a:cubicBezTo>
                <a:close/>
                <a:moveTo>
                  <a:pt x="904" y="150"/>
                </a:moveTo>
                <a:cubicBezTo>
                  <a:pt x="901" y="150"/>
                  <a:pt x="899" y="152"/>
                  <a:pt x="899" y="155"/>
                </a:cubicBezTo>
                <a:cubicBezTo>
                  <a:pt x="899" y="157"/>
                  <a:pt x="901" y="159"/>
                  <a:pt x="904" y="159"/>
                </a:cubicBezTo>
                <a:cubicBezTo>
                  <a:pt x="906" y="159"/>
                  <a:pt x="908" y="157"/>
                  <a:pt x="908" y="155"/>
                </a:cubicBezTo>
                <a:cubicBezTo>
                  <a:pt x="908" y="152"/>
                  <a:pt x="906" y="150"/>
                  <a:pt x="904" y="150"/>
                </a:cubicBezTo>
                <a:close/>
                <a:moveTo>
                  <a:pt x="913" y="155"/>
                </a:moveTo>
                <a:cubicBezTo>
                  <a:pt x="913" y="157"/>
                  <a:pt x="915" y="159"/>
                  <a:pt x="917" y="159"/>
                </a:cubicBezTo>
                <a:cubicBezTo>
                  <a:pt x="920" y="159"/>
                  <a:pt x="922" y="157"/>
                  <a:pt x="922" y="155"/>
                </a:cubicBezTo>
                <a:cubicBezTo>
                  <a:pt x="922" y="152"/>
                  <a:pt x="920" y="150"/>
                  <a:pt x="917" y="150"/>
                </a:cubicBezTo>
                <a:cubicBezTo>
                  <a:pt x="915" y="150"/>
                  <a:pt x="913" y="152"/>
                  <a:pt x="913" y="155"/>
                </a:cubicBezTo>
                <a:close/>
                <a:moveTo>
                  <a:pt x="892" y="168"/>
                </a:moveTo>
                <a:cubicBezTo>
                  <a:pt x="892" y="171"/>
                  <a:pt x="894" y="173"/>
                  <a:pt x="897" y="173"/>
                </a:cubicBezTo>
                <a:cubicBezTo>
                  <a:pt x="899" y="173"/>
                  <a:pt x="901" y="171"/>
                  <a:pt x="901" y="168"/>
                </a:cubicBezTo>
                <a:cubicBezTo>
                  <a:pt x="901" y="166"/>
                  <a:pt x="899" y="164"/>
                  <a:pt x="897" y="164"/>
                </a:cubicBezTo>
                <a:cubicBezTo>
                  <a:pt x="894" y="164"/>
                  <a:pt x="892" y="166"/>
                  <a:pt x="892" y="168"/>
                </a:cubicBezTo>
                <a:close/>
                <a:moveTo>
                  <a:pt x="885" y="182"/>
                </a:moveTo>
                <a:cubicBezTo>
                  <a:pt x="885" y="185"/>
                  <a:pt x="887" y="187"/>
                  <a:pt x="890" y="187"/>
                </a:cubicBezTo>
                <a:cubicBezTo>
                  <a:pt x="892" y="187"/>
                  <a:pt x="894" y="185"/>
                  <a:pt x="894" y="182"/>
                </a:cubicBezTo>
                <a:cubicBezTo>
                  <a:pt x="894" y="179"/>
                  <a:pt x="892" y="177"/>
                  <a:pt x="890" y="177"/>
                </a:cubicBezTo>
                <a:cubicBezTo>
                  <a:pt x="887" y="177"/>
                  <a:pt x="885" y="179"/>
                  <a:pt x="885" y="182"/>
                </a:cubicBezTo>
                <a:close/>
                <a:moveTo>
                  <a:pt x="919" y="141"/>
                </a:moveTo>
                <a:cubicBezTo>
                  <a:pt x="919" y="144"/>
                  <a:pt x="921" y="146"/>
                  <a:pt x="924" y="146"/>
                </a:cubicBezTo>
                <a:cubicBezTo>
                  <a:pt x="926" y="146"/>
                  <a:pt x="929" y="144"/>
                  <a:pt x="929" y="141"/>
                </a:cubicBezTo>
                <a:cubicBezTo>
                  <a:pt x="929" y="139"/>
                  <a:pt x="926" y="137"/>
                  <a:pt x="924" y="137"/>
                </a:cubicBezTo>
                <a:cubicBezTo>
                  <a:pt x="921" y="137"/>
                  <a:pt x="919" y="139"/>
                  <a:pt x="919" y="141"/>
                </a:cubicBezTo>
                <a:close/>
                <a:moveTo>
                  <a:pt x="1003" y="237"/>
                </a:moveTo>
                <a:cubicBezTo>
                  <a:pt x="1003" y="234"/>
                  <a:pt x="1001" y="232"/>
                  <a:pt x="999" y="232"/>
                </a:cubicBezTo>
                <a:cubicBezTo>
                  <a:pt x="996" y="232"/>
                  <a:pt x="994" y="234"/>
                  <a:pt x="994" y="237"/>
                </a:cubicBezTo>
                <a:cubicBezTo>
                  <a:pt x="994" y="239"/>
                  <a:pt x="996" y="241"/>
                  <a:pt x="999" y="241"/>
                </a:cubicBezTo>
                <a:cubicBezTo>
                  <a:pt x="1001" y="241"/>
                  <a:pt x="1003" y="239"/>
                  <a:pt x="1003" y="237"/>
                </a:cubicBezTo>
                <a:close/>
                <a:moveTo>
                  <a:pt x="990" y="264"/>
                </a:moveTo>
                <a:cubicBezTo>
                  <a:pt x="990" y="261"/>
                  <a:pt x="988" y="259"/>
                  <a:pt x="985" y="259"/>
                </a:cubicBezTo>
                <a:cubicBezTo>
                  <a:pt x="983" y="259"/>
                  <a:pt x="981" y="261"/>
                  <a:pt x="981" y="264"/>
                </a:cubicBezTo>
                <a:cubicBezTo>
                  <a:pt x="981" y="266"/>
                  <a:pt x="983" y="268"/>
                  <a:pt x="985" y="268"/>
                </a:cubicBezTo>
                <a:cubicBezTo>
                  <a:pt x="988" y="268"/>
                  <a:pt x="990" y="266"/>
                  <a:pt x="990" y="264"/>
                </a:cubicBezTo>
                <a:close/>
                <a:moveTo>
                  <a:pt x="1026" y="241"/>
                </a:moveTo>
                <a:cubicBezTo>
                  <a:pt x="1029" y="241"/>
                  <a:pt x="1031" y="239"/>
                  <a:pt x="1031" y="237"/>
                </a:cubicBezTo>
                <a:cubicBezTo>
                  <a:pt x="1031" y="234"/>
                  <a:pt x="1029" y="232"/>
                  <a:pt x="1026" y="232"/>
                </a:cubicBezTo>
                <a:cubicBezTo>
                  <a:pt x="1024" y="232"/>
                  <a:pt x="1022" y="234"/>
                  <a:pt x="1022" y="237"/>
                </a:cubicBezTo>
                <a:cubicBezTo>
                  <a:pt x="1022" y="239"/>
                  <a:pt x="1024" y="241"/>
                  <a:pt x="1026" y="241"/>
                </a:cubicBezTo>
                <a:close/>
                <a:moveTo>
                  <a:pt x="997" y="250"/>
                </a:moveTo>
                <a:cubicBezTo>
                  <a:pt x="997" y="248"/>
                  <a:pt x="995" y="246"/>
                  <a:pt x="992" y="246"/>
                </a:cubicBezTo>
                <a:cubicBezTo>
                  <a:pt x="990" y="246"/>
                  <a:pt x="988" y="248"/>
                  <a:pt x="988" y="250"/>
                </a:cubicBezTo>
                <a:cubicBezTo>
                  <a:pt x="988" y="253"/>
                  <a:pt x="990" y="255"/>
                  <a:pt x="992" y="255"/>
                </a:cubicBezTo>
                <a:cubicBezTo>
                  <a:pt x="995" y="255"/>
                  <a:pt x="997" y="253"/>
                  <a:pt x="997" y="250"/>
                </a:cubicBezTo>
                <a:close/>
                <a:moveTo>
                  <a:pt x="1019" y="255"/>
                </a:moveTo>
                <a:cubicBezTo>
                  <a:pt x="1022" y="255"/>
                  <a:pt x="1024" y="253"/>
                  <a:pt x="1024" y="250"/>
                </a:cubicBezTo>
                <a:cubicBezTo>
                  <a:pt x="1024" y="248"/>
                  <a:pt x="1022" y="246"/>
                  <a:pt x="1019" y="246"/>
                </a:cubicBezTo>
                <a:cubicBezTo>
                  <a:pt x="1017" y="246"/>
                  <a:pt x="1015" y="248"/>
                  <a:pt x="1015" y="250"/>
                </a:cubicBezTo>
                <a:cubicBezTo>
                  <a:pt x="1015" y="253"/>
                  <a:pt x="1017" y="255"/>
                  <a:pt x="1019" y="255"/>
                </a:cubicBezTo>
                <a:close/>
                <a:moveTo>
                  <a:pt x="1013" y="241"/>
                </a:moveTo>
                <a:cubicBezTo>
                  <a:pt x="1015" y="241"/>
                  <a:pt x="1017" y="239"/>
                  <a:pt x="1017" y="237"/>
                </a:cubicBezTo>
                <a:cubicBezTo>
                  <a:pt x="1017" y="234"/>
                  <a:pt x="1015" y="232"/>
                  <a:pt x="1013" y="232"/>
                </a:cubicBezTo>
                <a:cubicBezTo>
                  <a:pt x="1010" y="232"/>
                  <a:pt x="1008" y="234"/>
                  <a:pt x="1008" y="237"/>
                </a:cubicBezTo>
                <a:cubicBezTo>
                  <a:pt x="1008" y="239"/>
                  <a:pt x="1010" y="241"/>
                  <a:pt x="1013" y="241"/>
                </a:cubicBezTo>
                <a:close/>
                <a:moveTo>
                  <a:pt x="1010" y="223"/>
                </a:moveTo>
                <a:cubicBezTo>
                  <a:pt x="1010" y="220"/>
                  <a:pt x="1008" y="218"/>
                  <a:pt x="1006" y="218"/>
                </a:cubicBezTo>
                <a:cubicBezTo>
                  <a:pt x="1003" y="218"/>
                  <a:pt x="1001" y="220"/>
                  <a:pt x="1001" y="223"/>
                </a:cubicBezTo>
                <a:cubicBezTo>
                  <a:pt x="1001" y="225"/>
                  <a:pt x="1003" y="227"/>
                  <a:pt x="1006" y="227"/>
                </a:cubicBezTo>
                <a:cubicBezTo>
                  <a:pt x="1008" y="227"/>
                  <a:pt x="1010" y="225"/>
                  <a:pt x="1010" y="223"/>
                </a:cubicBezTo>
                <a:close/>
                <a:moveTo>
                  <a:pt x="967" y="182"/>
                </a:moveTo>
                <a:cubicBezTo>
                  <a:pt x="967" y="185"/>
                  <a:pt x="969" y="187"/>
                  <a:pt x="972" y="187"/>
                </a:cubicBezTo>
                <a:cubicBezTo>
                  <a:pt x="974" y="187"/>
                  <a:pt x="976" y="185"/>
                  <a:pt x="976" y="182"/>
                </a:cubicBezTo>
                <a:cubicBezTo>
                  <a:pt x="976" y="179"/>
                  <a:pt x="974" y="177"/>
                  <a:pt x="972" y="177"/>
                </a:cubicBezTo>
                <a:cubicBezTo>
                  <a:pt x="969" y="177"/>
                  <a:pt x="967" y="179"/>
                  <a:pt x="967" y="182"/>
                </a:cubicBezTo>
                <a:close/>
                <a:moveTo>
                  <a:pt x="951" y="227"/>
                </a:moveTo>
                <a:cubicBezTo>
                  <a:pt x="954" y="227"/>
                  <a:pt x="956" y="225"/>
                  <a:pt x="956" y="223"/>
                </a:cubicBezTo>
                <a:cubicBezTo>
                  <a:pt x="956" y="220"/>
                  <a:pt x="954" y="218"/>
                  <a:pt x="951" y="218"/>
                </a:cubicBezTo>
                <a:cubicBezTo>
                  <a:pt x="949" y="218"/>
                  <a:pt x="947" y="220"/>
                  <a:pt x="947" y="223"/>
                </a:cubicBezTo>
                <a:cubicBezTo>
                  <a:pt x="947" y="225"/>
                  <a:pt x="949" y="227"/>
                  <a:pt x="951" y="227"/>
                </a:cubicBezTo>
                <a:close/>
                <a:moveTo>
                  <a:pt x="951" y="191"/>
                </a:moveTo>
                <a:cubicBezTo>
                  <a:pt x="949" y="191"/>
                  <a:pt x="947" y="193"/>
                  <a:pt x="947" y="196"/>
                </a:cubicBezTo>
                <a:cubicBezTo>
                  <a:pt x="947" y="198"/>
                  <a:pt x="949" y="200"/>
                  <a:pt x="951" y="200"/>
                </a:cubicBezTo>
                <a:cubicBezTo>
                  <a:pt x="954" y="200"/>
                  <a:pt x="956" y="198"/>
                  <a:pt x="956" y="196"/>
                </a:cubicBezTo>
                <a:cubicBezTo>
                  <a:pt x="956" y="193"/>
                  <a:pt x="954" y="191"/>
                  <a:pt x="951" y="191"/>
                </a:cubicBezTo>
                <a:close/>
                <a:moveTo>
                  <a:pt x="972" y="268"/>
                </a:moveTo>
                <a:cubicBezTo>
                  <a:pt x="974" y="268"/>
                  <a:pt x="976" y="266"/>
                  <a:pt x="976" y="264"/>
                </a:cubicBezTo>
                <a:cubicBezTo>
                  <a:pt x="976" y="261"/>
                  <a:pt x="974" y="259"/>
                  <a:pt x="972" y="259"/>
                </a:cubicBezTo>
                <a:cubicBezTo>
                  <a:pt x="969" y="259"/>
                  <a:pt x="967" y="261"/>
                  <a:pt x="967" y="264"/>
                </a:cubicBezTo>
                <a:cubicBezTo>
                  <a:pt x="967" y="266"/>
                  <a:pt x="969" y="268"/>
                  <a:pt x="972" y="268"/>
                </a:cubicBezTo>
                <a:close/>
                <a:moveTo>
                  <a:pt x="965" y="255"/>
                </a:moveTo>
                <a:cubicBezTo>
                  <a:pt x="967" y="255"/>
                  <a:pt x="969" y="253"/>
                  <a:pt x="969" y="250"/>
                </a:cubicBezTo>
                <a:cubicBezTo>
                  <a:pt x="969" y="248"/>
                  <a:pt x="967" y="246"/>
                  <a:pt x="965" y="246"/>
                </a:cubicBezTo>
                <a:cubicBezTo>
                  <a:pt x="962" y="246"/>
                  <a:pt x="960" y="248"/>
                  <a:pt x="960" y="250"/>
                </a:cubicBezTo>
                <a:cubicBezTo>
                  <a:pt x="960" y="253"/>
                  <a:pt x="962" y="255"/>
                  <a:pt x="965" y="255"/>
                </a:cubicBezTo>
                <a:close/>
                <a:moveTo>
                  <a:pt x="978" y="282"/>
                </a:moveTo>
                <a:cubicBezTo>
                  <a:pt x="981" y="282"/>
                  <a:pt x="983" y="280"/>
                  <a:pt x="983" y="278"/>
                </a:cubicBezTo>
                <a:cubicBezTo>
                  <a:pt x="983" y="275"/>
                  <a:pt x="981" y="273"/>
                  <a:pt x="978" y="273"/>
                </a:cubicBezTo>
                <a:cubicBezTo>
                  <a:pt x="976" y="273"/>
                  <a:pt x="974" y="275"/>
                  <a:pt x="974" y="278"/>
                </a:cubicBezTo>
                <a:cubicBezTo>
                  <a:pt x="974" y="280"/>
                  <a:pt x="976" y="282"/>
                  <a:pt x="978" y="282"/>
                </a:cubicBezTo>
                <a:close/>
                <a:moveTo>
                  <a:pt x="1006" y="191"/>
                </a:moveTo>
                <a:cubicBezTo>
                  <a:pt x="1003" y="191"/>
                  <a:pt x="1001" y="193"/>
                  <a:pt x="1001" y="196"/>
                </a:cubicBezTo>
                <a:cubicBezTo>
                  <a:pt x="1001" y="198"/>
                  <a:pt x="1003" y="200"/>
                  <a:pt x="1006" y="200"/>
                </a:cubicBezTo>
                <a:cubicBezTo>
                  <a:pt x="1008" y="200"/>
                  <a:pt x="1010" y="198"/>
                  <a:pt x="1010" y="196"/>
                </a:cubicBezTo>
                <a:cubicBezTo>
                  <a:pt x="1010" y="193"/>
                  <a:pt x="1008" y="191"/>
                  <a:pt x="1006" y="191"/>
                </a:cubicBezTo>
                <a:close/>
                <a:moveTo>
                  <a:pt x="994" y="209"/>
                </a:moveTo>
                <a:cubicBezTo>
                  <a:pt x="994" y="212"/>
                  <a:pt x="996" y="214"/>
                  <a:pt x="999" y="214"/>
                </a:cubicBezTo>
                <a:cubicBezTo>
                  <a:pt x="1001" y="214"/>
                  <a:pt x="1003" y="212"/>
                  <a:pt x="1003" y="209"/>
                </a:cubicBezTo>
                <a:cubicBezTo>
                  <a:pt x="1003" y="207"/>
                  <a:pt x="1001" y="205"/>
                  <a:pt x="999" y="205"/>
                </a:cubicBezTo>
                <a:cubicBezTo>
                  <a:pt x="996" y="205"/>
                  <a:pt x="994" y="207"/>
                  <a:pt x="994" y="209"/>
                </a:cubicBezTo>
                <a:close/>
                <a:moveTo>
                  <a:pt x="954" y="209"/>
                </a:moveTo>
                <a:cubicBezTo>
                  <a:pt x="954" y="212"/>
                  <a:pt x="956" y="214"/>
                  <a:pt x="958" y="214"/>
                </a:cubicBezTo>
                <a:cubicBezTo>
                  <a:pt x="961" y="214"/>
                  <a:pt x="963" y="212"/>
                  <a:pt x="963" y="209"/>
                </a:cubicBezTo>
                <a:cubicBezTo>
                  <a:pt x="963" y="207"/>
                  <a:pt x="961" y="205"/>
                  <a:pt x="958" y="205"/>
                </a:cubicBezTo>
                <a:cubicBezTo>
                  <a:pt x="956" y="205"/>
                  <a:pt x="954" y="207"/>
                  <a:pt x="954" y="209"/>
                </a:cubicBezTo>
                <a:close/>
                <a:moveTo>
                  <a:pt x="988" y="223"/>
                </a:moveTo>
                <a:cubicBezTo>
                  <a:pt x="988" y="225"/>
                  <a:pt x="990" y="227"/>
                  <a:pt x="992" y="227"/>
                </a:cubicBezTo>
                <a:cubicBezTo>
                  <a:pt x="995" y="227"/>
                  <a:pt x="997" y="225"/>
                  <a:pt x="997" y="223"/>
                </a:cubicBezTo>
                <a:cubicBezTo>
                  <a:pt x="997" y="220"/>
                  <a:pt x="995" y="218"/>
                  <a:pt x="992" y="218"/>
                </a:cubicBezTo>
                <a:cubicBezTo>
                  <a:pt x="990" y="218"/>
                  <a:pt x="988" y="220"/>
                  <a:pt x="988" y="223"/>
                </a:cubicBezTo>
                <a:close/>
                <a:moveTo>
                  <a:pt x="1026" y="268"/>
                </a:moveTo>
                <a:cubicBezTo>
                  <a:pt x="1029" y="268"/>
                  <a:pt x="1031" y="266"/>
                  <a:pt x="1031" y="264"/>
                </a:cubicBezTo>
                <a:cubicBezTo>
                  <a:pt x="1031" y="261"/>
                  <a:pt x="1029" y="259"/>
                  <a:pt x="1026" y="259"/>
                </a:cubicBezTo>
                <a:cubicBezTo>
                  <a:pt x="1024" y="259"/>
                  <a:pt x="1022" y="261"/>
                  <a:pt x="1022" y="264"/>
                </a:cubicBezTo>
                <a:cubicBezTo>
                  <a:pt x="1022" y="266"/>
                  <a:pt x="1024" y="268"/>
                  <a:pt x="1026" y="268"/>
                </a:cubicBezTo>
                <a:close/>
                <a:moveTo>
                  <a:pt x="978" y="164"/>
                </a:moveTo>
                <a:cubicBezTo>
                  <a:pt x="976" y="164"/>
                  <a:pt x="974" y="166"/>
                  <a:pt x="974" y="168"/>
                </a:cubicBezTo>
                <a:cubicBezTo>
                  <a:pt x="974" y="171"/>
                  <a:pt x="976" y="173"/>
                  <a:pt x="978" y="173"/>
                </a:cubicBezTo>
                <a:cubicBezTo>
                  <a:pt x="981" y="173"/>
                  <a:pt x="983" y="171"/>
                  <a:pt x="983" y="168"/>
                </a:cubicBezTo>
                <a:cubicBezTo>
                  <a:pt x="983" y="166"/>
                  <a:pt x="981" y="164"/>
                  <a:pt x="978" y="164"/>
                </a:cubicBezTo>
                <a:close/>
                <a:moveTo>
                  <a:pt x="1013" y="205"/>
                </a:moveTo>
                <a:cubicBezTo>
                  <a:pt x="1010" y="205"/>
                  <a:pt x="1008" y="207"/>
                  <a:pt x="1008" y="209"/>
                </a:cubicBezTo>
                <a:cubicBezTo>
                  <a:pt x="1008" y="212"/>
                  <a:pt x="1010" y="214"/>
                  <a:pt x="1013" y="214"/>
                </a:cubicBezTo>
                <a:cubicBezTo>
                  <a:pt x="1015" y="214"/>
                  <a:pt x="1017" y="212"/>
                  <a:pt x="1017" y="209"/>
                </a:cubicBezTo>
                <a:cubicBezTo>
                  <a:pt x="1017" y="207"/>
                  <a:pt x="1015" y="205"/>
                  <a:pt x="1013" y="205"/>
                </a:cubicBezTo>
                <a:close/>
                <a:moveTo>
                  <a:pt x="985" y="177"/>
                </a:moveTo>
                <a:cubicBezTo>
                  <a:pt x="983" y="177"/>
                  <a:pt x="981" y="179"/>
                  <a:pt x="981" y="182"/>
                </a:cubicBezTo>
                <a:cubicBezTo>
                  <a:pt x="981" y="185"/>
                  <a:pt x="983" y="187"/>
                  <a:pt x="985" y="187"/>
                </a:cubicBezTo>
                <a:cubicBezTo>
                  <a:pt x="988" y="187"/>
                  <a:pt x="990" y="185"/>
                  <a:pt x="990" y="182"/>
                </a:cubicBezTo>
                <a:cubicBezTo>
                  <a:pt x="990" y="179"/>
                  <a:pt x="988" y="177"/>
                  <a:pt x="985" y="177"/>
                </a:cubicBezTo>
                <a:close/>
                <a:moveTo>
                  <a:pt x="1044" y="237"/>
                </a:moveTo>
                <a:cubicBezTo>
                  <a:pt x="1044" y="234"/>
                  <a:pt x="1042" y="232"/>
                  <a:pt x="1040" y="232"/>
                </a:cubicBezTo>
                <a:cubicBezTo>
                  <a:pt x="1037" y="232"/>
                  <a:pt x="1035" y="234"/>
                  <a:pt x="1035" y="237"/>
                </a:cubicBezTo>
                <a:cubicBezTo>
                  <a:pt x="1035" y="239"/>
                  <a:pt x="1037" y="241"/>
                  <a:pt x="1040" y="241"/>
                </a:cubicBezTo>
                <a:cubicBezTo>
                  <a:pt x="1042" y="241"/>
                  <a:pt x="1044" y="239"/>
                  <a:pt x="1044" y="237"/>
                </a:cubicBezTo>
                <a:close/>
                <a:moveTo>
                  <a:pt x="1040" y="205"/>
                </a:moveTo>
                <a:cubicBezTo>
                  <a:pt x="1037" y="205"/>
                  <a:pt x="1035" y="207"/>
                  <a:pt x="1035" y="209"/>
                </a:cubicBezTo>
                <a:cubicBezTo>
                  <a:pt x="1035" y="212"/>
                  <a:pt x="1037" y="214"/>
                  <a:pt x="1040" y="214"/>
                </a:cubicBezTo>
                <a:cubicBezTo>
                  <a:pt x="1042" y="214"/>
                  <a:pt x="1044" y="212"/>
                  <a:pt x="1044" y="209"/>
                </a:cubicBezTo>
                <a:cubicBezTo>
                  <a:pt x="1044" y="207"/>
                  <a:pt x="1042" y="205"/>
                  <a:pt x="1040" y="205"/>
                </a:cubicBezTo>
                <a:close/>
                <a:moveTo>
                  <a:pt x="1037" y="250"/>
                </a:moveTo>
                <a:cubicBezTo>
                  <a:pt x="1037" y="248"/>
                  <a:pt x="1035" y="246"/>
                  <a:pt x="1033" y="246"/>
                </a:cubicBezTo>
                <a:cubicBezTo>
                  <a:pt x="1030" y="246"/>
                  <a:pt x="1028" y="248"/>
                  <a:pt x="1028" y="250"/>
                </a:cubicBezTo>
                <a:cubicBezTo>
                  <a:pt x="1028" y="253"/>
                  <a:pt x="1030" y="255"/>
                  <a:pt x="1033" y="255"/>
                </a:cubicBezTo>
                <a:cubicBezTo>
                  <a:pt x="1035" y="255"/>
                  <a:pt x="1037" y="253"/>
                  <a:pt x="1037" y="250"/>
                </a:cubicBezTo>
                <a:close/>
                <a:moveTo>
                  <a:pt x="1026" y="205"/>
                </a:moveTo>
                <a:cubicBezTo>
                  <a:pt x="1024" y="205"/>
                  <a:pt x="1022" y="207"/>
                  <a:pt x="1022" y="209"/>
                </a:cubicBezTo>
                <a:cubicBezTo>
                  <a:pt x="1022" y="212"/>
                  <a:pt x="1024" y="214"/>
                  <a:pt x="1026" y="214"/>
                </a:cubicBezTo>
                <a:cubicBezTo>
                  <a:pt x="1029" y="214"/>
                  <a:pt x="1031" y="212"/>
                  <a:pt x="1031" y="209"/>
                </a:cubicBezTo>
                <a:cubicBezTo>
                  <a:pt x="1031" y="207"/>
                  <a:pt x="1029" y="205"/>
                  <a:pt x="1026" y="205"/>
                </a:cubicBezTo>
                <a:close/>
                <a:moveTo>
                  <a:pt x="1015" y="223"/>
                </a:moveTo>
                <a:cubicBezTo>
                  <a:pt x="1015" y="225"/>
                  <a:pt x="1017" y="227"/>
                  <a:pt x="1019" y="227"/>
                </a:cubicBezTo>
                <a:cubicBezTo>
                  <a:pt x="1022" y="227"/>
                  <a:pt x="1024" y="225"/>
                  <a:pt x="1024" y="223"/>
                </a:cubicBezTo>
                <a:cubicBezTo>
                  <a:pt x="1024" y="220"/>
                  <a:pt x="1022" y="218"/>
                  <a:pt x="1019" y="218"/>
                </a:cubicBezTo>
                <a:cubicBezTo>
                  <a:pt x="1017" y="218"/>
                  <a:pt x="1015" y="220"/>
                  <a:pt x="1015" y="223"/>
                </a:cubicBezTo>
                <a:close/>
                <a:moveTo>
                  <a:pt x="1028" y="223"/>
                </a:moveTo>
                <a:cubicBezTo>
                  <a:pt x="1028" y="225"/>
                  <a:pt x="1030" y="227"/>
                  <a:pt x="1033" y="227"/>
                </a:cubicBezTo>
                <a:cubicBezTo>
                  <a:pt x="1035" y="227"/>
                  <a:pt x="1037" y="225"/>
                  <a:pt x="1037" y="223"/>
                </a:cubicBezTo>
                <a:cubicBezTo>
                  <a:pt x="1037" y="220"/>
                  <a:pt x="1035" y="218"/>
                  <a:pt x="1033" y="218"/>
                </a:cubicBezTo>
                <a:cubicBezTo>
                  <a:pt x="1030" y="218"/>
                  <a:pt x="1028" y="220"/>
                  <a:pt x="1028" y="223"/>
                </a:cubicBezTo>
                <a:close/>
                <a:moveTo>
                  <a:pt x="958" y="241"/>
                </a:moveTo>
                <a:cubicBezTo>
                  <a:pt x="961" y="241"/>
                  <a:pt x="963" y="239"/>
                  <a:pt x="963" y="237"/>
                </a:cubicBezTo>
                <a:cubicBezTo>
                  <a:pt x="963" y="234"/>
                  <a:pt x="961" y="232"/>
                  <a:pt x="958" y="232"/>
                </a:cubicBezTo>
                <a:cubicBezTo>
                  <a:pt x="956" y="232"/>
                  <a:pt x="954" y="234"/>
                  <a:pt x="954" y="237"/>
                </a:cubicBezTo>
                <a:cubicBezTo>
                  <a:pt x="954" y="239"/>
                  <a:pt x="956" y="241"/>
                  <a:pt x="958" y="241"/>
                </a:cubicBezTo>
                <a:close/>
                <a:moveTo>
                  <a:pt x="901" y="250"/>
                </a:moveTo>
                <a:cubicBezTo>
                  <a:pt x="901" y="248"/>
                  <a:pt x="899" y="246"/>
                  <a:pt x="897" y="246"/>
                </a:cubicBezTo>
                <a:cubicBezTo>
                  <a:pt x="894" y="246"/>
                  <a:pt x="892" y="248"/>
                  <a:pt x="892" y="250"/>
                </a:cubicBezTo>
                <a:cubicBezTo>
                  <a:pt x="892" y="253"/>
                  <a:pt x="894" y="255"/>
                  <a:pt x="897" y="255"/>
                </a:cubicBezTo>
                <a:cubicBezTo>
                  <a:pt x="899" y="255"/>
                  <a:pt x="901" y="253"/>
                  <a:pt x="901" y="250"/>
                </a:cubicBezTo>
                <a:close/>
                <a:moveTo>
                  <a:pt x="904" y="214"/>
                </a:moveTo>
                <a:cubicBezTo>
                  <a:pt x="906" y="214"/>
                  <a:pt x="908" y="212"/>
                  <a:pt x="908" y="209"/>
                </a:cubicBezTo>
                <a:cubicBezTo>
                  <a:pt x="908" y="207"/>
                  <a:pt x="906" y="205"/>
                  <a:pt x="904" y="205"/>
                </a:cubicBezTo>
                <a:cubicBezTo>
                  <a:pt x="901" y="205"/>
                  <a:pt x="899" y="207"/>
                  <a:pt x="899" y="209"/>
                </a:cubicBezTo>
                <a:cubicBezTo>
                  <a:pt x="899" y="212"/>
                  <a:pt x="901" y="214"/>
                  <a:pt x="904" y="214"/>
                </a:cubicBezTo>
                <a:close/>
                <a:moveTo>
                  <a:pt x="885" y="237"/>
                </a:moveTo>
                <a:cubicBezTo>
                  <a:pt x="885" y="239"/>
                  <a:pt x="887" y="241"/>
                  <a:pt x="890" y="241"/>
                </a:cubicBezTo>
                <a:cubicBezTo>
                  <a:pt x="892" y="241"/>
                  <a:pt x="894" y="239"/>
                  <a:pt x="894" y="237"/>
                </a:cubicBezTo>
                <a:cubicBezTo>
                  <a:pt x="894" y="234"/>
                  <a:pt x="892" y="232"/>
                  <a:pt x="890" y="232"/>
                </a:cubicBezTo>
                <a:cubicBezTo>
                  <a:pt x="887" y="232"/>
                  <a:pt x="885" y="234"/>
                  <a:pt x="885" y="237"/>
                </a:cubicBezTo>
                <a:close/>
                <a:moveTo>
                  <a:pt x="885" y="264"/>
                </a:moveTo>
                <a:cubicBezTo>
                  <a:pt x="885" y="266"/>
                  <a:pt x="887" y="268"/>
                  <a:pt x="890" y="268"/>
                </a:cubicBezTo>
                <a:cubicBezTo>
                  <a:pt x="892" y="268"/>
                  <a:pt x="894" y="266"/>
                  <a:pt x="894" y="264"/>
                </a:cubicBezTo>
                <a:cubicBezTo>
                  <a:pt x="894" y="261"/>
                  <a:pt x="892" y="259"/>
                  <a:pt x="890" y="259"/>
                </a:cubicBezTo>
                <a:cubicBezTo>
                  <a:pt x="887" y="259"/>
                  <a:pt x="885" y="261"/>
                  <a:pt x="885" y="264"/>
                </a:cubicBezTo>
                <a:close/>
                <a:moveTo>
                  <a:pt x="908" y="237"/>
                </a:moveTo>
                <a:cubicBezTo>
                  <a:pt x="908" y="234"/>
                  <a:pt x="906" y="232"/>
                  <a:pt x="904" y="232"/>
                </a:cubicBezTo>
                <a:cubicBezTo>
                  <a:pt x="901" y="232"/>
                  <a:pt x="899" y="234"/>
                  <a:pt x="899" y="237"/>
                </a:cubicBezTo>
                <a:cubicBezTo>
                  <a:pt x="899" y="239"/>
                  <a:pt x="901" y="241"/>
                  <a:pt x="904" y="241"/>
                </a:cubicBezTo>
                <a:cubicBezTo>
                  <a:pt x="906" y="241"/>
                  <a:pt x="908" y="239"/>
                  <a:pt x="908" y="237"/>
                </a:cubicBezTo>
                <a:close/>
                <a:moveTo>
                  <a:pt x="915" y="223"/>
                </a:moveTo>
                <a:cubicBezTo>
                  <a:pt x="915" y="220"/>
                  <a:pt x="913" y="218"/>
                  <a:pt x="910" y="218"/>
                </a:cubicBezTo>
                <a:cubicBezTo>
                  <a:pt x="908" y="218"/>
                  <a:pt x="906" y="220"/>
                  <a:pt x="906" y="223"/>
                </a:cubicBezTo>
                <a:cubicBezTo>
                  <a:pt x="906" y="225"/>
                  <a:pt x="908" y="227"/>
                  <a:pt x="910" y="227"/>
                </a:cubicBezTo>
                <a:cubicBezTo>
                  <a:pt x="913" y="227"/>
                  <a:pt x="915" y="225"/>
                  <a:pt x="915" y="223"/>
                </a:cubicBezTo>
                <a:close/>
                <a:moveTo>
                  <a:pt x="1090" y="209"/>
                </a:moveTo>
                <a:cubicBezTo>
                  <a:pt x="1090" y="212"/>
                  <a:pt x="1092" y="214"/>
                  <a:pt x="1094" y="214"/>
                </a:cubicBezTo>
                <a:cubicBezTo>
                  <a:pt x="1097" y="214"/>
                  <a:pt x="1099" y="212"/>
                  <a:pt x="1099" y="209"/>
                </a:cubicBezTo>
                <a:cubicBezTo>
                  <a:pt x="1099" y="207"/>
                  <a:pt x="1097" y="205"/>
                  <a:pt x="1094" y="205"/>
                </a:cubicBezTo>
                <a:cubicBezTo>
                  <a:pt x="1092" y="205"/>
                  <a:pt x="1090" y="207"/>
                  <a:pt x="1090" y="209"/>
                </a:cubicBezTo>
                <a:close/>
                <a:moveTo>
                  <a:pt x="1087" y="191"/>
                </a:moveTo>
                <a:cubicBezTo>
                  <a:pt x="1085" y="191"/>
                  <a:pt x="1083" y="193"/>
                  <a:pt x="1083" y="196"/>
                </a:cubicBezTo>
                <a:cubicBezTo>
                  <a:pt x="1083" y="198"/>
                  <a:pt x="1085" y="200"/>
                  <a:pt x="1087" y="200"/>
                </a:cubicBezTo>
                <a:cubicBezTo>
                  <a:pt x="1090" y="200"/>
                  <a:pt x="1092" y="198"/>
                  <a:pt x="1092" y="196"/>
                </a:cubicBezTo>
                <a:cubicBezTo>
                  <a:pt x="1092" y="193"/>
                  <a:pt x="1090" y="191"/>
                  <a:pt x="1087" y="191"/>
                </a:cubicBezTo>
                <a:close/>
                <a:moveTo>
                  <a:pt x="1076" y="209"/>
                </a:moveTo>
                <a:cubicBezTo>
                  <a:pt x="1076" y="212"/>
                  <a:pt x="1078" y="214"/>
                  <a:pt x="1081" y="214"/>
                </a:cubicBezTo>
                <a:cubicBezTo>
                  <a:pt x="1083" y="214"/>
                  <a:pt x="1085" y="212"/>
                  <a:pt x="1085" y="209"/>
                </a:cubicBezTo>
                <a:cubicBezTo>
                  <a:pt x="1085" y="207"/>
                  <a:pt x="1083" y="205"/>
                  <a:pt x="1081" y="205"/>
                </a:cubicBezTo>
                <a:cubicBezTo>
                  <a:pt x="1078" y="205"/>
                  <a:pt x="1076" y="207"/>
                  <a:pt x="1076" y="209"/>
                </a:cubicBezTo>
                <a:close/>
                <a:moveTo>
                  <a:pt x="922" y="209"/>
                </a:moveTo>
                <a:cubicBezTo>
                  <a:pt x="922" y="207"/>
                  <a:pt x="920" y="205"/>
                  <a:pt x="917" y="205"/>
                </a:cubicBezTo>
                <a:cubicBezTo>
                  <a:pt x="915" y="205"/>
                  <a:pt x="913" y="207"/>
                  <a:pt x="913" y="209"/>
                </a:cubicBezTo>
                <a:cubicBezTo>
                  <a:pt x="913" y="212"/>
                  <a:pt x="915" y="214"/>
                  <a:pt x="917" y="214"/>
                </a:cubicBezTo>
                <a:cubicBezTo>
                  <a:pt x="920" y="214"/>
                  <a:pt x="922" y="212"/>
                  <a:pt x="922" y="209"/>
                </a:cubicBezTo>
                <a:close/>
                <a:moveTo>
                  <a:pt x="892" y="223"/>
                </a:moveTo>
                <a:cubicBezTo>
                  <a:pt x="892" y="225"/>
                  <a:pt x="894" y="227"/>
                  <a:pt x="897" y="227"/>
                </a:cubicBezTo>
                <a:cubicBezTo>
                  <a:pt x="899" y="227"/>
                  <a:pt x="901" y="225"/>
                  <a:pt x="901" y="223"/>
                </a:cubicBezTo>
                <a:cubicBezTo>
                  <a:pt x="901" y="220"/>
                  <a:pt x="899" y="218"/>
                  <a:pt x="897" y="218"/>
                </a:cubicBezTo>
                <a:cubicBezTo>
                  <a:pt x="894" y="218"/>
                  <a:pt x="892" y="220"/>
                  <a:pt x="892" y="223"/>
                </a:cubicBezTo>
                <a:close/>
                <a:moveTo>
                  <a:pt x="1062" y="209"/>
                </a:moveTo>
                <a:cubicBezTo>
                  <a:pt x="1062" y="212"/>
                  <a:pt x="1064" y="214"/>
                  <a:pt x="1067" y="214"/>
                </a:cubicBezTo>
                <a:cubicBezTo>
                  <a:pt x="1070" y="214"/>
                  <a:pt x="1072" y="212"/>
                  <a:pt x="1072" y="209"/>
                </a:cubicBezTo>
                <a:cubicBezTo>
                  <a:pt x="1072" y="207"/>
                  <a:pt x="1070" y="205"/>
                  <a:pt x="1067" y="205"/>
                </a:cubicBezTo>
                <a:cubicBezTo>
                  <a:pt x="1064" y="205"/>
                  <a:pt x="1062" y="207"/>
                  <a:pt x="1062" y="209"/>
                </a:cubicBezTo>
                <a:close/>
                <a:moveTo>
                  <a:pt x="1074" y="191"/>
                </a:moveTo>
                <a:cubicBezTo>
                  <a:pt x="1071" y="191"/>
                  <a:pt x="1069" y="193"/>
                  <a:pt x="1069" y="196"/>
                </a:cubicBezTo>
                <a:cubicBezTo>
                  <a:pt x="1069" y="198"/>
                  <a:pt x="1071" y="200"/>
                  <a:pt x="1074" y="200"/>
                </a:cubicBezTo>
                <a:cubicBezTo>
                  <a:pt x="1076" y="200"/>
                  <a:pt x="1078" y="198"/>
                  <a:pt x="1078" y="196"/>
                </a:cubicBezTo>
                <a:cubicBezTo>
                  <a:pt x="1078" y="193"/>
                  <a:pt x="1076" y="191"/>
                  <a:pt x="1074" y="191"/>
                </a:cubicBezTo>
                <a:close/>
                <a:moveTo>
                  <a:pt x="965" y="191"/>
                </a:moveTo>
                <a:cubicBezTo>
                  <a:pt x="962" y="191"/>
                  <a:pt x="960" y="193"/>
                  <a:pt x="960" y="196"/>
                </a:cubicBezTo>
                <a:cubicBezTo>
                  <a:pt x="960" y="198"/>
                  <a:pt x="962" y="200"/>
                  <a:pt x="965" y="200"/>
                </a:cubicBezTo>
                <a:cubicBezTo>
                  <a:pt x="967" y="200"/>
                  <a:pt x="969" y="198"/>
                  <a:pt x="969" y="196"/>
                </a:cubicBezTo>
                <a:cubicBezTo>
                  <a:pt x="969" y="193"/>
                  <a:pt x="967" y="191"/>
                  <a:pt x="965" y="191"/>
                </a:cubicBezTo>
                <a:close/>
                <a:moveTo>
                  <a:pt x="990" y="237"/>
                </a:moveTo>
                <a:cubicBezTo>
                  <a:pt x="990" y="234"/>
                  <a:pt x="988" y="232"/>
                  <a:pt x="985" y="232"/>
                </a:cubicBezTo>
                <a:cubicBezTo>
                  <a:pt x="983" y="232"/>
                  <a:pt x="981" y="234"/>
                  <a:pt x="981" y="237"/>
                </a:cubicBezTo>
                <a:cubicBezTo>
                  <a:pt x="981" y="239"/>
                  <a:pt x="983" y="241"/>
                  <a:pt x="985" y="241"/>
                </a:cubicBezTo>
                <a:cubicBezTo>
                  <a:pt x="988" y="241"/>
                  <a:pt x="990" y="239"/>
                  <a:pt x="990" y="237"/>
                </a:cubicBezTo>
                <a:close/>
                <a:moveTo>
                  <a:pt x="990" y="209"/>
                </a:moveTo>
                <a:cubicBezTo>
                  <a:pt x="990" y="207"/>
                  <a:pt x="988" y="205"/>
                  <a:pt x="985" y="205"/>
                </a:cubicBezTo>
                <a:cubicBezTo>
                  <a:pt x="983" y="205"/>
                  <a:pt x="981" y="207"/>
                  <a:pt x="981" y="209"/>
                </a:cubicBezTo>
                <a:cubicBezTo>
                  <a:pt x="981" y="212"/>
                  <a:pt x="983" y="214"/>
                  <a:pt x="985" y="214"/>
                </a:cubicBezTo>
                <a:cubicBezTo>
                  <a:pt x="988" y="214"/>
                  <a:pt x="990" y="212"/>
                  <a:pt x="990" y="209"/>
                </a:cubicBezTo>
                <a:close/>
                <a:moveTo>
                  <a:pt x="978" y="255"/>
                </a:moveTo>
                <a:cubicBezTo>
                  <a:pt x="981" y="255"/>
                  <a:pt x="983" y="253"/>
                  <a:pt x="983" y="250"/>
                </a:cubicBezTo>
                <a:cubicBezTo>
                  <a:pt x="983" y="248"/>
                  <a:pt x="981" y="246"/>
                  <a:pt x="978" y="246"/>
                </a:cubicBezTo>
                <a:cubicBezTo>
                  <a:pt x="976" y="246"/>
                  <a:pt x="974" y="248"/>
                  <a:pt x="974" y="250"/>
                </a:cubicBezTo>
                <a:cubicBezTo>
                  <a:pt x="974" y="253"/>
                  <a:pt x="976" y="255"/>
                  <a:pt x="978" y="255"/>
                </a:cubicBezTo>
                <a:close/>
                <a:moveTo>
                  <a:pt x="967" y="209"/>
                </a:moveTo>
                <a:cubicBezTo>
                  <a:pt x="967" y="212"/>
                  <a:pt x="969" y="214"/>
                  <a:pt x="972" y="214"/>
                </a:cubicBezTo>
                <a:cubicBezTo>
                  <a:pt x="974" y="214"/>
                  <a:pt x="976" y="212"/>
                  <a:pt x="976" y="209"/>
                </a:cubicBezTo>
                <a:cubicBezTo>
                  <a:pt x="976" y="207"/>
                  <a:pt x="974" y="205"/>
                  <a:pt x="972" y="205"/>
                </a:cubicBezTo>
                <a:cubicBezTo>
                  <a:pt x="969" y="205"/>
                  <a:pt x="967" y="207"/>
                  <a:pt x="967" y="209"/>
                </a:cubicBezTo>
                <a:close/>
                <a:moveTo>
                  <a:pt x="978" y="191"/>
                </a:moveTo>
                <a:cubicBezTo>
                  <a:pt x="976" y="191"/>
                  <a:pt x="974" y="193"/>
                  <a:pt x="974" y="196"/>
                </a:cubicBezTo>
                <a:cubicBezTo>
                  <a:pt x="974" y="198"/>
                  <a:pt x="976" y="200"/>
                  <a:pt x="978" y="200"/>
                </a:cubicBezTo>
                <a:cubicBezTo>
                  <a:pt x="981" y="200"/>
                  <a:pt x="983" y="198"/>
                  <a:pt x="983" y="196"/>
                </a:cubicBezTo>
                <a:cubicBezTo>
                  <a:pt x="983" y="193"/>
                  <a:pt x="981" y="191"/>
                  <a:pt x="978" y="191"/>
                </a:cubicBezTo>
                <a:close/>
                <a:moveTo>
                  <a:pt x="978" y="227"/>
                </a:moveTo>
                <a:cubicBezTo>
                  <a:pt x="981" y="227"/>
                  <a:pt x="983" y="225"/>
                  <a:pt x="983" y="223"/>
                </a:cubicBezTo>
                <a:cubicBezTo>
                  <a:pt x="983" y="220"/>
                  <a:pt x="981" y="218"/>
                  <a:pt x="978" y="218"/>
                </a:cubicBezTo>
                <a:cubicBezTo>
                  <a:pt x="976" y="218"/>
                  <a:pt x="974" y="220"/>
                  <a:pt x="974" y="223"/>
                </a:cubicBezTo>
                <a:cubicBezTo>
                  <a:pt x="974" y="225"/>
                  <a:pt x="976" y="227"/>
                  <a:pt x="978" y="227"/>
                </a:cubicBezTo>
                <a:close/>
                <a:moveTo>
                  <a:pt x="965" y="218"/>
                </a:moveTo>
                <a:cubicBezTo>
                  <a:pt x="962" y="218"/>
                  <a:pt x="960" y="220"/>
                  <a:pt x="960" y="223"/>
                </a:cubicBezTo>
                <a:cubicBezTo>
                  <a:pt x="960" y="225"/>
                  <a:pt x="962" y="227"/>
                  <a:pt x="965" y="227"/>
                </a:cubicBezTo>
                <a:cubicBezTo>
                  <a:pt x="967" y="227"/>
                  <a:pt x="969" y="225"/>
                  <a:pt x="969" y="223"/>
                </a:cubicBezTo>
                <a:cubicBezTo>
                  <a:pt x="969" y="220"/>
                  <a:pt x="967" y="218"/>
                  <a:pt x="965" y="218"/>
                </a:cubicBezTo>
                <a:close/>
                <a:moveTo>
                  <a:pt x="1053" y="214"/>
                </a:moveTo>
                <a:cubicBezTo>
                  <a:pt x="1056" y="214"/>
                  <a:pt x="1058" y="212"/>
                  <a:pt x="1058" y="209"/>
                </a:cubicBezTo>
                <a:cubicBezTo>
                  <a:pt x="1058" y="207"/>
                  <a:pt x="1056" y="205"/>
                  <a:pt x="1053" y="205"/>
                </a:cubicBezTo>
                <a:cubicBezTo>
                  <a:pt x="1051" y="205"/>
                  <a:pt x="1049" y="207"/>
                  <a:pt x="1049" y="209"/>
                </a:cubicBezTo>
                <a:cubicBezTo>
                  <a:pt x="1049" y="212"/>
                  <a:pt x="1051" y="214"/>
                  <a:pt x="1053" y="214"/>
                </a:cubicBezTo>
                <a:close/>
                <a:moveTo>
                  <a:pt x="1042" y="223"/>
                </a:moveTo>
                <a:cubicBezTo>
                  <a:pt x="1042" y="225"/>
                  <a:pt x="1044" y="227"/>
                  <a:pt x="1047" y="227"/>
                </a:cubicBezTo>
                <a:cubicBezTo>
                  <a:pt x="1049" y="227"/>
                  <a:pt x="1051" y="225"/>
                  <a:pt x="1051" y="223"/>
                </a:cubicBezTo>
                <a:cubicBezTo>
                  <a:pt x="1051" y="220"/>
                  <a:pt x="1049" y="218"/>
                  <a:pt x="1047" y="218"/>
                </a:cubicBezTo>
                <a:cubicBezTo>
                  <a:pt x="1044" y="218"/>
                  <a:pt x="1042" y="220"/>
                  <a:pt x="1042" y="223"/>
                </a:cubicBezTo>
                <a:close/>
                <a:moveTo>
                  <a:pt x="944" y="214"/>
                </a:moveTo>
                <a:cubicBezTo>
                  <a:pt x="947" y="214"/>
                  <a:pt x="949" y="212"/>
                  <a:pt x="949" y="209"/>
                </a:cubicBezTo>
                <a:cubicBezTo>
                  <a:pt x="949" y="207"/>
                  <a:pt x="947" y="205"/>
                  <a:pt x="944" y="205"/>
                </a:cubicBezTo>
                <a:cubicBezTo>
                  <a:pt x="942" y="205"/>
                  <a:pt x="940" y="207"/>
                  <a:pt x="940" y="209"/>
                </a:cubicBezTo>
                <a:cubicBezTo>
                  <a:pt x="940" y="212"/>
                  <a:pt x="942" y="214"/>
                  <a:pt x="944" y="214"/>
                </a:cubicBezTo>
                <a:close/>
                <a:moveTo>
                  <a:pt x="938" y="191"/>
                </a:moveTo>
                <a:cubicBezTo>
                  <a:pt x="935" y="191"/>
                  <a:pt x="933" y="193"/>
                  <a:pt x="933" y="196"/>
                </a:cubicBezTo>
                <a:cubicBezTo>
                  <a:pt x="933" y="198"/>
                  <a:pt x="935" y="200"/>
                  <a:pt x="938" y="200"/>
                </a:cubicBezTo>
                <a:cubicBezTo>
                  <a:pt x="940" y="200"/>
                  <a:pt x="942" y="198"/>
                  <a:pt x="942" y="196"/>
                </a:cubicBezTo>
                <a:cubicBezTo>
                  <a:pt x="942" y="193"/>
                  <a:pt x="940" y="191"/>
                  <a:pt x="938" y="191"/>
                </a:cubicBezTo>
                <a:close/>
                <a:moveTo>
                  <a:pt x="972" y="241"/>
                </a:moveTo>
                <a:cubicBezTo>
                  <a:pt x="974" y="241"/>
                  <a:pt x="976" y="239"/>
                  <a:pt x="976" y="237"/>
                </a:cubicBezTo>
                <a:cubicBezTo>
                  <a:pt x="976" y="234"/>
                  <a:pt x="974" y="232"/>
                  <a:pt x="972" y="232"/>
                </a:cubicBezTo>
                <a:cubicBezTo>
                  <a:pt x="969" y="232"/>
                  <a:pt x="967" y="234"/>
                  <a:pt x="967" y="237"/>
                </a:cubicBezTo>
                <a:cubicBezTo>
                  <a:pt x="967" y="239"/>
                  <a:pt x="969" y="241"/>
                  <a:pt x="972" y="241"/>
                </a:cubicBezTo>
                <a:close/>
                <a:moveTo>
                  <a:pt x="929" y="196"/>
                </a:moveTo>
                <a:cubicBezTo>
                  <a:pt x="929" y="193"/>
                  <a:pt x="926" y="191"/>
                  <a:pt x="924" y="191"/>
                </a:cubicBezTo>
                <a:cubicBezTo>
                  <a:pt x="921" y="191"/>
                  <a:pt x="919" y="193"/>
                  <a:pt x="919" y="196"/>
                </a:cubicBezTo>
                <a:cubicBezTo>
                  <a:pt x="919" y="198"/>
                  <a:pt x="921" y="200"/>
                  <a:pt x="924" y="200"/>
                </a:cubicBezTo>
                <a:cubicBezTo>
                  <a:pt x="926" y="200"/>
                  <a:pt x="929" y="198"/>
                  <a:pt x="929" y="196"/>
                </a:cubicBezTo>
                <a:close/>
                <a:moveTo>
                  <a:pt x="1026" y="177"/>
                </a:moveTo>
                <a:cubicBezTo>
                  <a:pt x="1024" y="177"/>
                  <a:pt x="1022" y="179"/>
                  <a:pt x="1022" y="182"/>
                </a:cubicBezTo>
                <a:cubicBezTo>
                  <a:pt x="1022" y="185"/>
                  <a:pt x="1024" y="187"/>
                  <a:pt x="1026" y="187"/>
                </a:cubicBezTo>
                <a:cubicBezTo>
                  <a:pt x="1029" y="187"/>
                  <a:pt x="1031" y="185"/>
                  <a:pt x="1031" y="182"/>
                </a:cubicBezTo>
                <a:cubicBezTo>
                  <a:pt x="1031" y="179"/>
                  <a:pt x="1029" y="177"/>
                  <a:pt x="1026" y="177"/>
                </a:cubicBezTo>
                <a:close/>
                <a:moveTo>
                  <a:pt x="988" y="168"/>
                </a:moveTo>
                <a:cubicBezTo>
                  <a:pt x="988" y="171"/>
                  <a:pt x="990" y="173"/>
                  <a:pt x="992" y="173"/>
                </a:cubicBezTo>
                <a:cubicBezTo>
                  <a:pt x="995" y="173"/>
                  <a:pt x="997" y="171"/>
                  <a:pt x="997" y="168"/>
                </a:cubicBezTo>
                <a:cubicBezTo>
                  <a:pt x="997" y="166"/>
                  <a:pt x="995" y="164"/>
                  <a:pt x="992" y="164"/>
                </a:cubicBezTo>
                <a:cubicBezTo>
                  <a:pt x="990" y="164"/>
                  <a:pt x="988" y="166"/>
                  <a:pt x="988" y="168"/>
                </a:cubicBezTo>
                <a:close/>
                <a:moveTo>
                  <a:pt x="985" y="150"/>
                </a:moveTo>
                <a:cubicBezTo>
                  <a:pt x="983" y="150"/>
                  <a:pt x="981" y="152"/>
                  <a:pt x="981" y="155"/>
                </a:cubicBezTo>
                <a:cubicBezTo>
                  <a:pt x="981" y="157"/>
                  <a:pt x="983" y="159"/>
                  <a:pt x="985" y="159"/>
                </a:cubicBezTo>
                <a:cubicBezTo>
                  <a:pt x="988" y="159"/>
                  <a:pt x="990" y="157"/>
                  <a:pt x="990" y="155"/>
                </a:cubicBezTo>
                <a:cubicBezTo>
                  <a:pt x="990" y="152"/>
                  <a:pt x="988" y="150"/>
                  <a:pt x="985" y="150"/>
                </a:cubicBezTo>
                <a:close/>
                <a:moveTo>
                  <a:pt x="1006" y="164"/>
                </a:moveTo>
                <a:cubicBezTo>
                  <a:pt x="1003" y="164"/>
                  <a:pt x="1001" y="166"/>
                  <a:pt x="1001" y="168"/>
                </a:cubicBezTo>
                <a:cubicBezTo>
                  <a:pt x="1001" y="171"/>
                  <a:pt x="1003" y="173"/>
                  <a:pt x="1006" y="173"/>
                </a:cubicBezTo>
                <a:cubicBezTo>
                  <a:pt x="1008" y="173"/>
                  <a:pt x="1010" y="171"/>
                  <a:pt x="1010" y="168"/>
                </a:cubicBezTo>
                <a:cubicBezTo>
                  <a:pt x="1010" y="166"/>
                  <a:pt x="1008" y="164"/>
                  <a:pt x="1006" y="164"/>
                </a:cubicBezTo>
                <a:close/>
                <a:moveTo>
                  <a:pt x="999" y="150"/>
                </a:moveTo>
                <a:cubicBezTo>
                  <a:pt x="996" y="150"/>
                  <a:pt x="994" y="152"/>
                  <a:pt x="994" y="155"/>
                </a:cubicBezTo>
                <a:cubicBezTo>
                  <a:pt x="994" y="157"/>
                  <a:pt x="996" y="159"/>
                  <a:pt x="999" y="159"/>
                </a:cubicBezTo>
                <a:cubicBezTo>
                  <a:pt x="1001" y="159"/>
                  <a:pt x="1003" y="157"/>
                  <a:pt x="1003" y="155"/>
                </a:cubicBezTo>
                <a:cubicBezTo>
                  <a:pt x="1003" y="152"/>
                  <a:pt x="1001" y="150"/>
                  <a:pt x="999" y="150"/>
                </a:cubicBezTo>
                <a:close/>
                <a:moveTo>
                  <a:pt x="967" y="155"/>
                </a:moveTo>
                <a:cubicBezTo>
                  <a:pt x="967" y="157"/>
                  <a:pt x="969" y="159"/>
                  <a:pt x="972" y="159"/>
                </a:cubicBezTo>
                <a:cubicBezTo>
                  <a:pt x="974" y="159"/>
                  <a:pt x="976" y="157"/>
                  <a:pt x="976" y="155"/>
                </a:cubicBezTo>
                <a:cubicBezTo>
                  <a:pt x="976" y="152"/>
                  <a:pt x="974" y="150"/>
                  <a:pt x="972" y="150"/>
                </a:cubicBezTo>
                <a:cubicBezTo>
                  <a:pt x="969" y="150"/>
                  <a:pt x="967" y="152"/>
                  <a:pt x="967" y="155"/>
                </a:cubicBezTo>
                <a:close/>
                <a:moveTo>
                  <a:pt x="978" y="137"/>
                </a:moveTo>
                <a:cubicBezTo>
                  <a:pt x="976" y="137"/>
                  <a:pt x="974" y="139"/>
                  <a:pt x="974" y="141"/>
                </a:cubicBezTo>
                <a:cubicBezTo>
                  <a:pt x="974" y="144"/>
                  <a:pt x="976" y="146"/>
                  <a:pt x="978" y="146"/>
                </a:cubicBezTo>
                <a:cubicBezTo>
                  <a:pt x="981" y="146"/>
                  <a:pt x="983" y="144"/>
                  <a:pt x="983" y="141"/>
                </a:cubicBezTo>
                <a:cubicBezTo>
                  <a:pt x="983" y="139"/>
                  <a:pt x="981" y="137"/>
                  <a:pt x="978" y="137"/>
                </a:cubicBezTo>
                <a:close/>
                <a:moveTo>
                  <a:pt x="1042" y="196"/>
                </a:moveTo>
                <a:cubicBezTo>
                  <a:pt x="1042" y="198"/>
                  <a:pt x="1044" y="200"/>
                  <a:pt x="1047" y="200"/>
                </a:cubicBezTo>
                <a:cubicBezTo>
                  <a:pt x="1049" y="200"/>
                  <a:pt x="1051" y="198"/>
                  <a:pt x="1051" y="196"/>
                </a:cubicBezTo>
                <a:cubicBezTo>
                  <a:pt x="1051" y="193"/>
                  <a:pt x="1049" y="191"/>
                  <a:pt x="1047" y="191"/>
                </a:cubicBezTo>
                <a:cubicBezTo>
                  <a:pt x="1044" y="191"/>
                  <a:pt x="1042" y="193"/>
                  <a:pt x="1042" y="196"/>
                </a:cubicBezTo>
                <a:close/>
                <a:moveTo>
                  <a:pt x="1013" y="177"/>
                </a:moveTo>
                <a:cubicBezTo>
                  <a:pt x="1010" y="177"/>
                  <a:pt x="1008" y="179"/>
                  <a:pt x="1008" y="182"/>
                </a:cubicBezTo>
                <a:cubicBezTo>
                  <a:pt x="1008" y="185"/>
                  <a:pt x="1010" y="187"/>
                  <a:pt x="1013" y="187"/>
                </a:cubicBezTo>
                <a:cubicBezTo>
                  <a:pt x="1015" y="187"/>
                  <a:pt x="1017" y="185"/>
                  <a:pt x="1017" y="182"/>
                </a:cubicBezTo>
                <a:cubicBezTo>
                  <a:pt x="1017" y="179"/>
                  <a:pt x="1015" y="177"/>
                  <a:pt x="1013" y="177"/>
                </a:cubicBezTo>
                <a:close/>
                <a:moveTo>
                  <a:pt x="1040" y="177"/>
                </a:moveTo>
                <a:cubicBezTo>
                  <a:pt x="1037" y="177"/>
                  <a:pt x="1035" y="179"/>
                  <a:pt x="1035" y="182"/>
                </a:cubicBezTo>
                <a:cubicBezTo>
                  <a:pt x="1035" y="185"/>
                  <a:pt x="1037" y="187"/>
                  <a:pt x="1040" y="187"/>
                </a:cubicBezTo>
                <a:cubicBezTo>
                  <a:pt x="1042" y="187"/>
                  <a:pt x="1044" y="185"/>
                  <a:pt x="1044" y="182"/>
                </a:cubicBezTo>
                <a:cubicBezTo>
                  <a:pt x="1044" y="179"/>
                  <a:pt x="1042" y="177"/>
                  <a:pt x="1040" y="177"/>
                </a:cubicBezTo>
                <a:close/>
                <a:moveTo>
                  <a:pt x="965" y="137"/>
                </a:moveTo>
                <a:cubicBezTo>
                  <a:pt x="962" y="137"/>
                  <a:pt x="960" y="139"/>
                  <a:pt x="960" y="141"/>
                </a:cubicBezTo>
                <a:cubicBezTo>
                  <a:pt x="960" y="144"/>
                  <a:pt x="962" y="146"/>
                  <a:pt x="965" y="146"/>
                </a:cubicBezTo>
                <a:cubicBezTo>
                  <a:pt x="967" y="146"/>
                  <a:pt x="969" y="144"/>
                  <a:pt x="969" y="141"/>
                </a:cubicBezTo>
                <a:cubicBezTo>
                  <a:pt x="969" y="139"/>
                  <a:pt x="967" y="137"/>
                  <a:pt x="965" y="137"/>
                </a:cubicBezTo>
                <a:close/>
                <a:moveTo>
                  <a:pt x="1028" y="196"/>
                </a:moveTo>
                <a:cubicBezTo>
                  <a:pt x="1028" y="198"/>
                  <a:pt x="1030" y="200"/>
                  <a:pt x="1033" y="200"/>
                </a:cubicBezTo>
                <a:cubicBezTo>
                  <a:pt x="1035" y="200"/>
                  <a:pt x="1037" y="198"/>
                  <a:pt x="1037" y="196"/>
                </a:cubicBezTo>
                <a:cubicBezTo>
                  <a:pt x="1037" y="193"/>
                  <a:pt x="1035" y="191"/>
                  <a:pt x="1033" y="191"/>
                </a:cubicBezTo>
                <a:cubicBezTo>
                  <a:pt x="1030" y="191"/>
                  <a:pt x="1028" y="193"/>
                  <a:pt x="1028" y="196"/>
                </a:cubicBezTo>
                <a:close/>
                <a:moveTo>
                  <a:pt x="883" y="282"/>
                </a:moveTo>
                <a:cubicBezTo>
                  <a:pt x="886" y="282"/>
                  <a:pt x="888" y="280"/>
                  <a:pt x="888" y="278"/>
                </a:cubicBezTo>
                <a:cubicBezTo>
                  <a:pt x="888" y="275"/>
                  <a:pt x="886" y="273"/>
                  <a:pt x="883" y="273"/>
                </a:cubicBezTo>
                <a:cubicBezTo>
                  <a:pt x="881" y="273"/>
                  <a:pt x="879" y="275"/>
                  <a:pt x="879" y="278"/>
                </a:cubicBezTo>
                <a:cubicBezTo>
                  <a:pt x="879" y="280"/>
                  <a:pt x="881" y="282"/>
                  <a:pt x="883" y="282"/>
                </a:cubicBezTo>
                <a:close/>
                <a:moveTo>
                  <a:pt x="1015" y="196"/>
                </a:moveTo>
                <a:cubicBezTo>
                  <a:pt x="1015" y="198"/>
                  <a:pt x="1017" y="200"/>
                  <a:pt x="1019" y="200"/>
                </a:cubicBezTo>
                <a:cubicBezTo>
                  <a:pt x="1022" y="200"/>
                  <a:pt x="1024" y="198"/>
                  <a:pt x="1024" y="196"/>
                </a:cubicBezTo>
                <a:cubicBezTo>
                  <a:pt x="1024" y="193"/>
                  <a:pt x="1022" y="191"/>
                  <a:pt x="1019" y="191"/>
                </a:cubicBezTo>
                <a:cubicBezTo>
                  <a:pt x="1017" y="191"/>
                  <a:pt x="1015" y="193"/>
                  <a:pt x="1015" y="196"/>
                </a:cubicBezTo>
                <a:close/>
                <a:moveTo>
                  <a:pt x="965" y="164"/>
                </a:moveTo>
                <a:cubicBezTo>
                  <a:pt x="962" y="164"/>
                  <a:pt x="960" y="166"/>
                  <a:pt x="960" y="168"/>
                </a:cubicBezTo>
                <a:cubicBezTo>
                  <a:pt x="960" y="171"/>
                  <a:pt x="962" y="173"/>
                  <a:pt x="965" y="173"/>
                </a:cubicBezTo>
                <a:cubicBezTo>
                  <a:pt x="967" y="173"/>
                  <a:pt x="969" y="171"/>
                  <a:pt x="969" y="168"/>
                </a:cubicBezTo>
                <a:cubicBezTo>
                  <a:pt x="969" y="166"/>
                  <a:pt x="967" y="164"/>
                  <a:pt x="965" y="164"/>
                </a:cubicBezTo>
                <a:close/>
                <a:moveTo>
                  <a:pt x="1053" y="177"/>
                </a:moveTo>
                <a:cubicBezTo>
                  <a:pt x="1051" y="177"/>
                  <a:pt x="1049" y="179"/>
                  <a:pt x="1049" y="182"/>
                </a:cubicBezTo>
                <a:cubicBezTo>
                  <a:pt x="1049" y="185"/>
                  <a:pt x="1051" y="187"/>
                  <a:pt x="1053" y="187"/>
                </a:cubicBezTo>
                <a:cubicBezTo>
                  <a:pt x="1056" y="187"/>
                  <a:pt x="1058" y="185"/>
                  <a:pt x="1058" y="182"/>
                </a:cubicBezTo>
                <a:cubicBezTo>
                  <a:pt x="1058" y="179"/>
                  <a:pt x="1056" y="177"/>
                  <a:pt x="1053" y="177"/>
                </a:cubicBezTo>
                <a:close/>
                <a:moveTo>
                  <a:pt x="906" y="196"/>
                </a:moveTo>
                <a:cubicBezTo>
                  <a:pt x="906" y="198"/>
                  <a:pt x="908" y="200"/>
                  <a:pt x="910" y="200"/>
                </a:cubicBezTo>
                <a:cubicBezTo>
                  <a:pt x="913" y="200"/>
                  <a:pt x="915" y="198"/>
                  <a:pt x="915" y="196"/>
                </a:cubicBezTo>
                <a:cubicBezTo>
                  <a:pt x="915" y="193"/>
                  <a:pt x="913" y="191"/>
                  <a:pt x="910" y="191"/>
                </a:cubicBezTo>
                <a:cubicBezTo>
                  <a:pt x="908" y="191"/>
                  <a:pt x="906" y="193"/>
                  <a:pt x="906" y="196"/>
                </a:cubicBezTo>
                <a:close/>
                <a:moveTo>
                  <a:pt x="904" y="177"/>
                </a:moveTo>
                <a:cubicBezTo>
                  <a:pt x="901" y="177"/>
                  <a:pt x="899" y="179"/>
                  <a:pt x="899" y="182"/>
                </a:cubicBezTo>
                <a:cubicBezTo>
                  <a:pt x="899" y="185"/>
                  <a:pt x="901" y="187"/>
                  <a:pt x="904" y="187"/>
                </a:cubicBezTo>
                <a:cubicBezTo>
                  <a:pt x="906" y="187"/>
                  <a:pt x="908" y="185"/>
                  <a:pt x="908" y="182"/>
                </a:cubicBezTo>
                <a:cubicBezTo>
                  <a:pt x="908" y="179"/>
                  <a:pt x="906" y="177"/>
                  <a:pt x="904" y="177"/>
                </a:cubicBezTo>
                <a:close/>
                <a:moveTo>
                  <a:pt x="892" y="196"/>
                </a:moveTo>
                <a:cubicBezTo>
                  <a:pt x="892" y="198"/>
                  <a:pt x="894" y="200"/>
                  <a:pt x="897" y="200"/>
                </a:cubicBezTo>
                <a:cubicBezTo>
                  <a:pt x="899" y="200"/>
                  <a:pt x="901" y="198"/>
                  <a:pt x="901" y="196"/>
                </a:cubicBezTo>
                <a:cubicBezTo>
                  <a:pt x="901" y="193"/>
                  <a:pt x="899" y="191"/>
                  <a:pt x="897" y="191"/>
                </a:cubicBezTo>
                <a:cubicBezTo>
                  <a:pt x="894" y="191"/>
                  <a:pt x="892" y="193"/>
                  <a:pt x="892" y="196"/>
                </a:cubicBezTo>
                <a:close/>
                <a:moveTo>
                  <a:pt x="954" y="155"/>
                </a:moveTo>
                <a:cubicBezTo>
                  <a:pt x="954" y="157"/>
                  <a:pt x="956" y="159"/>
                  <a:pt x="958" y="159"/>
                </a:cubicBezTo>
                <a:cubicBezTo>
                  <a:pt x="961" y="159"/>
                  <a:pt x="963" y="157"/>
                  <a:pt x="963" y="155"/>
                </a:cubicBezTo>
                <a:cubicBezTo>
                  <a:pt x="963" y="152"/>
                  <a:pt x="961" y="150"/>
                  <a:pt x="958" y="150"/>
                </a:cubicBezTo>
                <a:cubicBezTo>
                  <a:pt x="956" y="150"/>
                  <a:pt x="954" y="152"/>
                  <a:pt x="954" y="155"/>
                </a:cubicBezTo>
                <a:close/>
                <a:moveTo>
                  <a:pt x="883" y="255"/>
                </a:moveTo>
                <a:cubicBezTo>
                  <a:pt x="886" y="255"/>
                  <a:pt x="888" y="253"/>
                  <a:pt x="888" y="250"/>
                </a:cubicBezTo>
                <a:cubicBezTo>
                  <a:pt x="888" y="248"/>
                  <a:pt x="886" y="246"/>
                  <a:pt x="883" y="246"/>
                </a:cubicBezTo>
                <a:cubicBezTo>
                  <a:pt x="881" y="246"/>
                  <a:pt x="879" y="248"/>
                  <a:pt x="879" y="250"/>
                </a:cubicBezTo>
                <a:cubicBezTo>
                  <a:pt x="879" y="253"/>
                  <a:pt x="881" y="255"/>
                  <a:pt x="883" y="255"/>
                </a:cubicBezTo>
                <a:close/>
                <a:moveTo>
                  <a:pt x="879" y="223"/>
                </a:moveTo>
                <a:cubicBezTo>
                  <a:pt x="879" y="225"/>
                  <a:pt x="881" y="227"/>
                  <a:pt x="883" y="227"/>
                </a:cubicBezTo>
                <a:cubicBezTo>
                  <a:pt x="886" y="227"/>
                  <a:pt x="888" y="225"/>
                  <a:pt x="888" y="223"/>
                </a:cubicBezTo>
                <a:cubicBezTo>
                  <a:pt x="888" y="220"/>
                  <a:pt x="886" y="218"/>
                  <a:pt x="883" y="218"/>
                </a:cubicBezTo>
                <a:cubicBezTo>
                  <a:pt x="881" y="218"/>
                  <a:pt x="879" y="220"/>
                  <a:pt x="879" y="223"/>
                </a:cubicBezTo>
                <a:close/>
                <a:moveTo>
                  <a:pt x="938" y="137"/>
                </a:moveTo>
                <a:cubicBezTo>
                  <a:pt x="935" y="137"/>
                  <a:pt x="933" y="139"/>
                  <a:pt x="933" y="141"/>
                </a:cubicBezTo>
                <a:cubicBezTo>
                  <a:pt x="933" y="144"/>
                  <a:pt x="935" y="146"/>
                  <a:pt x="938" y="146"/>
                </a:cubicBezTo>
                <a:cubicBezTo>
                  <a:pt x="940" y="146"/>
                  <a:pt x="942" y="144"/>
                  <a:pt x="942" y="141"/>
                </a:cubicBezTo>
                <a:cubicBezTo>
                  <a:pt x="942" y="139"/>
                  <a:pt x="940" y="137"/>
                  <a:pt x="938" y="137"/>
                </a:cubicBezTo>
                <a:close/>
                <a:moveTo>
                  <a:pt x="940" y="155"/>
                </a:moveTo>
                <a:cubicBezTo>
                  <a:pt x="940" y="157"/>
                  <a:pt x="942" y="159"/>
                  <a:pt x="944" y="159"/>
                </a:cubicBezTo>
                <a:cubicBezTo>
                  <a:pt x="947" y="159"/>
                  <a:pt x="949" y="157"/>
                  <a:pt x="949" y="155"/>
                </a:cubicBezTo>
                <a:cubicBezTo>
                  <a:pt x="949" y="152"/>
                  <a:pt x="947" y="150"/>
                  <a:pt x="944" y="150"/>
                </a:cubicBezTo>
                <a:cubicBezTo>
                  <a:pt x="942" y="150"/>
                  <a:pt x="940" y="152"/>
                  <a:pt x="940" y="155"/>
                </a:cubicBezTo>
                <a:close/>
                <a:moveTo>
                  <a:pt x="913" y="182"/>
                </a:moveTo>
                <a:cubicBezTo>
                  <a:pt x="913" y="185"/>
                  <a:pt x="915" y="187"/>
                  <a:pt x="917" y="187"/>
                </a:cubicBezTo>
                <a:cubicBezTo>
                  <a:pt x="920" y="187"/>
                  <a:pt x="922" y="185"/>
                  <a:pt x="922" y="182"/>
                </a:cubicBezTo>
                <a:cubicBezTo>
                  <a:pt x="922" y="179"/>
                  <a:pt x="920" y="177"/>
                  <a:pt x="917" y="177"/>
                </a:cubicBezTo>
                <a:cubicBezTo>
                  <a:pt x="915" y="177"/>
                  <a:pt x="913" y="179"/>
                  <a:pt x="913" y="182"/>
                </a:cubicBezTo>
                <a:close/>
                <a:moveTo>
                  <a:pt x="951" y="137"/>
                </a:moveTo>
                <a:cubicBezTo>
                  <a:pt x="949" y="137"/>
                  <a:pt x="947" y="139"/>
                  <a:pt x="947" y="141"/>
                </a:cubicBezTo>
                <a:cubicBezTo>
                  <a:pt x="947" y="144"/>
                  <a:pt x="949" y="146"/>
                  <a:pt x="951" y="146"/>
                </a:cubicBezTo>
                <a:cubicBezTo>
                  <a:pt x="954" y="146"/>
                  <a:pt x="956" y="144"/>
                  <a:pt x="956" y="141"/>
                </a:cubicBezTo>
                <a:cubicBezTo>
                  <a:pt x="956" y="139"/>
                  <a:pt x="954" y="137"/>
                  <a:pt x="951" y="137"/>
                </a:cubicBezTo>
                <a:close/>
                <a:moveTo>
                  <a:pt x="919" y="168"/>
                </a:moveTo>
                <a:cubicBezTo>
                  <a:pt x="919" y="171"/>
                  <a:pt x="921" y="173"/>
                  <a:pt x="924" y="173"/>
                </a:cubicBezTo>
                <a:cubicBezTo>
                  <a:pt x="926" y="173"/>
                  <a:pt x="929" y="171"/>
                  <a:pt x="929" y="168"/>
                </a:cubicBezTo>
                <a:cubicBezTo>
                  <a:pt x="929" y="166"/>
                  <a:pt x="926" y="164"/>
                  <a:pt x="924" y="164"/>
                </a:cubicBezTo>
                <a:cubicBezTo>
                  <a:pt x="921" y="164"/>
                  <a:pt x="919" y="166"/>
                  <a:pt x="919" y="168"/>
                </a:cubicBezTo>
                <a:close/>
                <a:moveTo>
                  <a:pt x="926" y="155"/>
                </a:moveTo>
                <a:cubicBezTo>
                  <a:pt x="926" y="157"/>
                  <a:pt x="928" y="159"/>
                  <a:pt x="931" y="159"/>
                </a:cubicBezTo>
                <a:cubicBezTo>
                  <a:pt x="933" y="159"/>
                  <a:pt x="935" y="157"/>
                  <a:pt x="935" y="155"/>
                </a:cubicBezTo>
                <a:cubicBezTo>
                  <a:pt x="935" y="152"/>
                  <a:pt x="933" y="150"/>
                  <a:pt x="931" y="150"/>
                </a:cubicBezTo>
                <a:cubicBezTo>
                  <a:pt x="928" y="150"/>
                  <a:pt x="926" y="152"/>
                  <a:pt x="926" y="155"/>
                </a:cubicBezTo>
                <a:close/>
                <a:moveTo>
                  <a:pt x="885" y="209"/>
                </a:moveTo>
                <a:cubicBezTo>
                  <a:pt x="885" y="212"/>
                  <a:pt x="887" y="214"/>
                  <a:pt x="890" y="214"/>
                </a:cubicBezTo>
                <a:cubicBezTo>
                  <a:pt x="892" y="214"/>
                  <a:pt x="894" y="212"/>
                  <a:pt x="894" y="209"/>
                </a:cubicBezTo>
                <a:cubicBezTo>
                  <a:pt x="894" y="207"/>
                  <a:pt x="892" y="205"/>
                  <a:pt x="890" y="205"/>
                </a:cubicBezTo>
                <a:cubicBezTo>
                  <a:pt x="887" y="205"/>
                  <a:pt x="885" y="207"/>
                  <a:pt x="885" y="209"/>
                </a:cubicBezTo>
                <a:close/>
                <a:moveTo>
                  <a:pt x="938" y="227"/>
                </a:moveTo>
                <a:cubicBezTo>
                  <a:pt x="940" y="227"/>
                  <a:pt x="942" y="225"/>
                  <a:pt x="942" y="223"/>
                </a:cubicBezTo>
                <a:cubicBezTo>
                  <a:pt x="942" y="220"/>
                  <a:pt x="940" y="218"/>
                  <a:pt x="938" y="218"/>
                </a:cubicBezTo>
                <a:cubicBezTo>
                  <a:pt x="935" y="218"/>
                  <a:pt x="933" y="220"/>
                  <a:pt x="933" y="223"/>
                </a:cubicBezTo>
                <a:cubicBezTo>
                  <a:pt x="933" y="225"/>
                  <a:pt x="935" y="227"/>
                  <a:pt x="938" y="227"/>
                </a:cubicBezTo>
                <a:close/>
                <a:moveTo>
                  <a:pt x="958" y="268"/>
                </a:moveTo>
                <a:cubicBezTo>
                  <a:pt x="961" y="268"/>
                  <a:pt x="963" y="266"/>
                  <a:pt x="963" y="264"/>
                </a:cubicBezTo>
                <a:cubicBezTo>
                  <a:pt x="963" y="261"/>
                  <a:pt x="961" y="259"/>
                  <a:pt x="958" y="259"/>
                </a:cubicBezTo>
                <a:cubicBezTo>
                  <a:pt x="956" y="259"/>
                  <a:pt x="954" y="261"/>
                  <a:pt x="954" y="264"/>
                </a:cubicBezTo>
                <a:cubicBezTo>
                  <a:pt x="954" y="266"/>
                  <a:pt x="956" y="268"/>
                  <a:pt x="958" y="268"/>
                </a:cubicBezTo>
                <a:close/>
                <a:moveTo>
                  <a:pt x="944" y="241"/>
                </a:moveTo>
                <a:cubicBezTo>
                  <a:pt x="947" y="241"/>
                  <a:pt x="949" y="239"/>
                  <a:pt x="949" y="237"/>
                </a:cubicBezTo>
                <a:cubicBezTo>
                  <a:pt x="949" y="234"/>
                  <a:pt x="947" y="232"/>
                  <a:pt x="944" y="232"/>
                </a:cubicBezTo>
                <a:cubicBezTo>
                  <a:pt x="942" y="232"/>
                  <a:pt x="940" y="234"/>
                  <a:pt x="940" y="237"/>
                </a:cubicBezTo>
                <a:cubicBezTo>
                  <a:pt x="940" y="239"/>
                  <a:pt x="942" y="241"/>
                  <a:pt x="944" y="241"/>
                </a:cubicBezTo>
                <a:close/>
                <a:moveTo>
                  <a:pt x="951" y="255"/>
                </a:moveTo>
                <a:cubicBezTo>
                  <a:pt x="954" y="255"/>
                  <a:pt x="956" y="253"/>
                  <a:pt x="956" y="250"/>
                </a:cubicBezTo>
                <a:cubicBezTo>
                  <a:pt x="956" y="248"/>
                  <a:pt x="954" y="246"/>
                  <a:pt x="951" y="246"/>
                </a:cubicBezTo>
                <a:cubicBezTo>
                  <a:pt x="949" y="246"/>
                  <a:pt x="947" y="248"/>
                  <a:pt x="947" y="250"/>
                </a:cubicBezTo>
                <a:cubicBezTo>
                  <a:pt x="947" y="253"/>
                  <a:pt x="949" y="255"/>
                  <a:pt x="951" y="255"/>
                </a:cubicBezTo>
                <a:close/>
                <a:moveTo>
                  <a:pt x="965" y="282"/>
                </a:moveTo>
                <a:cubicBezTo>
                  <a:pt x="967" y="282"/>
                  <a:pt x="969" y="280"/>
                  <a:pt x="969" y="278"/>
                </a:cubicBezTo>
                <a:cubicBezTo>
                  <a:pt x="969" y="275"/>
                  <a:pt x="967" y="273"/>
                  <a:pt x="965" y="273"/>
                </a:cubicBezTo>
                <a:cubicBezTo>
                  <a:pt x="962" y="273"/>
                  <a:pt x="960" y="275"/>
                  <a:pt x="960" y="278"/>
                </a:cubicBezTo>
                <a:cubicBezTo>
                  <a:pt x="960" y="280"/>
                  <a:pt x="962" y="282"/>
                  <a:pt x="965" y="282"/>
                </a:cubicBezTo>
                <a:close/>
                <a:moveTo>
                  <a:pt x="972" y="296"/>
                </a:moveTo>
                <a:cubicBezTo>
                  <a:pt x="974" y="296"/>
                  <a:pt x="976" y="294"/>
                  <a:pt x="976" y="291"/>
                </a:cubicBezTo>
                <a:cubicBezTo>
                  <a:pt x="976" y="289"/>
                  <a:pt x="974" y="287"/>
                  <a:pt x="972" y="287"/>
                </a:cubicBezTo>
                <a:cubicBezTo>
                  <a:pt x="969" y="287"/>
                  <a:pt x="967" y="289"/>
                  <a:pt x="967" y="291"/>
                </a:cubicBezTo>
                <a:cubicBezTo>
                  <a:pt x="967" y="294"/>
                  <a:pt x="969" y="296"/>
                  <a:pt x="972" y="296"/>
                </a:cubicBezTo>
                <a:close/>
                <a:moveTo>
                  <a:pt x="931" y="214"/>
                </a:moveTo>
                <a:cubicBezTo>
                  <a:pt x="933" y="214"/>
                  <a:pt x="935" y="212"/>
                  <a:pt x="935" y="209"/>
                </a:cubicBezTo>
                <a:cubicBezTo>
                  <a:pt x="935" y="207"/>
                  <a:pt x="933" y="205"/>
                  <a:pt x="931" y="205"/>
                </a:cubicBezTo>
                <a:cubicBezTo>
                  <a:pt x="928" y="205"/>
                  <a:pt x="926" y="207"/>
                  <a:pt x="926" y="209"/>
                </a:cubicBezTo>
                <a:cubicBezTo>
                  <a:pt x="926" y="212"/>
                  <a:pt x="928" y="214"/>
                  <a:pt x="931" y="214"/>
                </a:cubicBezTo>
                <a:close/>
                <a:moveTo>
                  <a:pt x="940" y="182"/>
                </a:moveTo>
                <a:cubicBezTo>
                  <a:pt x="940" y="185"/>
                  <a:pt x="942" y="187"/>
                  <a:pt x="944" y="187"/>
                </a:cubicBezTo>
                <a:cubicBezTo>
                  <a:pt x="947" y="187"/>
                  <a:pt x="949" y="185"/>
                  <a:pt x="949" y="182"/>
                </a:cubicBezTo>
                <a:cubicBezTo>
                  <a:pt x="949" y="179"/>
                  <a:pt x="947" y="177"/>
                  <a:pt x="944" y="177"/>
                </a:cubicBezTo>
                <a:cubicBezTo>
                  <a:pt x="942" y="177"/>
                  <a:pt x="940" y="179"/>
                  <a:pt x="940" y="182"/>
                </a:cubicBezTo>
                <a:close/>
                <a:moveTo>
                  <a:pt x="951" y="164"/>
                </a:moveTo>
                <a:cubicBezTo>
                  <a:pt x="949" y="164"/>
                  <a:pt x="947" y="166"/>
                  <a:pt x="947" y="168"/>
                </a:cubicBezTo>
                <a:cubicBezTo>
                  <a:pt x="947" y="171"/>
                  <a:pt x="949" y="173"/>
                  <a:pt x="951" y="173"/>
                </a:cubicBezTo>
                <a:cubicBezTo>
                  <a:pt x="954" y="173"/>
                  <a:pt x="956" y="171"/>
                  <a:pt x="956" y="168"/>
                </a:cubicBezTo>
                <a:cubicBezTo>
                  <a:pt x="956" y="166"/>
                  <a:pt x="954" y="164"/>
                  <a:pt x="951" y="164"/>
                </a:cubicBezTo>
                <a:close/>
                <a:moveTo>
                  <a:pt x="954" y="182"/>
                </a:moveTo>
                <a:cubicBezTo>
                  <a:pt x="954" y="185"/>
                  <a:pt x="956" y="187"/>
                  <a:pt x="958" y="187"/>
                </a:cubicBezTo>
                <a:cubicBezTo>
                  <a:pt x="961" y="187"/>
                  <a:pt x="963" y="185"/>
                  <a:pt x="963" y="182"/>
                </a:cubicBezTo>
                <a:cubicBezTo>
                  <a:pt x="963" y="179"/>
                  <a:pt x="961" y="177"/>
                  <a:pt x="958" y="177"/>
                </a:cubicBezTo>
                <a:cubicBezTo>
                  <a:pt x="956" y="177"/>
                  <a:pt x="954" y="179"/>
                  <a:pt x="954" y="182"/>
                </a:cubicBezTo>
                <a:close/>
                <a:moveTo>
                  <a:pt x="926" y="182"/>
                </a:moveTo>
                <a:cubicBezTo>
                  <a:pt x="926" y="185"/>
                  <a:pt x="928" y="187"/>
                  <a:pt x="931" y="187"/>
                </a:cubicBezTo>
                <a:cubicBezTo>
                  <a:pt x="933" y="187"/>
                  <a:pt x="935" y="185"/>
                  <a:pt x="935" y="182"/>
                </a:cubicBezTo>
                <a:cubicBezTo>
                  <a:pt x="935" y="179"/>
                  <a:pt x="933" y="177"/>
                  <a:pt x="931" y="177"/>
                </a:cubicBezTo>
                <a:cubicBezTo>
                  <a:pt x="928" y="177"/>
                  <a:pt x="926" y="179"/>
                  <a:pt x="926" y="182"/>
                </a:cubicBezTo>
                <a:close/>
                <a:moveTo>
                  <a:pt x="938" y="164"/>
                </a:moveTo>
                <a:cubicBezTo>
                  <a:pt x="935" y="164"/>
                  <a:pt x="933" y="166"/>
                  <a:pt x="933" y="168"/>
                </a:cubicBezTo>
                <a:cubicBezTo>
                  <a:pt x="933" y="171"/>
                  <a:pt x="935" y="173"/>
                  <a:pt x="938" y="173"/>
                </a:cubicBezTo>
                <a:cubicBezTo>
                  <a:pt x="940" y="173"/>
                  <a:pt x="942" y="171"/>
                  <a:pt x="942" y="168"/>
                </a:cubicBezTo>
                <a:cubicBezTo>
                  <a:pt x="942" y="166"/>
                  <a:pt x="940" y="164"/>
                  <a:pt x="938" y="164"/>
                </a:cubicBezTo>
                <a:close/>
                <a:moveTo>
                  <a:pt x="978" y="309"/>
                </a:moveTo>
                <a:cubicBezTo>
                  <a:pt x="981" y="309"/>
                  <a:pt x="983" y="307"/>
                  <a:pt x="983" y="305"/>
                </a:cubicBezTo>
                <a:cubicBezTo>
                  <a:pt x="983" y="302"/>
                  <a:pt x="981" y="300"/>
                  <a:pt x="978" y="300"/>
                </a:cubicBezTo>
                <a:cubicBezTo>
                  <a:pt x="976" y="300"/>
                  <a:pt x="974" y="302"/>
                  <a:pt x="974" y="305"/>
                </a:cubicBezTo>
                <a:cubicBezTo>
                  <a:pt x="974" y="307"/>
                  <a:pt x="976" y="309"/>
                  <a:pt x="978" y="309"/>
                </a:cubicBezTo>
                <a:close/>
                <a:moveTo>
                  <a:pt x="1037" y="278"/>
                </a:moveTo>
                <a:cubicBezTo>
                  <a:pt x="1037" y="275"/>
                  <a:pt x="1035" y="273"/>
                  <a:pt x="1033" y="273"/>
                </a:cubicBezTo>
                <a:cubicBezTo>
                  <a:pt x="1030" y="273"/>
                  <a:pt x="1028" y="275"/>
                  <a:pt x="1028" y="278"/>
                </a:cubicBezTo>
                <a:cubicBezTo>
                  <a:pt x="1028" y="280"/>
                  <a:pt x="1030" y="282"/>
                  <a:pt x="1033" y="282"/>
                </a:cubicBezTo>
                <a:cubicBezTo>
                  <a:pt x="1035" y="282"/>
                  <a:pt x="1037" y="280"/>
                  <a:pt x="1037" y="278"/>
                </a:cubicBezTo>
                <a:close/>
                <a:moveTo>
                  <a:pt x="1053" y="268"/>
                </a:moveTo>
                <a:cubicBezTo>
                  <a:pt x="1056" y="268"/>
                  <a:pt x="1058" y="266"/>
                  <a:pt x="1058" y="264"/>
                </a:cubicBezTo>
                <a:cubicBezTo>
                  <a:pt x="1058" y="261"/>
                  <a:pt x="1056" y="259"/>
                  <a:pt x="1053" y="259"/>
                </a:cubicBezTo>
                <a:cubicBezTo>
                  <a:pt x="1051" y="259"/>
                  <a:pt x="1049" y="261"/>
                  <a:pt x="1049" y="264"/>
                </a:cubicBezTo>
                <a:cubicBezTo>
                  <a:pt x="1049" y="266"/>
                  <a:pt x="1051" y="268"/>
                  <a:pt x="1053" y="268"/>
                </a:cubicBezTo>
                <a:close/>
                <a:moveTo>
                  <a:pt x="1051" y="250"/>
                </a:moveTo>
                <a:cubicBezTo>
                  <a:pt x="1051" y="248"/>
                  <a:pt x="1049" y="246"/>
                  <a:pt x="1047" y="246"/>
                </a:cubicBezTo>
                <a:cubicBezTo>
                  <a:pt x="1044" y="246"/>
                  <a:pt x="1042" y="248"/>
                  <a:pt x="1042" y="250"/>
                </a:cubicBezTo>
                <a:cubicBezTo>
                  <a:pt x="1042" y="253"/>
                  <a:pt x="1044" y="255"/>
                  <a:pt x="1047" y="255"/>
                </a:cubicBezTo>
                <a:cubicBezTo>
                  <a:pt x="1049" y="255"/>
                  <a:pt x="1051" y="253"/>
                  <a:pt x="1051" y="250"/>
                </a:cubicBezTo>
                <a:close/>
                <a:moveTo>
                  <a:pt x="1044" y="264"/>
                </a:moveTo>
                <a:cubicBezTo>
                  <a:pt x="1044" y="261"/>
                  <a:pt x="1042" y="259"/>
                  <a:pt x="1040" y="259"/>
                </a:cubicBezTo>
                <a:cubicBezTo>
                  <a:pt x="1037" y="259"/>
                  <a:pt x="1035" y="261"/>
                  <a:pt x="1035" y="264"/>
                </a:cubicBezTo>
                <a:cubicBezTo>
                  <a:pt x="1035" y="266"/>
                  <a:pt x="1037" y="268"/>
                  <a:pt x="1040" y="268"/>
                </a:cubicBezTo>
                <a:cubicBezTo>
                  <a:pt x="1042" y="268"/>
                  <a:pt x="1044" y="266"/>
                  <a:pt x="1044" y="264"/>
                </a:cubicBezTo>
                <a:close/>
                <a:moveTo>
                  <a:pt x="1058" y="237"/>
                </a:moveTo>
                <a:cubicBezTo>
                  <a:pt x="1058" y="234"/>
                  <a:pt x="1056" y="232"/>
                  <a:pt x="1053" y="232"/>
                </a:cubicBezTo>
                <a:cubicBezTo>
                  <a:pt x="1051" y="232"/>
                  <a:pt x="1049" y="234"/>
                  <a:pt x="1049" y="237"/>
                </a:cubicBezTo>
                <a:cubicBezTo>
                  <a:pt x="1049" y="239"/>
                  <a:pt x="1051" y="241"/>
                  <a:pt x="1053" y="241"/>
                </a:cubicBezTo>
                <a:cubicBezTo>
                  <a:pt x="1056" y="241"/>
                  <a:pt x="1058" y="239"/>
                  <a:pt x="1058" y="237"/>
                </a:cubicBezTo>
                <a:close/>
                <a:moveTo>
                  <a:pt x="1060" y="191"/>
                </a:moveTo>
                <a:cubicBezTo>
                  <a:pt x="1058" y="191"/>
                  <a:pt x="1056" y="193"/>
                  <a:pt x="1056" y="196"/>
                </a:cubicBezTo>
                <a:cubicBezTo>
                  <a:pt x="1056" y="198"/>
                  <a:pt x="1058" y="200"/>
                  <a:pt x="1060" y="200"/>
                </a:cubicBezTo>
                <a:cubicBezTo>
                  <a:pt x="1063" y="200"/>
                  <a:pt x="1065" y="198"/>
                  <a:pt x="1065" y="196"/>
                </a:cubicBezTo>
                <a:cubicBezTo>
                  <a:pt x="1065" y="193"/>
                  <a:pt x="1063" y="191"/>
                  <a:pt x="1060" y="191"/>
                </a:cubicBezTo>
                <a:close/>
                <a:moveTo>
                  <a:pt x="1065" y="223"/>
                </a:moveTo>
                <a:cubicBezTo>
                  <a:pt x="1065" y="220"/>
                  <a:pt x="1063" y="218"/>
                  <a:pt x="1060" y="218"/>
                </a:cubicBezTo>
                <a:cubicBezTo>
                  <a:pt x="1058" y="218"/>
                  <a:pt x="1056" y="220"/>
                  <a:pt x="1056" y="223"/>
                </a:cubicBezTo>
                <a:cubicBezTo>
                  <a:pt x="1056" y="225"/>
                  <a:pt x="1058" y="227"/>
                  <a:pt x="1060" y="227"/>
                </a:cubicBezTo>
                <a:cubicBezTo>
                  <a:pt x="1063" y="227"/>
                  <a:pt x="1065" y="225"/>
                  <a:pt x="1065" y="223"/>
                </a:cubicBezTo>
                <a:close/>
                <a:moveTo>
                  <a:pt x="1013" y="268"/>
                </a:moveTo>
                <a:cubicBezTo>
                  <a:pt x="1015" y="268"/>
                  <a:pt x="1017" y="266"/>
                  <a:pt x="1017" y="264"/>
                </a:cubicBezTo>
                <a:cubicBezTo>
                  <a:pt x="1017" y="261"/>
                  <a:pt x="1015" y="259"/>
                  <a:pt x="1013" y="259"/>
                </a:cubicBezTo>
                <a:cubicBezTo>
                  <a:pt x="1010" y="259"/>
                  <a:pt x="1008" y="261"/>
                  <a:pt x="1008" y="264"/>
                </a:cubicBezTo>
                <a:cubicBezTo>
                  <a:pt x="1008" y="266"/>
                  <a:pt x="1010" y="268"/>
                  <a:pt x="1013" y="268"/>
                </a:cubicBezTo>
                <a:close/>
                <a:moveTo>
                  <a:pt x="1003" y="264"/>
                </a:moveTo>
                <a:cubicBezTo>
                  <a:pt x="1003" y="261"/>
                  <a:pt x="1001" y="259"/>
                  <a:pt x="999" y="259"/>
                </a:cubicBezTo>
                <a:cubicBezTo>
                  <a:pt x="996" y="259"/>
                  <a:pt x="994" y="261"/>
                  <a:pt x="994" y="264"/>
                </a:cubicBezTo>
                <a:cubicBezTo>
                  <a:pt x="994" y="266"/>
                  <a:pt x="996" y="268"/>
                  <a:pt x="999" y="268"/>
                </a:cubicBezTo>
                <a:cubicBezTo>
                  <a:pt x="1001" y="268"/>
                  <a:pt x="1003" y="266"/>
                  <a:pt x="1003" y="264"/>
                </a:cubicBezTo>
                <a:close/>
                <a:moveTo>
                  <a:pt x="1010" y="250"/>
                </a:moveTo>
                <a:cubicBezTo>
                  <a:pt x="1010" y="248"/>
                  <a:pt x="1008" y="246"/>
                  <a:pt x="1006" y="246"/>
                </a:cubicBezTo>
                <a:cubicBezTo>
                  <a:pt x="1003" y="246"/>
                  <a:pt x="1001" y="248"/>
                  <a:pt x="1001" y="250"/>
                </a:cubicBezTo>
                <a:cubicBezTo>
                  <a:pt x="1001" y="253"/>
                  <a:pt x="1003" y="255"/>
                  <a:pt x="1006" y="255"/>
                </a:cubicBezTo>
                <a:cubicBezTo>
                  <a:pt x="1008" y="255"/>
                  <a:pt x="1010" y="253"/>
                  <a:pt x="1010" y="250"/>
                </a:cubicBezTo>
                <a:close/>
                <a:moveTo>
                  <a:pt x="997" y="278"/>
                </a:moveTo>
                <a:cubicBezTo>
                  <a:pt x="997" y="275"/>
                  <a:pt x="995" y="273"/>
                  <a:pt x="992" y="273"/>
                </a:cubicBezTo>
                <a:cubicBezTo>
                  <a:pt x="990" y="273"/>
                  <a:pt x="988" y="275"/>
                  <a:pt x="988" y="278"/>
                </a:cubicBezTo>
                <a:cubicBezTo>
                  <a:pt x="988" y="280"/>
                  <a:pt x="990" y="282"/>
                  <a:pt x="992" y="282"/>
                </a:cubicBezTo>
                <a:cubicBezTo>
                  <a:pt x="995" y="282"/>
                  <a:pt x="997" y="280"/>
                  <a:pt x="997" y="278"/>
                </a:cubicBezTo>
                <a:close/>
                <a:moveTo>
                  <a:pt x="1026" y="296"/>
                </a:moveTo>
                <a:cubicBezTo>
                  <a:pt x="1029" y="296"/>
                  <a:pt x="1031" y="294"/>
                  <a:pt x="1031" y="291"/>
                </a:cubicBezTo>
                <a:cubicBezTo>
                  <a:pt x="1031" y="289"/>
                  <a:pt x="1029" y="287"/>
                  <a:pt x="1026" y="287"/>
                </a:cubicBezTo>
                <a:cubicBezTo>
                  <a:pt x="1024" y="287"/>
                  <a:pt x="1022" y="289"/>
                  <a:pt x="1022" y="291"/>
                </a:cubicBezTo>
                <a:cubicBezTo>
                  <a:pt x="1022" y="294"/>
                  <a:pt x="1024" y="296"/>
                  <a:pt x="1026" y="296"/>
                </a:cubicBezTo>
                <a:close/>
                <a:moveTo>
                  <a:pt x="990" y="291"/>
                </a:moveTo>
                <a:cubicBezTo>
                  <a:pt x="990" y="289"/>
                  <a:pt x="988" y="287"/>
                  <a:pt x="985" y="287"/>
                </a:cubicBezTo>
                <a:cubicBezTo>
                  <a:pt x="983" y="287"/>
                  <a:pt x="981" y="289"/>
                  <a:pt x="981" y="291"/>
                </a:cubicBezTo>
                <a:cubicBezTo>
                  <a:pt x="981" y="294"/>
                  <a:pt x="983" y="296"/>
                  <a:pt x="985" y="296"/>
                </a:cubicBezTo>
                <a:cubicBezTo>
                  <a:pt x="988" y="296"/>
                  <a:pt x="990" y="294"/>
                  <a:pt x="990" y="291"/>
                </a:cubicBezTo>
                <a:close/>
                <a:moveTo>
                  <a:pt x="1019" y="282"/>
                </a:moveTo>
                <a:cubicBezTo>
                  <a:pt x="1022" y="282"/>
                  <a:pt x="1024" y="280"/>
                  <a:pt x="1024" y="278"/>
                </a:cubicBezTo>
                <a:cubicBezTo>
                  <a:pt x="1024" y="275"/>
                  <a:pt x="1022" y="273"/>
                  <a:pt x="1019" y="273"/>
                </a:cubicBezTo>
                <a:cubicBezTo>
                  <a:pt x="1017" y="273"/>
                  <a:pt x="1015" y="275"/>
                  <a:pt x="1015" y="278"/>
                </a:cubicBezTo>
                <a:cubicBezTo>
                  <a:pt x="1015" y="280"/>
                  <a:pt x="1017" y="282"/>
                  <a:pt x="1019" y="282"/>
                </a:cubicBezTo>
                <a:close/>
                <a:moveTo>
                  <a:pt x="1074" y="91"/>
                </a:moveTo>
                <a:cubicBezTo>
                  <a:pt x="1076" y="91"/>
                  <a:pt x="1078" y="89"/>
                  <a:pt x="1078" y="87"/>
                </a:cubicBezTo>
                <a:cubicBezTo>
                  <a:pt x="1078" y="84"/>
                  <a:pt x="1076" y="82"/>
                  <a:pt x="1074" y="82"/>
                </a:cubicBezTo>
                <a:cubicBezTo>
                  <a:pt x="1071" y="82"/>
                  <a:pt x="1069" y="84"/>
                  <a:pt x="1069" y="87"/>
                </a:cubicBezTo>
                <a:cubicBezTo>
                  <a:pt x="1069" y="89"/>
                  <a:pt x="1071" y="91"/>
                  <a:pt x="1074" y="91"/>
                </a:cubicBezTo>
                <a:close/>
                <a:moveTo>
                  <a:pt x="472" y="100"/>
                </a:moveTo>
                <a:cubicBezTo>
                  <a:pt x="472" y="98"/>
                  <a:pt x="470" y="96"/>
                  <a:pt x="468" y="96"/>
                </a:cubicBezTo>
                <a:cubicBezTo>
                  <a:pt x="465" y="96"/>
                  <a:pt x="463" y="98"/>
                  <a:pt x="463" y="100"/>
                </a:cubicBezTo>
                <a:cubicBezTo>
                  <a:pt x="463" y="103"/>
                  <a:pt x="465" y="105"/>
                  <a:pt x="468" y="105"/>
                </a:cubicBezTo>
                <a:cubicBezTo>
                  <a:pt x="470" y="105"/>
                  <a:pt x="472" y="103"/>
                  <a:pt x="472" y="100"/>
                </a:cubicBezTo>
                <a:close/>
                <a:moveTo>
                  <a:pt x="479" y="87"/>
                </a:moveTo>
                <a:cubicBezTo>
                  <a:pt x="479" y="84"/>
                  <a:pt x="477" y="82"/>
                  <a:pt x="475" y="82"/>
                </a:cubicBezTo>
                <a:cubicBezTo>
                  <a:pt x="472" y="82"/>
                  <a:pt x="470" y="84"/>
                  <a:pt x="470" y="87"/>
                </a:cubicBezTo>
                <a:cubicBezTo>
                  <a:pt x="470" y="89"/>
                  <a:pt x="472" y="91"/>
                  <a:pt x="475" y="91"/>
                </a:cubicBezTo>
                <a:cubicBezTo>
                  <a:pt x="477" y="91"/>
                  <a:pt x="479" y="89"/>
                  <a:pt x="479" y="87"/>
                </a:cubicBezTo>
                <a:close/>
                <a:moveTo>
                  <a:pt x="506" y="59"/>
                </a:moveTo>
                <a:cubicBezTo>
                  <a:pt x="506" y="57"/>
                  <a:pt x="504" y="55"/>
                  <a:pt x="502" y="55"/>
                </a:cubicBezTo>
                <a:cubicBezTo>
                  <a:pt x="499" y="55"/>
                  <a:pt x="497" y="57"/>
                  <a:pt x="497" y="59"/>
                </a:cubicBezTo>
                <a:cubicBezTo>
                  <a:pt x="497" y="62"/>
                  <a:pt x="499" y="64"/>
                  <a:pt x="502" y="64"/>
                </a:cubicBezTo>
                <a:cubicBezTo>
                  <a:pt x="504" y="64"/>
                  <a:pt x="506" y="62"/>
                  <a:pt x="506" y="59"/>
                </a:cubicBezTo>
                <a:close/>
                <a:moveTo>
                  <a:pt x="495" y="77"/>
                </a:moveTo>
                <a:cubicBezTo>
                  <a:pt x="497" y="77"/>
                  <a:pt x="500" y="75"/>
                  <a:pt x="500" y="73"/>
                </a:cubicBezTo>
                <a:cubicBezTo>
                  <a:pt x="500" y="70"/>
                  <a:pt x="497" y="68"/>
                  <a:pt x="495" y="68"/>
                </a:cubicBezTo>
                <a:cubicBezTo>
                  <a:pt x="492" y="68"/>
                  <a:pt x="490" y="70"/>
                  <a:pt x="490" y="73"/>
                </a:cubicBezTo>
                <a:cubicBezTo>
                  <a:pt x="490" y="75"/>
                  <a:pt x="492" y="77"/>
                  <a:pt x="495" y="77"/>
                </a:cubicBezTo>
                <a:close/>
                <a:moveTo>
                  <a:pt x="465" y="496"/>
                </a:moveTo>
                <a:cubicBezTo>
                  <a:pt x="465" y="493"/>
                  <a:pt x="463" y="491"/>
                  <a:pt x="461" y="491"/>
                </a:cubicBezTo>
                <a:cubicBezTo>
                  <a:pt x="458" y="491"/>
                  <a:pt x="456" y="493"/>
                  <a:pt x="456" y="496"/>
                </a:cubicBezTo>
                <a:cubicBezTo>
                  <a:pt x="456" y="498"/>
                  <a:pt x="458" y="500"/>
                  <a:pt x="461" y="500"/>
                </a:cubicBezTo>
                <a:cubicBezTo>
                  <a:pt x="463" y="500"/>
                  <a:pt x="465" y="498"/>
                  <a:pt x="465" y="496"/>
                </a:cubicBezTo>
                <a:close/>
                <a:moveTo>
                  <a:pt x="493" y="59"/>
                </a:moveTo>
                <a:cubicBezTo>
                  <a:pt x="493" y="57"/>
                  <a:pt x="491" y="55"/>
                  <a:pt x="488" y="55"/>
                </a:cubicBezTo>
                <a:cubicBezTo>
                  <a:pt x="486" y="55"/>
                  <a:pt x="484" y="57"/>
                  <a:pt x="484" y="59"/>
                </a:cubicBezTo>
                <a:cubicBezTo>
                  <a:pt x="484" y="62"/>
                  <a:pt x="486" y="64"/>
                  <a:pt x="488" y="64"/>
                </a:cubicBezTo>
                <a:cubicBezTo>
                  <a:pt x="491" y="64"/>
                  <a:pt x="493" y="62"/>
                  <a:pt x="493" y="59"/>
                </a:cubicBezTo>
                <a:close/>
                <a:moveTo>
                  <a:pt x="486" y="73"/>
                </a:moveTo>
                <a:cubicBezTo>
                  <a:pt x="486" y="70"/>
                  <a:pt x="484" y="68"/>
                  <a:pt x="481" y="68"/>
                </a:cubicBezTo>
                <a:cubicBezTo>
                  <a:pt x="479" y="68"/>
                  <a:pt x="477" y="70"/>
                  <a:pt x="477" y="73"/>
                </a:cubicBezTo>
                <a:cubicBezTo>
                  <a:pt x="477" y="75"/>
                  <a:pt x="479" y="77"/>
                  <a:pt x="481" y="77"/>
                </a:cubicBezTo>
                <a:cubicBezTo>
                  <a:pt x="484" y="77"/>
                  <a:pt x="486" y="75"/>
                  <a:pt x="486" y="73"/>
                </a:cubicBezTo>
                <a:close/>
                <a:moveTo>
                  <a:pt x="472" y="482"/>
                </a:moveTo>
                <a:cubicBezTo>
                  <a:pt x="472" y="480"/>
                  <a:pt x="470" y="478"/>
                  <a:pt x="468" y="478"/>
                </a:cubicBezTo>
                <a:cubicBezTo>
                  <a:pt x="465" y="478"/>
                  <a:pt x="463" y="480"/>
                  <a:pt x="463" y="482"/>
                </a:cubicBezTo>
                <a:cubicBezTo>
                  <a:pt x="463" y="485"/>
                  <a:pt x="465" y="487"/>
                  <a:pt x="468" y="487"/>
                </a:cubicBezTo>
                <a:cubicBezTo>
                  <a:pt x="470" y="487"/>
                  <a:pt x="472" y="485"/>
                  <a:pt x="472" y="482"/>
                </a:cubicBezTo>
                <a:close/>
                <a:moveTo>
                  <a:pt x="431" y="537"/>
                </a:moveTo>
                <a:cubicBezTo>
                  <a:pt x="431" y="534"/>
                  <a:pt x="429" y="532"/>
                  <a:pt x="427" y="532"/>
                </a:cubicBezTo>
                <a:cubicBezTo>
                  <a:pt x="424" y="532"/>
                  <a:pt x="422" y="534"/>
                  <a:pt x="422" y="537"/>
                </a:cubicBezTo>
                <a:cubicBezTo>
                  <a:pt x="422" y="539"/>
                  <a:pt x="424" y="541"/>
                  <a:pt x="427" y="541"/>
                </a:cubicBezTo>
                <a:cubicBezTo>
                  <a:pt x="429" y="541"/>
                  <a:pt x="431" y="539"/>
                  <a:pt x="431" y="537"/>
                </a:cubicBezTo>
                <a:close/>
                <a:moveTo>
                  <a:pt x="425" y="550"/>
                </a:moveTo>
                <a:cubicBezTo>
                  <a:pt x="425" y="548"/>
                  <a:pt x="423" y="546"/>
                  <a:pt x="420" y="546"/>
                </a:cubicBezTo>
                <a:cubicBezTo>
                  <a:pt x="418" y="546"/>
                  <a:pt x="416" y="548"/>
                  <a:pt x="416" y="550"/>
                </a:cubicBezTo>
                <a:cubicBezTo>
                  <a:pt x="416" y="553"/>
                  <a:pt x="418" y="555"/>
                  <a:pt x="420" y="555"/>
                </a:cubicBezTo>
                <a:cubicBezTo>
                  <a:pt x="423" y="555"/>
                  <a:pt x="425" y="553"/>
                  <a:pt x="425" y="550"/>
                </a:cubicBezTo>
                <a:close/>
                <a:moveTo>
                  <a:pt x="438" y="523"/>
                </a:moveTo>
                <a:cubicBezTo>
                  <a:pt x="438" y="521"/>
                  <a:pt x="436" y="519"/>
                  <a:pt x="434" y="519"/>
                </a:cubicBezTo>
                <a:cubicBezTo>
                  <a:pt x="431" y="519"/>
                  <a:pt x="429" y="521"/>
                  <a:pt x="429" y="523"/>
                </a:cubicBezTo>
                <a:cubicBezTo>
                  <a:pt x="429" y="526"/>
                  <a:pt x="431" y="528"/>
                  <a:pt x="434" y="528"/>
                </a:cubicBezTo>
                <a:cubicBezTo>
                  <a:pt x="436" y="528"/>
                  <a:pt x="438" y="526"/>
                  <a:pt x="438" y="523"/>
                </a:cubicBezTo>
                <a:close/>
                <a:moveTo>
                  <a:pt x="459" y="509"/>
                </a:moveTo>
                <a:cubicBezTo>
                  <a:pt x="459" y="507"/>
                  <a:pt x="457" y="505"/>
                  <a:pt x="454" y="505"/>
                </a:cubicBezTo>
                <a:cubicBezTo>
                  <a:pt x="452" y="505"/>
                  <a:pt x="450" y="507"/>
                  <a:pt x="450" y="509"/>
                </a:cubicBezTo>
                <a:cubicBezTo>
                  <a:pt x="450" y="512"/>
                  <a:pt x="452" y="514"/>
                  <a:pt x="454" y="514"/>
                </a:cubicBezTo>
                <a:cubicBezTo>
                  <a:pt x="457" y="514"/>
                  <a:pt x="459" y="512"/>
                  <a:pt x="459" y="509"/>
                </a:cubicBezTo>
                <a:close/>
                <a:moveTo>
                  <a:pt x="418" y="564"/>
                </a:moveTo>
                <a:cubicBezTo>
                  <a:pt x="418" y="561"/>
                  <a:pt x="416" y="559"/>
                  <a:pt x="413" y="559"/>
                </a:cubicBezTo>
                <a:cubicBezTo>
                  <a:pt x="411" y="559"/>
                  <a:pt x="409" y="561"/>
                  <a:pt x="409" y="564"/>
                </a:cubicBezTo>
                <a:cubicBezTo>
                  <a:pt x="409" y="566"/>
                  <a:pt x="411" y="568"/>
                  <a:pt x="413" y="568"/>
                </a:cubicBezTo>
                <a:cubicBezTo>
                  <a:pt x="416" y="568"/>
                  <a:pt x="418" y="566"/>
                  <a:pt x="418" y="564"/>
                </a:cubicBezTo>
                <a:close/>
                <a:moveTo>
                  <a:pt x="445" y="509"/>
                </a:moveTo>
                <a:cubicBezTo>
                  <a:pt x="445" y="507"/>
                  <a:pt x="443" y="505"/>
                  <a:pt x="441" y="505"/>
                </a:cubicBezTo>
                <a:cubicBezTo>
                  <a:pt x="438" y="505"/>
                  <a:pt x="436" y="507"/>
                  <a:pt x="436" y="509"/>
                </a:cubicBezTo>
                <a:cubicBezTo>
                  <a:pt x="436" y="512"/>
                  <a:pt x="438" y="514"/>
                  <a:pt x="441" y="514"/>
                </a:cubicBezTo>
                <a:cubicBezTo>
                  <a:pt x="443" y="514"/>
                  <a:pt x="445" y="512"/>
                  <a:pt x="445" y="509"/>
                </a:cubicBezTo>
                <a:close/>
                <a:moveTo>
                  <a:pt x="447" y="528"/>
                </a:moveTo>
                <a:cubicBezTo>
                  <a:pt x="450" y="528"/>
                  <a:pt x="452" y="526"/>
                  <a:pt x="452" y="523"/>
                </a:cubicBezTo>
                <a:cubicBezTo>
                  <a:pt x="452" y="521"/>
                  <a:pt x="450" y="519"/>
                  <a:pt x="447" y="519"/>
                </a:cubicBezTo>
                <a:cubicBezTo>
                  <a:pt x="445" y="519"/>
                  <a:pt x="443" y="521"/>
                  <a:pt x="443" y="523"/>
                </a:cubicBezTo>
                <a:cubicBezTo>
                  <a:pt x="443" y="526"/>
                  <a:pt x="445" y="528"/>
                  <a:pt x="447" y="528"/>
                </a:cubicBezTo>
                <a:close/>
                <a:moveTo>
                  <a:pt x="450" y="18"/>
                </a:moveTo>
                <a:cubicBezTo>
                  <a:pt x="450" y="21"/>
                  <a:pt x="452" y="23"/>
                  <a:pt x="454" y="23"/>
                </a:cubicBezTo>
                <a:cubicBezTo>
                  <a:pt x="457" y="23"/>
                  <a:pt x="459" y="21"/>
                  <a:pt x="459" y="18"/>
                </a:cubicBezTo>
                <a:cubicBezTo>
                  <a:pt x="459" y="16"/>
                  <a:pt x="457" y="14"/>
                  <a:pt x="454" y="14"/>
                </a:cubicBezTo>
                <a:cubicBezTo>
                  <a:pt x="452" y="14"/>
                  <a:pt x="450" y="16"/>
                  <a:pt x="450" y="18"/>
                </a:cubicBezTo>
                <a:close/>
                <a:moveTo>
                  <a:pt x="477" y="18"/>
                </a:moveTo>
                <a:cubicBezTo>
                  <a:pt x="477" y="21"/>
                  <a:pt x="479" y="23"/>
                  <a:pt x="481" y="23"/>
                </a:cubicBezTo>
                <a:cubicBezTo>
                  <a:pt x="484" y="23"/>
                  <a:pt x="486" y="21"/>
                  <a:pt x="486" y="18"/>
                </a:cubicBezTo>
                <a:cubicBezTo>
                  <a:pt x="486" y="16"/>
                  <a:pt x="484" y="14"/>
                  <a:pt x="481" y="14"/>
                </a:cubicBezTo>
                <a:cubicBezTo>
                  <a:pt x="479" y="14"/>
                  <a:pt x="477" y="16"/>
                  <a:pt x="477" y="18"/>
                </a:cubicBezTo>
                <a:close/>
                <a:moveTo>
                  <a:pt x="488" y="9"/>
                </a:moveTo>
                <a:cubicBezTo>
                  <a:pt x="491" y="9"/>
                  <a:pt x="493" y="7"/>
                  <a:pt x="493" y="5"/>
                </a:cubicBezTo>
                <a:cubicBezTo>
                  <a:pt x="493" y="2"/>
                  <a:pt x="491" y="0"/>
                  <a:pt x="488" y="0"/>
                </a:cubicBezTo>
                <a:cubicBezTo>
                  <a:pt x="486" y="0"/>
                  <a:pt x="484" y="2"/>
                  <a:pt x="484" y="5"/>
                </a:cubicBezTo>
                <a:cubicBezTo>
                  <a:pt x="484" y="7"/>
                  <a:pt x="486" y="9"/>
                  <a:pt x="488" y="9"/>
                </a:cubicBezTo>
                <a:close/>
                <a:moveTo>
                  <a:pt x="461" y="9"/>
                </a:moveTo>
                <a:cubicBezTo>
                  <a:pt x="463" y="9"/>
                  <a:pt x="465" y="7"/>
                  <a:pt x="465" y="5"/>
                </a:cubicBezTo>
                <a:cubicBezTo>
                  <a:pt x="465" y="2"/>
                  <a:pt x="463" y="0"/>
                  <a:pt x="461" y="0"/>
                </a:cubicBezTo>
                <a:cubicBezTo>
                  <a:pt x="458" y="0"/>
                  <a:pt x="456" y="2"/>
                  <a:pt x="456" y="5"/>
                </a:cubicBezTo>
                <a:cubicBezTo>
                  <a:pt x="456" y="7"/>
                  <a:pt x="458" y="9"/>
                  <a:pt x="461" y="9"/>
                </a:cubicBezTo>
                <a:close/>
                <a:moveTo>
                  <a:pt x="509" y="77"/>
                </a:moveTo>
                <a:cubicBezTo>
                  <a:pt x="511" y="77"/>
                  <a:pt x="513" y="75"/>
                  <a:pt x="513" y="73"/>
                </a:cubicBezTo>
                <a:cubicBezTo>
                  <a:pt x="513" y="70"/>
                  <a:pt x="511" y="68"/>
                  <a:pt x="509" y="68"/>
                </a:cubicBezTo>
                <a:cubicBezTo>
                  <a:pt x="506" y="68"/>
                  <a:pt x="504" y="70"/>
                  <a:pt x="504" y="73"/>
                </a:cubicBezTo>
                <a:cubicBezTo>
                  <a:pt x="504" y="75"/>
                  <a:pt x="506" y="77"/>
                  <a:pt x="509" y="77"/>
                </a:cubicBezTo>
                <a:close/>
                <a:moveTo>
                  <a:pt x="463" y="18"/>
                </a:moveTo>
                <a:cubicBezTo>
                  <a:pt x="463" y="21"/>
                  <a:pt x="465" y="23"/>
                  <a:pt x="468" y="23"/>
                </a:cubicBezTo>
                <a:cubicBezTo>
                  <a:pt x="470" y="23"/>
                  <a:pt x="472" y="21"/>
                  <a:pt x="472" y="18"/>
                </a:cubicBezTo>
                <a:cubicBezTo>
                  <a:pt x="472" y="16"/>
                  <a:pt x="470" y="14"/>
                  <a:pt x="468" y="14"/>
                </a:cubicBezTo>
                <a:cubicBezTo>
                  <a:pt x="465" y="14"/>
                  <a:pt x="463" y="16"/>
                  <a:pt x="463" y="18"/>
                </a:cubicBezTo>
                <a:close/>
                <a:moveTo>
                  <a:pt x="490" y="18"/>
                </a:moveTo>
                <a:cubicBezTo>
                  <a:pt x="490" y="21"/>
                  <a:pt x="492" y="23"/>
                  <a:pt x="495" y="23"/>
                </a:cubicBezTo>
                <a:cubicBezTo>
                  <a:pt x="497" y="23"/>
                  <a:pt x="500" y="21"/>
                  <a:pt x="500" y="18"/>
                </a:cubicBezTo>
                <a:cubicBezTo>
                  <a:pt x="500" y="16"/>
                  <a:pt x="497" y="14"/>
                  <a:pt x="495" y="14"/>
                </a:cubicBezTo>
                <a:cubicBezTo>
                  <a:pt x="492" y="14"/>
                  <a:pt x="490" y="16"/>
                  <a:pt x="490" y="18"/>
                </a:cubicBezTo>
                <a:close/>
                <a:moveTo>
                  <a:pt x="502" y="9"/>
                </a:moveTo>
                <a:cubicBezTo>
                  <a:pt x="504" y="9"/>
                  <a:pt x="506" y="7"/>
                  <a:pt x="506" y="5"/>
                </a:cubicBezTo>
                <a:cubicBezTo>
                  <a:pt x="506" y="2"/>
                  <a:pt x="504" y="0"/>
                  <a:pt x="502" y="0"/>
                </a:cubicBezTo>
                <a:cubicBezTo>
                  <a:pt x="499" y="0"/>
                  <a:pt x="497" y="2"/>
                  <a:pt x="497" y="5"/>
                </a:cubicBezTo>
                <a:cubicBezTo>
                  <a:pt x="497" y="7"/>
                  <a:pt x="499" y="9"/>
                  <a:pt x="502" y="9"/>
                </a:cubicBezTo>
                <a:close/>
                <a:moveTo>
                  <a:pt x="518" y="18"/>
                </a:moveTo>
                <a:cubicBezTo>
                  <a:pt x="518" y="21"/>
                  <a:pt x="520" y="23"/>
                  <a:pt x="522" y="23"/>
                </a:cubicBezTo>
                <a:cubicBezTo>
                  <a:pt x="525" y="23"/>
                  <a:pt x="527" y="21"/>
                  <a:pt x="527" y="18"/>
                </a:cubicBezTo>
                <a:cubicBezTo>
                  <a:pt x="527" y="16"/>
                  <a:pt x="525" y="14"/>
                  <a:pt x="522" y="14"/>
                </a:cubicBezTo>
                <a:cubicBezTo>
                  <a:pt x="520" y="14"/>
                  <a:pt x="518" y="16"/>
                  <a:pt x="518" y="18"/>
                </a:cubicBezTo>
                <a:close/>
                <a:moveTo>
                  <a:pt x="520" y="59"/>
                </a:moveTo>
                <a:cubicBezTo>
                  <a:pt x="520" y="57"/>
                  <a:pt x="518" y="55"/>
                  <a:pt x="515" y="55"/>
                </a:cubicBezTo>
                <a:cubicBezTo>
                  <a:pt x="513" y="55"/>
                  <a:pt x="511" y="57"/>
                  <a:pt x="511" y="59"/>
                </a:cubicBezTo>
                <a:cubicBezTo>
                  <a:pt x="511" y="62"/>
                  <a:pt x="513" y="64"/>
                  <a:pt x="515" y="64"/>
                </a:cubicBezTo>
                <a:cubicBezTo>
                  <a:pt x="518" y="64"/>
                  <a:pt x="520" y="62"/>
                  <a:pt x="520" y="59"/>
                </a:cubicBezTo>
                <a:close/>
                <a:moveTo>
                  <a:pt x="527" y="46"/>
                </a:moveTo>
                <a:cubicBezTo>
                  <a:pt x="527" y="43"/>
                  <a:pt x="525" y="41"/>
                  <a:pt x="522" y="41"/>
                </a:cubicBezTo>
                <a:cubicBezTo>
                  <a:pt x="520" y="41"/>
                  <a:pt x="518" y="43"/>
                  <a:pt x="518" y="46"/>
                </a:cubicBezTo>
                <a:cubicBezTo>
                  <a:pt x="518" y="48"/>
                  <a:pt x="520" y="50"/>
                  <a:pt x="522" y="50"/>
                </a:cubicBezTo>
                <a:cubicBezTo>
                  <a:pt x="525" y="50"/>
                  <a:pt x="527" y="48"/>
                  <a:pt x="527" y="46"/>
                </a:cubicBezTo>
                <a:close/>
                <a:moveTo>
                  <a:pt x="504" y="18"/>
                </a:moveTo>
                <a:cubicBezTo>
                  <a:pt x="504" y="21"/>
                  <a:pt x="506" y="23"/>
                  <a:pt x="509" y="23"/>
                </a:cubicBezTo>
                <a:cubicBezTo>
                  <a:pt x="511" y="23"/>
                  <a:pt x="513" y="21"/>
                  <a:pt x="513" y="18"/>
                </a:cubicBezTo>
                <a:cubicBezTo>
                  <a:pt x="513" y="16"/>
                  <a:pt x="511" y="14"/>
                  <a:pt x="509" y="14"/>
                </a:cubicBezTo>
                <a:cubicBezTo>
                  <a:pt x="506" y="14"/>
                  <a:pt x="504" y="16"/>
                  <a:pt x="504" y="18"/>
                </a:cubicBezTo>
                <a:close/>
                <a:moveTo>
                  <a:pt x="515" y="9"/>
                </a:moveTo>
                <a:cubicBezTo>
                  <a:pt x="518" y="9"/>
                  <a:pt x="520" y="7"/>
                  <a:pt x="520" y="5"/>
                </a:cubicBezTo>
                <a:cubicBezTo>
                  <a:pt x="520" y="2"/>
                  <a:pt x="518" y="0"/>
                  <a:pt x="515" y="0"/>
                </a:cubicBezTo>
                <a:cubicBezTo>
                  <a:pt x="513" y="0"/>
                  <a:pt x="511" y="2"/>
                  <a:pt x="511" y="5"/>
                </a:cubicBezTo>
                <a:cubicBezTo>
                  <a:pt x="511" y="7"/>
                  <a:pt x="513" y="9"/>
                  <a:pt x="515" y="9"/>
                </a:cubicBezTo>
                <a:close/>
                <a:moveTo>
                  <a:pt x="475" y="9"/>
                </a:moveTo>
                <a:cubicBezTo>
                  <a:pt x="477" y="9"/>
                  <a:pt x="479" y="7"/>
                  <a:pt x="479" y="5"/>
                </a:cubicBezTo>
                <a:cubicBezTo>
                  <a:pt x="479" y="2"/>
                  <a:pt x="477" y="0"/>
                  <a:pt x="475" y="0"/>
                </a:cubicBezTo>
                <a:cubicBezTo>
                  <a:pt x="472" y="0"/>
                  <a:pt x="470" y="2"/>
                  <a:pt x="470" y="5"/>
                </a:cubicBezTo>
                <a:cubicBezTo>
                  <a:pt x="470" y="7"/>
                  <a:pt x="472" y="9"/>
                  <a:pt x="475" y="9"/>
                </a:cubicBezTo>
                <a:close/>
                <a:moveTo>
                  <a:pt x="318" y="459"/>
                </a:moveTo>
                <a:cubicBezTo>
                  <a:pt x="320" y="459"/>
                  <a:pt x="322" y="457"/>
                  <a:pt x="322" y="455"/>
                </a:cubicBezTo>
                <a:cubicBezTo>
                  <a:pt x="322" y="452"/>
                  <a:pt x="320" y="450"/>
                  <a:pt x="318" y="450"/>
                </a:cubicBezTo>
                <a:cubicBezTo>
                  <a:pt x="315" y="450"/>
                  <a:pt x="313" y="452"/>
                  <a:pt x="313" y="455"/>
                </a:cubicBezTo>
                <a:cubicBezTo>
                  <a:pt x="313" y="457"/>
                  <a:pt x="315" y="459"/>
                  <a:pt x="318" y="459"/>
                </a:cubicBezTo>
                <a:close/>
                <a:moveTo>
                  <a:pt x="327" y="509"/>
                </a:moveTo>
                <a:cubicBezTo>
                  <a:pt x="327" y="512"/>
                  <a:pt x="329" y="514"/>
                  <a:pt x="332" y="514"/>
                </a:cubicBezTo>
                <a:cubicBezTo>
                  <a:pt x="334" y="514"/>
                  <a:pt x="336" y="512"/>
                  <a:pt x="336" y="509"/>
                </a:cubicBezTo>
                <a:cubicBezTo>
                  <a:pt x="336" y="507"/>
                  <a:pt x="334" y="505"/>
                  <a:pt x="332" y="505"/>
                </a:cubicBezTo>
                <a:cubicBezTo>
                  <a:pt x="329" y="505"/>
                  <a:pt x="327" y="507"/>
                  <a:pt x="327" y="509"/>
                </a:cubicBezTo>
                <a:close/>
                <a:moveTo>
                  <a:pt x="307" y="332"/>
                </a:moveTo>
                <a:cubicBezTo>
                  <a:pt x="307" y="335"/>
                  <a:pt x="309" y="337"/>
                  <a:pt x="311" y="337"/>
                </a:cubicBezTo>
                <a:cubicBezTo>
                  <a:pt x="314" y="337"/>
                  <a:pt x="316" y="335"/>
                  <a:pt x="316" y="332"/>
                </a:cubicBezTo>
                <a:cubicBezTo>
                  <a:pt x="316" y="330"/>
                  <a:pt x="314" y="328"/>
                  <a:pt x="311" y="328"/>
                </a:cubicBezTo>
                <a:cubicBezTo>
                  <a:pt x="309" y="328"/>
                  <a:pt x="307" y="330"/>
                  <a:pt x="307" y="332"/>
                </a:cubicBezTo>
                <a:close/>
                <a:moveTo>
                  <a:pt x="311" y="418"/>
                </a:moveTo>
                <a:cubicBezTo>
                  <a:pt x="314" y="418"/>
                  <a:pt x="316" y="416"/>
                  <a:pt x="316" y="414"/>
                </a:cubicBezTo>
                <a:cubicBezTo>
                  <a:pt x="316" y="411"/>
                  <a:pt x="314" y="409"/>
                  <a:pt x="311" y="409"/>
                </a:cubicBezTo>
                <a:cubicBezTo>
                  <a:pt x="309" y="409"/>
                  <a:pt x="307" y="411"/>
                  <a:pt x="307" y="414"/>
                </a:cubicBezTo>
                <a:cubicBezTo>
                  <a:pt x="307" y="416"/>
                  <a:pt x="309" y="418"/>
                  <a:pt x="311" y="418"/>
                </a:cubicBezTo>
                <a:close/>
                <a:moveTo>
                  <a:pt x="332" y="487"/>
                </a:moveTo>
                <a:cubicBezTo>
                  <a:pt x="334" y="487"/>
                  <a:pt x="336" y="485"/>
                  <a:pt x="336" y="482"/>
                </a:cubicBezTo>
                <a:cubicBezTo>
                  <a:pt x="336" y="480"/>
                  <a:pt x="334" y="478"/>
                  <a:pt x="332" y="478"/>
                </a:cubicBezTo>
                <a:cubicBezTo>
                  <a:pt x="329" y="478"/>
                  <a:pt x="327" y="480"/>
                  <a:pt x="327" y="482"/>
                </a:cubicBezTo>
                <a:cubicBezTo>
                  <a:pt x="327" y="485"/>
                  <a:pt x="329" y="487"/>
                  <a:pt x="332" y="487"/>
                </a:cubicBezTo>
                <a:close/>
                <a:moveTo>
                  <a:pt x="325" y="473"/>
                </a:moveTo>
                <a:cubicBezTo>
                  <a:pt x="327" y="473"/>
                  <a:pt x="329" y="471"/>
                  <a:pt x="329" y="468"/>
                </a:cubicBezTo>
                <a:cubicBezTo>
                  <a:pt x="329" y="466"/>
                  <a:pt x="327" y="464"/>
                  <a:pt x="325" y="464"/>
                </a:cubicBezTo>
                <a:cubicBezTo>
                  <a:pt x="322" y="464"/>
                  <a:pt x="320" y="466"/>
                  <a:pt x="320" y="468"/>
                </a:cubicBezTo>
                <a:cubicBezTo>
                  <a:pt x="320" y="471"/>
                  <a:pt x="322" y="473"/>
                  <a:pt x="325" y="473"/>
                </a:cubicBezTo>
                <a:close/>
                <a:moveTo>
                  <a:pt x="309" y="291"/>
                </a:moveTo>
                <a:cubicBezTo>
                  <a:pt x="309" y="289"/>
                  <a:pt x="307" y="287"/>
                  <a:pt x="304" y="287"/>
                </a:cubicBezTo>
                <a:cubicBezTo>
                  <a:pt x="302" y="287"/>
                  <a:pt x="300" y="289"/>
                  <a:pt x="300" y="291"/>
                </a:cubicBezTo>
                <a:cubicBezTo>
                  <a:pt x="300" y="294"/>
                  <a:pt x="302" y="296"/>
                  <a:pt x="304" y="296"/>
                </a:cubicBezTo>
                <a:cubicBezTo>
                  <a:pt x="307" y="296"/>
                  <a:pt x="309" y="294"/>
                  <a:pt x="309" y="291"/>
                </a:cubicBezTo>
                <a:close/>
                <a:moveTo>
                  <a:pt x="277" y="323"/>
                </a:moveTo>
                <a:cubicBezTo>
                  <a:pt x="280" y="323"/>
                  <a:pt x="282" y="321"/>
                  <a:pt x="282" y="318"/>
                </a:cubicBezTo>
                <a:cubicBezTo>
                  <a:pt x="282" y="316"/>
                  <a:pt x="280" y="314"/>
                  <a:pt x="277" y="314"/>
                </a:cubicBezTo>
                <a:cubicBezTo>
                  <a:pt x="275" y="314"/>
                  <a:pt x="273" y="316"/>
                  <a:pt x="273" y="318"/>
                </a:cubicBezTo>
                <a:cubicBezTo>
                  <a:pt x="273" y="321"/>
                  <a:pt x="275" y="323"/>
                  <a:pt x="277" y="323"/>
                </a:cubicBezTo>
                <a:close/>
                <a:moveTo>
                  <a:pt x="302" y="305"/>
                </a:moveTo>
                <a:cubicBezTo>
                  <a:pt x="302" y="302"/>
                  <a:pt x="300" y="300"/>
                  <a:pt x="297" y="300"/>
                </a:cubicBezTo>
                <a:cubicBezTo>
                  <a:pt x="295" y="300"/>
                  <a:pt x="293" y="302"/>
                  <a:pt x="293" y="305"/>
                </a:cubicBezTo>
                <a:cubicBezTo>
                  <a:pt x="293" y="307"/>
                  <a:pt x="295" y="309"/>
                  <a:pt x="297" y="309"/>
                </a:cubicBezTo>
                <a:cubicBezTo>
                  <a:pt x="300" y="309"/>
                  <a:pt x="302" y="307"/>
                  <a:pt x="302" y="305"/>
                </a:cubicBezTo>
                <a:close/>
                <a:moveTo>
                  <a:pt x="259" y="318"/>
                </a:moveTo>
                <a:cubicBezTo>
                  <a:pt x="259" y="321"/>
                  <a:pt x="261" y="323"/>
                  <a:pt x="263" y="323"/>
                </a:cubicBezTo>
                <a:cubicBezTo>
                  <a:pt x="266" y="323"/>
                  <a:pt x="268" y="321"/>
                  <a:pt x="268" y="318"/>
                </a:cubicBezTo>
                <a:cubicBezTo>
                  <a:pt x="268" y="316"/>
                  <a:pt x="266" y="314"/>
                  <a:pt x="263" y="314"/>
                </a:cubicBezTo>
                <a:cubicBezTo>
                  <a:pt x="261" y="314"/>
                  <a:pt x="259" y="316"/>
                  <a:pt x="259" y="318"/>
                </a:cubicBezTo>
                <a:close/>
                <a:moveTo>
                  <a:pt x="275" y="305"/>
                </a:moveTo>
                <a:cubicBezTo>
                  <a:pt x="275" y="302"/>
                  <a:pt x="273" y="300"/>
                  <a:pt x="270" y="300"/>
                </a:cubicBezTo>
                <a:cubicBezTo>
                  <a:pt x="268" y="300"/>
                  <a:pt x="266" y="302"/>
                  <a:pt x="266" y="305"/>
                </a:cubicBezTo>
                <a:cubicBezTo>
                  <a:pt x="266" y="307"/>
                  <a:pt x="268" y="309"/>
                  <a:pt x="270" y="309"/>
                </a:cubicBezTo>
                <a:cubicBezTo>
                  <a:pt x="273" y="309"/>
                  <a:pt x="275" y="307"/>
                  <a:pt x="275" y="305"/>
                </a:cubicBezTo>
                <a:close/>
                <a:moveTo>
                  <a:pt x="295" y="318"/>
                </a:moveTo>
                <a:cubicBezTo>
                  <a:pt x="295" y="316"/>
                  <a:pt x="293" y="314"/>
                  <a:pt x="291" y="314"/>
                </a:cubicBezTo>
                <a:cubicBezTo>
                  <a:pt x="288" y="314"/>
                  <a:pt x="286" y="316"/>
                  <a:pt x="286" y="318"/>
                </a:cubicBezTo>
                <a:cubicBezTo>
                  <a:pt x="286" y="321"/>
                  <a:pt x="288" y="323"/>
                  <a:pt x="291" y="323"/>
                </a:cubicBezTo>
                <a:cubicBezTo>
                  <a:pt x="293" y="323"/>
                  <a:pt x="295" y="321"/>
                  <a:pt x="295" y="318"/>
                </a:cubicBezTo>
                <a:close/>
                <a:moveTo>
                  <a:pt x="284" y="364"/>
                </a:moveTo>
                <a:cubicBezTo>
                  <a:pt x="286" y="364"/>
                  <a:pt x="288" y="362"/>
                  <a:pt x="288" y="359"/>
                </a:cubicBezTo>
                <a:cubicBezTo>
                  <a:pt x="288" y="357"/>
                  <a:pt x="286" y="355"/>
                  <a:pt x="284" y="355"/>
                </a:cubicBezTo>
                <a:cubicBezTo>
                  <a:pt x="281" y="355"/>
                  <a:pt x="279" y="357"/>
                  <a:pt x="279" y="359"/>
                </a:cubicBezTo>
                <a:cubicBezTo>
                  <a:pt x="279" y="362"/>
                  <a:pt x="281" y="364"/>
                  <a:pt x="284" y="364"/>
                </a:cubicBezTo>
                <a:close/>
                <a:moveTo>
                  <a:pt x="356" y="659"/>
                </a:moveTo>
                <a:cubicBezTo>
                  <a:pt x="356" y="657"/>
                  <a:pt x="354" y="655"/>
                  <a:pt x="352" y="655"/>
                </a:cubicBezTo>
                <a:cubicBezTo>
                  <a:pt x="349" y="655"/>
                  <a:pt x="347" y="657"/>
                  <a:pt x="347" y="659"/>
                </a:cubicBezTo>
                <a:cubicBezTo>
                  <a:pt x="347" y="662"/>
                  <a:pt x="349" y="664"/>
                  <a:pt x="352" y="664"/>
                </a:cubicBezTo>
                <a:cubicBezTo>
                  <a:pt x="354" y="664"/>
                  <a:pt x="356" y="662"/>
                  <a:pt x="356" y="659"/>
                </a:cubicBezTo>
                <a:close/>
                <a:moveTo>
                  <a:pt x="370" y="605"/>
                </a:moveTo>
                <a:cubicBezTo>
                  <a:pt x="370" y="602"/>
                  <a:pt x="368" y="600"/>
                  <a:pt x="366" y="600"/>
                </a:cubicBezTo>
                <a:cubicBezTo>
                  <a:pt x="363" y="600"/>
                  <a:pt x="361" y="602"/>
                  <a:pt x="361" y="605"/>
                </a:cubicBezTo>
                <a:cubicBezTo>
                  <a:pt x="361" y="607"/>
                  <a:pt x="363" y="609"/>
                  <a:pt x="366" y="609"/>
                </a:cubicBezTo>
                <a:cubicBezTo>
                  <a:pt x="368" y="609"/>
                  <a:pt x="370" y="607"/>
                  <a:pt x="370" y="605"/>
                </a:cubicBezTo>
                <a:close/>
                <a:moveTo>
                  <a:pt x="391" y="591"/>
                </a:moveTo>
                <a:cubicBezTo>
                  <a:pt x="391" y="589"/>
                  <a:pt x="389" y="587"/>
                  <a:pt x="386" y="587"/>
                </a:cubicBezTo>
                <a:cubicBezTo>
                  <a:pt x="384" y="587"/>
                  <a:pt x="381" y="589"/>
                  <a:pt x="381" y="591"/>
                </a:cubicBezTo>
                <a:cubicBezTo>
                  <a:pt x="381" y="594"/>
                  <a:pt x="384" y="596"/>
                  <a:pt x="386" y="596"/>
                </a:cubicBezTo>
                <a:cubicBezTo>
                  <a:pt x="389" y="596"/>
                  <a:pt x="391" y="594"/>
                  <a:pt x="391" y="591"/>
                </a:cubicBezTo>
                <a:close/>
                <a:moveTo>
                  <a:pt x="372" y="623"/>
                </a:moveTo>
                <a:cubicBezTo>
                  <a:pt x="375" y="623"/>
                  <a:pt x="377" y="621"/>
                  <a:pt x="377" y="619"/>
                </a:cubicBezTo>
                <a:cubicBezTo>
                  <a:pt x="377" y="616"/>
                  <a:pt x="375" y="614"/>
                  <a:pt x="372" y="614"/>
                </a:cubicBezTo>
                <a:cubicBezTo>
                  <a:pt x="370" y="614"/>
                  <a:pt x="368" y="616"/>
                  <a:pt x="368" y="619"/>
                </a:cubicBezTo>
                <a:cubicBezTo>
                  <a:pt x="368" y="621"/>
                  <a:pt x="370" y="623"/>
                  <a:pt x="372" y="623"/>
                </a:cubicBezTo>
                <a:close/>
                <a:moveTo>
                  <a:pt x="384" y="605"/>
                </a:moveTo>
                <a:cubicBezTo>
                  <a:pt x="384" y="602"/>
                  <a:pt x="382" y="600"/>
                  <a:pt x="379" y="600"/>
                </a:cubicBezTo>
                <a:cubicBezTo>
                  <a:pt x="377" y="600"/>
                  <a:pt x="375" y="602"/>
                  <a:pt x="375" y="605"/>
                </a:cubicBezTo>
                <a:cubicBezTo>
                  <a:pt x="375" y="607"/>
                  <a:pt x="377" y="609"/>
                  <a:pt x="379" y="609"/>
                </a:cubicBezTo>
                <a:cubicBezTo>
                  <a:pt x="382" y="609"/>
                  <a:pt x="384" y="607"/>
                  <a:pt x="384" y="605"/>
                </a:cubicBezTo>
                <a:close/>
                <a:moveTo>
                  <a:pt x="397" y="578"/>
                </a:moveTo>
                <a:cubicBezTo>
                  <a:pt x="397" y="575"/>
                  <a:pt x="395" y="573"/>
                  <a:pt x="393" y="573"/>
                </a:cubicBezTo>
                <a:cubicBezTo>
                  <a:pt x="390" y="573"/>
                  <a:pt x="388" y="575"/>
                  <a:pt x="388" y="578"/>
                </a:cubicBezTo>
                <a:cubicBezTo>
                  <a:pt x="388" y="580"/>
                  <a:pt x="390" y="582"/>
                  <a:pt x="393" y="582"/>
                </a:cubicBezTo>
                <a:cubicBezTo>
                  <a:pt x="395" y="582"/>
                  <a:pt x="397" y="580"/>
                  <a:pt x="397" y="578"/>
                </a:cubicBezTo>
                <a:close/>
                <a:moveTo>
                  <a:pt x="404" y="564"/>
                </a:moveTo>
                <a:cubicBezTo>
                  <a:pt x="404" y="561"/>
                  <a:pt x="402" y="559"/>
                  <a:pt x="400" y="559"/>
                </a:cubicBezTo>
                <a:cubicBezTo>
                  <a:pt x="397" y="559"/>
                  <a:pt x="395" y="561"/>
                  <a:pt x="395" y="564"/>
                </a:cubicBezTo>
                <a:cubicBezTo>
                  <a:pt x="395" y="566"/>
                  <a:pt x="397" y="568"/>
                  <a:pt x="400" y="568"/>
                </a:cubicBezTo>
                <a:cubicBezTo>
                  <a:pt x="402" y="568"/>
                  <a:pt x="404" y="566"/>
                  <a:pt x="404" y="564"/>
                </a:cubicBezTo>
                <a:close/>
                <a:moveTo>
                  <a:pt x="332" y="650"/>
                </a:moveTo>
                <a:cubicBezTo>
                  <a:pt x="334" y="650"/>
                  <a:pt x="336" y="648"/>
                  <a:pt x="336" y="646"/>
                </a:cubicBezTo>
                <a:cubicBezTo>
                  <a:pt x="336" y="643"/>
                  <a:pt x="334" y="641"/>
                  <a:pt x="332" y="641"/>
                </a:cubicBezTo>
                <a:cubicBezTo>
                  <a:pt x="329" y="641"/>
                  <a:pt x="327" y="643"/>
                  <a:pt x="327" y="646"/>
                </a:cubicBezTo>
                <a:cubicBezTo>
                  <a:pt x="327" y="648"/>
                  <a:pt x="329" y="650"/>
                  <a:pt x="332" y="650"/>
                </a:cubicBezTo>
                <a:close/>
                <a:moveTo>
                  <a:pt x="343" y="659"/>
                </a:moveTo>
                <a:cubicBezTo>
                  <a:pt x="343" y="657"/>
                  <a:pt x="341" y="655"/>
                  <a:pt x="338" y="655"/>
                </a:cubicBezTo>
                <a:cubicBezTo>
                  <a:pt x="336" y="655"/>
                  <a:pt x="334" y="657"/>
                  <a:pt x="334" y="659"/>
                </a:cubicBezTo>
                <a:cubicBezTo>
                  <a:pt x="334" y="662"/>
                  <a:pt x="336" y="664"/>
                  <a:pt x="338" y="664"/>
                </a:cubicBezTo>
                <a:cubicBezTo>
                  <a:pt x="341" y="664"/>
                  <a:pt x="343" y="662"/>
                  <a:pt x="343" y="659"/>
                </a:cubicBezTo>
                <a:close/>
                <a:moveTo>
                  <a:pt x="345" y="678"/>
                </a:moveTo>
                <a:cubicBezTo>
                  <a:pt x="348" y="678"/>
                  <a:pt x="350" y="676"/>
                  <a:pt x="350" y="673"/>
                </a:cubicBezTo>
                <a:cubicBezTo>
                  <a:pt x="350" y="671"/>
                  <a:pt x="348" y="669"/>
                  <a:pt x="345" y="669"/>
                </a:cubicBezTo>
                <a:cubicBezTo>
                  <a:pt x="343" y="669"/>
                  <a:pt x="341" y="671"/>
                  <a:pt x="341" y="673"/>
                </a:cubicBezTo>
                <a:cubicBezTo>
                  <a:pt x="341" y="676"/>
                  <a:pt x="343" y="678"/>
                  <a:pt x="345" y="678"/>
                </a:cubicBezTo>
                <a:close/>
                <a:moveTo>
                  <a:pt x="263" y="296"/>
                </a:moveTo>
                <a:cubicBezTo>
                  <a:pt x="266" y="296"/>
                  <a:pt x="268" y="294"/>
                  <a:pt x="268" y="291"/>
                </a:cubicBezTo>
                <a:cubicBezTo>
                  <a:pt x="268" y="289"/>
                  <a:pt x="266" y="287"/>
                  <a:pt x="263" y="287"/>
                </a:cubicBezTo>
                <a:cubicBezTo>
                  <a:pt x="261" y="287"/>
                  <a:pt x="259" y="289"/>
                  <a:pt x="259" y="291"/>
                </a:cubicBezTo>
                <a:cubicBezTo>
                  <a:pt x="259" y="294"/>
                  <a:pt x="261" y="296"/>
                  <a:pt x="263" y="296"/>
                </a:cubicBezTo>
                <a:close/>
                <a:moveTo>
                  <a:pt x="332" y="678"/>
                </a:moveTo>
                <a:cubicBezTo>
                  <a:pt x="334" y="678"/>
                  <a:pt x="336" y="676"/>
                  <a:pt x="336" y="673"/>
                </a:cubicBezTo>
                <a:cubicBezTo>
                  <a:pt x="336" y="671"/>
                  <a:pt x="334" y="669"/>
                  <a:pt x="332" y="669"/>
                </a:cubicBezTo>
                <a:cubicBezTo>
                  <a:pt x="329" y="669"/>
                  <a:pt x="327" y="671"/>
                  <a:pt x="327" y="673"/>
                </a:cubicBezTo>
                <a:cubicBezTo>
                  <a:pt x="327" y="676"/>
                  <a:pt x="329" y="678"/>
                  <a:pt x="332" y="678"/>
                </a:cubicBezTo>
                <a:close/>
                <a:moveTo>
                  <a:pt x="406" y="582"/>
                </a:moveTo>
                <a:cubicBezTo>
                  <a:pt x="409" y="582"/>
                  <a:pt x="411" y="580"/>
                  <a:pt x="411" y="578"/>
                </a:cubicBezTo>
                <a:cubicBezTo>
                  <a:pt x="411" y="575"/>
                  <a:pt x="409" y="573"/>
                  <a:pt x="406" y="573"/>
                </a:cubicBezTo>
                <a:cubicBezTo>
                  <a:pt x="404" y="573"/>
                  <a:pt x="402" y="575"/>
                  <a:pt x="402" y="578"/>
                </a:cubicBezTo>
                <a:cubicBezTo>
                  <a:pt x="402" y="580"/>
                  <a:pt x="404" y="582"/>
                  <a:pt x="406" y="582"/>
                </a:cubicBezTo>
                <a:close/>
                <a:moveTo>
                  <a:pt x="356" y="632"/>
                </a:moveTo>
                <a:cubicBezTo>
                  <a:pt x="356" y="630"/>
                  <a:pt x="354" y="628"/>
                  <a:pt x="352" y="628"/>
                </a:cubicBezTo>
                <a:cubicBezTo>
                  <a:pt x="349" y="628"/>
                  <a:pt x="347" y="630"/>
                  <a:pt x="347" y="632"/>
                </a:cubicBezTo>
                <a:cubicBezTo>
                  <a:pt x="347" y="635"/>
                  <a:pt x="349" y="637"/>
                  <a:pt x="352" y="637"/>
                </a:cubicBezTo>
                <a:cubicBezTo>
                  <a:pt x="354" y="637"/>
                  <a:pt x="356" y="635"/>
                  <a:pt x="356" y="632"/>
                </a:cubicBezTo>
                <a:close/>
                <a:moveTo>
                  <a:pt x="363" y="619"/>
                </a:moveTo>
                <a:cubicBezTo>
                  <a:pt x="363" y="616"/>
                  <a:pt x="361" y="614"/>
                  <a:pt x="359" y="614"/>
                </a:cubicBezTo>
                <a:cubicBezTo>
                  <a:pt x="356" y="614"/>
                  <a:pt x="354" y="616"/>
                  <a:pt x="354" y="619"/>
                </a:cubicBezTo>
                <a:cubicBezTo>
                  <a:pt x="354" y="621"/>
                  <a:pt x="356" y="623"/>
                  <a:pt x="359" y="623"/>
                </a:cubicBezTo>
                <a:cubicBezTo>
                  <a:pt x="361" y="623"/>
                  <a:pt x="363" y="621"/>
                  <a:pt x="363" y="619"/>
                </a:cubicBezTo>
                <a:close/>
                <a:moveTo>
                  <a:pt x="202" y="37"/>
                </a:moveTo>
                <a:cubicBezTo>
                  <a:pt x="205" y="37"/>
                  <a:pt x="207" y="34"/>
                  <a:pt x="207" y="32"/>
                </a:cubicBezTo>
                <a:cubicBezTo>
                  <a:pt x="207" y="29"/>
                  <a:pt x="205" y="27"/>
                  <a:pt x="202" y="27"/>
                </a:cubicBezTo>
                <a:cubicBezTo>
                  <a:pt x="200" y="27"/>
                  <a:pt x="198" y="29"/>
                  <a:pt x="198" y="32"/>
                </a:cubicBezTo>
                <a:cubicBezTo>
                  <a:pt x="198" y="34"/>
                  <a:pt x="200" y="37"/>
                  <a:pt x="202" y="37"/>
                </a:cubicBezTo>
                <a:close/>
                <a:moveTo>
                  <a:pt x="204" y="100"/>
                </a:moveTo>
                <a:cubicBezTo>
                  <a:pt x="204" y="103"/>
                  <a:pt x="206" y="105"/>
                  <a:pt x="209" y="105"/>
                </a:cubicBezTo>
                <a:cubicBezTo>
                  <a:pt x="211" y="105"/>
                  <a:pt x="214" y="103"/>
                  <a:pt x="214" y="100"/>
                </a:cubicBezTo>
                <a:cubicBezTo>
                  <a:pt x="214" y="98"/>
                  <a:pt x="211" y="96"/>
                  <a:pt x="209" y="96"/>
                </a:cubicBezTo>
                <a:cubicBezTo>
                  <a:pt x="206" y="96"/>
                  <a:pt x="204" y="98"/>
                  <a:pt x="204" y="100"/>
                </a:cubicBezTo>
                <a:close/>
                <a:moveTo>
                  <a:pt x="223" y="77"/>
                </a:moveTo>
                <a:cubicBezTo>
                  <a:pt x="225" y="77"/>
                  <a:pt x="227" y="75"/>
                  <a:pt x="227" y="73"/>
                </a:cubicBezTo>
                <a:cubicBezTo>
                  <a:pt x="227" y="70"/>
                  <a:pt x="225" y="68"/>
                  <a:pt x="223" y="68"/>
                </a:cubicBezTo>
                <a:cubicBezTo>
                  <a:pt x="220" y="68"/>
                  <a:pt x="218" y="70"/>
                  <a:pt x="218" y="73"/>
                </a:cubicBezTo>
                <a:cubicBezTo>
                  <a:pt x="218" y="75"/>
                  <a:pt x="220" y="77"/>
                  <a:pt x="223" y="77"/>
                </a:cubicBezTo>
                <a:close/>
                <a:moveTo>
                  <a:pt x="216" y="91"/>
                </a:moveTo>
                <a:cubicBezTo>
                  <a:pt x="218" y="91"/>
                  <a:pt x="220" y="89"/>
                  <a:pt x="220" y="87"/>
                </a:cubicBezTo>
                <a:cubicBezTo>
                  <a:pt x="220" y="84"/>
                  <a:pt x="218" y="82"/>
                  <a:pt x="216" y="82"/>
                </a:cubicBezTo>
                <a:cubicBezTo>
                  <a:pt x="213" y="82"/>
                  <a:pt x="211" y="84"/>
                  <a:pt x="211" y="87"/>
                </a:cubicBezTo>
                <a:cubicBezTo>
                  <a:pt x="211" y="89"/>
                  <a:pt x="213" y="91"/>
                  <a:pt x="216" y="91"/>
                </a:cubicBezTo>
                <a:close/>
                <a:moveTo>
                  <a:pt x="202" y="64"/>
                </a:moveTo>
                <a:cubicBezTo>
                  <a:pt x="205" y="64"/>
                  <a:pt x="207" y="62"/>
                  <a:pt x="207" y="59"/>
                </a:cubicBezTo>
                <a:cubicBezTo>
                  <a:pt x="207" y="57"/>
                  <a:pt x="205" y="55"/>
                  <a:pt x="202" y="55"/>
                </a:cubicBezTo>
                <a:cubicBezTo>
                  <a:pt x="200" y="55"/>
                  <a:pt x="198" y="57"/>
                  <a:pt x="198" y="59"/>
                </a:cubicBezTo>
                <a:cubicBezTo>
                  <a:pt x="198" y="62"/>
                  <a:pt x="200" y="64"/>
                  <a:pt x="202" y="64"/>
                </a:cubicBezTo>
                <a:close/>
                <a:moveTo>
                  <a:pt x="191" y="73"/>
                </a:moveTo>
                <a:cubicBezTo>
                  <a:pt x="191" y="75"/>
                  <a:pt x="193" y="77"/>
                  <a:pt x="195" y="77"/>
                </a:cubicBezTo>
                <a:cubicBezTo>
                  <a:pt x="198" y="77"/>
                  <a:pt x="200" y="75"/>
                  <a:pt x="200" y="73"/>
                </a:cubicBezTo>
                <a:cubicBezTo>
                  <a:pt x="200" y="70"/>
                  <a:pt x="198" y="68"/>
                  <a:pt x="195" y="68"/>
                </a:cubicBezTo>
                <a:cubicBezTo>
                  <a:pt x="193" y="68"/>
                  <a:pt x="191" y="70"/>
                  <a:pt x="191" y="73"/>
                </a:cubicBezTo>
                <a:close/>
                <a:moveTo>
                  <a:pt x="184" y="59"/>
                </a:moveTo>
                <a:cubicBezTo>
                  <a:pt x="184" y="62"/>
                  <a:pt x="186" y="64"/>
                  <a:pt x="189" y="64"/>
                </a:cubicBezTo>
                <a:cubicBezTo>
                  <a:pt x="191" y="64"/>
                  <a:pt x="193" y="62"/>
                  <a:pt x="193" y="59"/>
                </a:cubicBezTo>
                <a:cubicBezTo>
                  <a:pt x="193" y="57"/>
                  <a:pt x="191" y="55"/>
                  <a:pt x="189" y="55"/>
                </a:cubicBezTo>
                <a:cubicBezTo>
                  <a:pt x="186" y="55"/>
                  <a:pt x="184" y="57"/>
                  <a:pt x="184" y="59"/>
                </a:cubicBezTo>
                <a:close/>
                <a:moveTo>
                  <a:pt x="245" y="46"/>
                </a:moveTo>
                <a:cubicBezTo>
                  <a:pt x="245" y="48"/>
                  <a:pt x="247" y="50"/>
                  <a:pt x="250" y="50"/>
                </a:cubicBezTo>
                <a:cubicBezTo>
                  <a:pt x="252" y="50"/>
                  <a:pt x="254" y="48"/>
                  <a:pt x="254" y="46"/>
                </a:cubicBezTo>
                <a:cubicBezTo>
                  <a:pt x="254" y="43"/>
                  <a:pt x="252" y="41"/>
                  <a:pt x="250" y="41"/>
                </a:cubicBezTo>
                <a:cubicBezTo>
                  <a:pt x="247" y="41"/>
                  <a:pt x="245" y="43"/>
                  <a:pt x="245" y="46"/>
                </a:cubicBezTo>
                <a:close/>
                <a:moveTo>
                  <a:pt x="243" y="37"/>
                </a:moveTo>
                <a:cubicBezTo>
                  <a:pt x="246" y="37"/>
                  <a:pt x="248" y="34"/>
                  <a:pt x="248" y="32"/>
                </a:cubicBezTo>
                <a:cubicBezTo>
                  <a:pt x="248" y="29"/>
                  <a:pt x="246" y="27"/>
                  <a:pt x="243" y="27"/>
                </a:cubicBezTo>
                <a:cubicBezTo>
                  <a:pt x="240" y="27"/>
                  <a:pt x="238" y="29"/>
                  <a:pt x="238" y="32"/>
                </a:cubicBezTo>
                <a:cubicBezTo>
                  <a:pt x="238" y="34"/>
                  <a:pt x="240" y="37"/>
                  <a:pt x="243" y="37"/>
                </a:cubicBezTo>
                <a:close/>
                <a:moveTo>
                  <a:pt x="447" y="9"/>
                </a:moveTo>
                <a:cubicBezTo>
                  <a:pt x="450" y="9"/>
                  <a:pt x="452" y="7"/>
                  <a:pt x="452" y="5"/>
                </a:cubicBezTo>
                <a:cubicBezTo>
                  <a:pt x="452" y="2"/>
                  <a:pt x="450" y="0"/>
                  <a:pt x="447" y="0"/>
                </a:cubicBezTo>
                <a:cubicBezTo>
                  <a:pt x="445" y="0"/>
                  <a:pt x="443" y="2"/>
                  <a:pt x="443" y="5"/>
                </a:cubicBezTo>
                <a:cubicBezTo>
                  <a:pt x="443" y="7"/>
                  <a:pt x="445" y="9"/>
                  <a:pt x="447" y="9"/>
                </a:cubicBezTo>
                <a:close/>
                <a:moveTo>
                  <a:pt x="223" y="50"/>
                </a:moveTo>
                <a:cubicBezTo>
                  <a:pt x="225" y="50"/>
                  <a:pt x="227" y="48"/>
                  <a:pt x="227" y="46"/>
                </a:cubicBezTo>
                <a:cubicBezTo>
                  <a:pt x="227" y="43"/>
                  <a:pt x="225" y="41"/>
                  <a:pt x="223" y="41"/>
                </a:cubicBezTo>
                <a:cubicBezTo>
                  <a:pt x="220" y="41"/>
                  <a:pt x="218" y="43"/>
                  <a:pt x="218" y="46"/>
                </a:cubicBezTo>
                <a:cubicBezTo>
                  <a:pt x="218" y="48"/>
                  <a:pt x="220" y="50"/>
                  <a:pt x="223" y="50"/>
                </a:cubicBezTo>
                <a:close/>
                <a:moveTo>
                  <a:pt x="232" y="46"/>
                </a:moveTo>
                <a:cubicBezTo>
                  <a:pt x="232" y="48"/>
                  <a:pt x="234" y="50"/>
                  <a:pt x="236" y="50"/>
                </a:cubicBezTo>
                <a:cubicBezTo>
                  <a:pt x="239" y="50"/>
                  <a:pt x="241" y="48"/>
                  <a:pt x="241" y="46"/>
                </a:cubicBezTo>
                <a:cubicBezTo>
                  <a:pt x="241" y="43"/>
                  <a:pt x="239" y="41"/>
                  <a:pt x="236" y="41"/>
                </a:cubicBezTo>
                <a:cubicBezTo>
                  <a:pt x="234" y="41"/>
                  <a:pt x="232" y="43"/>
                  <a:pt x="232" y="46"/>
                </a:cubicBezTo>
                <a:close/>
                <a:moveTo>
                  <a:pt x="229" y="37"/>
                </a:moveTo>
                <a:cubicBezTo>
                  <a:pt x="232" y="37"/>
                  <a:pt x="234" y="34"/>
                  <a:pt x="234" y="32"/>
                </a:cubicBezTo>
                <a:cubicBezTo>
                  <a:pt x="234" y="29"/>
                  <a:pt x="232" y="27"/>
                  <a:pt x="229" y="27"/>
                </a:cubicBezTo>
                <a:cubicBezTo>
                  <a:pt x="227" y="27"/>
                  <a:pt x="225" y="29"/>
                  <a:pt x="225" y="32"/>
                </a:cubicBezTo>
                <a:cubicBezTo>
                  <a:pt x="225" y="34"/>
                  <a:pt x="227" y="37"/>
                  <a:pt x="229" y="37"/>
                </a:cubicBezTo>
                <a:close/>
                <a:moveTo>
                  <a:pt x="143" y="114"/>
                </a:moveTo>
                <a:cubicBezTo>
                  <a:pt x="143" y="116"/>
                  <a:pt x="145" y="118"/>
                  <a:pt x="148" y="118"/>
                </a:cubicBezTo>
                <a:cubicBezTo>
                  <a:pt x="150" y="118"/>
                  <a:pt x="152" y="116"/>
                  <a:pt x="152" y="114"/>
                </a:cubicBezTo>
                <a:cubicBezTo>
                  <a:pt x="152" y="111"/>
                  <a:pt x="150" y="109"/>
                  <a:pt x="148" y="109"/>
                </a:cubicBezTo>
                <a:cubicBezTo>
                  <a:pt x="145" y="109"/>
                  <a:pt x="143" y="111"/>
                  <a:pt x="143" y="114"/>
                </a:cubicBezTo>
                <a:close/>
                <a:moveTo>
                  <a:pt x="127" y="105"/>
                </a:moveTo>
                <a:cubicBezTo>
                  <a:pt x="130" y="105"/>
                  <a:pt x="132" y="103"/>
                  <a:pt x="132" y="100"/>
                </a:cubicBezTo>
                <a:cubicBezTo>
                  <a:pt x="132" y="98"/>
                  <a:pt x="130" y="96"/>
                  <a:pt x="127" y="96"/>
                </a:cubicBezTo>
                <a:cubicBezTo>
                  <a:pt x="125" y="96"/>
                  <a:pt x="123" y="98"/>
                  <a:pt x="123" y="100"/>
                </a:cubicBezTo>
                <a:cubicBezTo>
                  <a:pt x="123" y="103"/>
                  <a:pt x="125" y="105"/>
                  <a:pt x="127" y="105"/>
                </a:cubicBezTo>
                <a:close/>
                <a:moveTo>
                  <a:pt x="130" y="114"/>
                </a:moveTo>
                <a:cubicBezTo>
                  <a:pt x="130" y="116"/>
                  <a:pt x="132" y="118"/>
                  <a:pt x="134" y="118"/>
                </a:cubicBezTo>
                <a:cubicBezTo>
                  <a:pt x="137" y="118"/>
                  <a:pt x="139" y="116"/>
                  <a:pt x="139" y="114"/>
                </a:cubicBezTo>
                <a:cubicBezTo>
                  <a:pt x="139" y="111"/>
                  <a:pt x="137" y="109"/>
                  <a:pt x="134" y="109"/>
                </a:cubicBezTo>
                <a:cubicBezTo>
                  <a:pt x="132" y="109"/>
                  <a:pt x="130" y="111"/>
                  <a:pt x="130" y="114"/>
                </a:cubicBezTo>
                <a:close/>
                <a:moveTo>
                  <a:pt x="120" y="118"/>
                </a:moveTo>
                <a:cubicBezTo>
                  <a:pt x="123" y="118"/>
                  <a:pt x="125" y="116"/>
                  <a:pt x="125" y="114"/>
                </a:cubicBezTo>
                <a:cubicBezTo>
                  <a:pt x="125" y="111"/>
                  <a:pt x="123" y="109"/>
                  <a:pt x="120" y="109"/>
                </a:cubicBezTo>
                <a:cubicBezTo>
                  <a:pt x="118" y="109"/>
                  <a:pt x="116" y="111"/>
                  <a:pt x="116" y="114"/>
                </a:cubicBezTo>
                <a:cubicBezTo>
                  <a:pt x="116" y="116"/>
                  <a:pt x="118" y="118"/>
                  <a:pt x="120" y="118"/>
                </a:cubicBezTo>
                <a:close/>
                <a:moveTo>
                  <a:pt x="141" y="105"/>
                </a:moveTo>
                <a:cubicBezTo>
                  <a:pt x="143" y="105"/>
                  <a:pt x="145" y="103"/>
                  <a:pt x="145" y="100"/>
                </a:cubicBezTo>
                <a:cubicBezTo>
                  <a:pt x="145" y="98"/>
                  <a:pt x="143" y="96"/>
                  <a:pt x="141" y="96"/>
                </a:cubicBezTo>
                <a:cubicBezTo>
                  <a:pt x="138" y="96"/>
                  <a:pt x="136" y="98"/>
                  <a:pt x="136" y="100"/>
                </a:cubicBezTo>
                <a:cubicBezTo>
                  <a:pt x="136" y="103"/>
                  <a:pt x="138" y="105"/>
                  <a:pt x="141" y="105"/>
                </a:cubicBezTo>
                <a:close/>
                <a:moveTo>
                  <a:pt x="109" y="127"/>
                </a:moveTo>
                <a:cubicBezTo>
                  <a:pt x="109" y="130"/>
                  <a:pt x="111" y="132"/>
                  <a:pt x="114" y="132"/>
                </a:cubicBezTo>
                <a:cubicBezTo>
                  <a:pt x="116" y="132"/>
                  <a:pt x="118" y="130"/>
                  <a:pt x="118" y="127"/>
                </a:cubicBezTo>
                <a:cubicBezTo>
                  <a:pt x="118" y="125"/>
                  <a:pt x="116" y="123"/>
                  <a:pt x="114" y="123"/>
                </a:cubicBezTo>
                <a:cubicBezTo>
                  <a:pt x="111" y="123"/>
                  <a:pt x="109" y="125"/>
                  <a:pt x="109" y="127"/>
                </a:cubicBezTo>
                <a:close/>
                <a:moveTo>
                  <a:pt x="107" y="118"/>
                </a:moveTo>
                <a:cubicBezTo>
                  <a:pt x="109" y="118"/>
                  <a:pt x="111" y="116"/>
                  <a:pt x="111" y="114"/>
                </a:cubicBezTo>
                <a:cubicBezTo>
                  <a:pt x="111" y="111"/>
                  <a:pt x="109" y="109"/>
                  <a:pt x="107" y="109"/>
                </a:cubicBezTo>
                <a:cubicBezTo>
                  <a:pt x="104" y="109"/>
                  <a:pt x="102" y="111"/>
                  <a:pt x="102" y="114"/>
                </a:cubicBezTo>
                <a:cubicBezTo>
                  <a:pt x="102" y="116"/>
                  <a:pt x="104" y="118"/>
                  <a:pt x="107" y="118"/>
                </a:cubicBezTo>
                <a:close/>
                <a:moveTo>
                  <a:pt x="182" y="50"/>
                </a:moveTo>
                <a:cubicBezTo>
                  <a:pt x="184" y="50"/>
                  <a:pt x="186" y="48"/>
                  <a:pt x="186" y="46"/>
                </a:cubicBezTo>
                <a:cubicBezTo>
                  <a:pt x="186" y="43"/>
                  <a:pt x="184" y="41"/>
                  <a:pt x="182" y="41"/>
                </a:cubicBezTo>
                <a:cubicBezTo>
                  <a:pt x="179" y="41"/>
                  <a:pt x="177" y="43"/>
                  <a:pt x="177" y="46"/>
                </a:cubicBezTo>
                <a:cubicBezTo>
                  <a:pt x="177" y="48"/>
                  <a:pt x="179" y="50"/>
                  <a:pt x="182" y="50"/>
                </a:cubicBezTo>
                <a:close/>
                <a:moveTo>
                  <a:pt x="168" y="50"/>
                </a:moveTo>
                <a:cubicBezTo>
                  <a:pt x="171" y="50"/>
                  <a:pt x="173" y="48"/>
                  <a:pt x="173" y="46"/>
                </a:cubicBezTo>
                <a:cubicBezTo>
                  <a:pt x="173" y="43"/>
                  <a:pt x="171" y="41"/>
                  <a:pt x="168" y="41"/>
                </a:cubicBezTo>
                <a:cubicBezTo>
                  <a:pt x="166" y="41"/>
                  <a:pt x="164" y="43"/>
                  <a:pt x="164" y="46"/>
                </a:cubicBezTo>
                <a:cubicBezTo>
                  <a:pt x="164" y="48"/>
                  <a:pt x="166" y="50"/>
                  <a:pt x="168" y="50"/>
                </a:cubicBezTo>
                <a:close/>
                <a:moveTo>
                  <a:pt x="263" y="23"/>
                </a:moveTo>
                <a:cubicBezTo>
                  <a:pt x="266" y="23"/>
                  <a:pt x="268" y="21"/>
                  <a:pt x="268" y="18"/>
                </a:cubicBezTo>
                <a:cubicBezTo>
                  <a:pt x="268" y="16"/>
                  <a:pt x="266" y="14"/>
                  <a:pt x="263" y="14"/>
                </a:cubicBezTo>
                <a:cubicBezTo>
                  <a:pt x="261" y="14"/>
                  <a:pt x="259" y="16"/>
                  <a:pt x="259" y="18"/>
                </a:cubicBezTo>
                <a:cubicBezTo>
                  <a:pt x="259" y="21"/>
                  <a:pt x="261" y="23"/>
                  <a:pt x="263" y="23"/>
                </a:cubicBezTo>
                <a:close/>
                <a:moveTo>
                  <a:pt x="170" y="59"/>
                </a:moveTo>
                <a:cubicBezTo>
                  <a:pt x="170" y="62"/>
                  <a:pt x="172" y="64"/>
                  <a:pt x="175" y="64"/>
                </a:cubicBezTo>
                <a:cubicBezTo>
                  <a:pt x="177" y="64"/>
                  <a:pt x="179" y="62"/>
                  <a:pt x="179" y="59"/>
                </a:cubicBezTo>
                <a:cubicBezTo>
                  <a:pt x="179" y="57"/>
                  <a:pt x="177" y="55"/>
                  <a:pt x="175" y="55"/>
                </a:cubicBezTo>
                <a:cubicBezTo>
                  <a:pt x="172" y="55"/>
                  <a:pt x="170" y="57"/>
                  <a:pt x="170" y="59"/>
                </a:cubicBezTo>
                <a:close/>
                <a:moveTo>
                  <a:pt x="161" y="64"/>
                </a:moveTo>
                <a:cubicBezTo>
                  <a:pt x="164" y="64"/>
                  <a:pt x="166" y="62"/>
                  <a:pt x="166" y="59"/>
                </a:cubicBezTo>
                <a:cubicBezTo>
                  <a:pt x="166" y="57"/>
                  <a:pt x="164" y="55"/>
                  <a:pt x="161" y="55"/>
                </a:cubicBezTo>
                <a:cubicBezTo>
                  <a:pt x="159" y="55"/>
                  <a:pt x="157" y="57"/>
                  <a:pt x="157" y="59"/>
                </a:cubicBezTo>
                <a:cubicBezTo>
                  <a:pt x="157" y="62"/>
                  <a:pt x="159" y="64"/>
                  <a:pt x="161" y="64"/>
                </a:cubicBezTo>
                <a:close/>
                <a:moveTo>
                  <a:pt x="154" y="105"/>
                </a:moveTo>
                <a:cubicBezTo>
                  <a:pt x="157" y="105"/>
                  <a:pt x="159" y="103"/>
                  <a:pt x="159" y="100"/>
                </a:cubicBezTo>
                <a:cubicBezTo>
                  <a:pt x="159" y="98"/>
                  <a:pt x="157" y="96"/>
                  <a:pt x="154" y="96"/>
                </a:cubicBezTo>
                <a:cubicBezTo>
                  <a:pt x="152" y="96"/>
                  <a:pt x="150" y="98"/>
                  <a:pt x="150" y="100"/>
                </a:cubicBezTo>
                <a:cubicBezTo>
                  <a:pt x="150" y="103"/>
                  <a:pt x="152" y="105"/>
                  <a:pt x="154" y="105"/>
                </a:cubicBezTo>
                <a:close/>
                <a:moveTo>
                  <a:pt x="154" y="77"/>
                </a:moveTo>
                <a:cubicBezTo>
                  <a:pt x="157" y="77"/>
                  <a:pt x="159" y="75"/>
                  <a:pt x="159" y="73"/>
                </a:cubicBezTo>
                <a:cubicBezTo>
                  <a:pt x="159" y="70"/>
                  <a:pt x="157" y="68"/>
                  <a:pt x="154" y="68"/>
                </a:cubicBezTo>
                <a:cubicBezTo>
                  <a:pt x="152" y="68"/>
                  <a:pt x="150" y="70"/>
                  <a:pt x="150" y="73"/>
                </a:cubicBezTo>
                <a:cubicBezTo>
                  <a:pt x="150" y="75"/>
                  <a:pt x="152" y="77"/>
                  <a:pt x="154" y="77"/>
                </a:cubicBezTo>
                <a:close/>
                <a:moveTo>
                  <a:pt x="252" y="59"/>
                </a:moveTo>
                <a:cubicBezTo>
                  <a:pt x="252" y="62"/>
                  <a:pt x="254" y="64"/>
                  <a:pt x="257" y="64"/>
                </a:cubicBezTo>
                <a:cubicBezTo>
                  <a:pt x="259" y="64"/>
                  <a:pt x="261" y="62"/>
                  <a:pt x="261" y="59"/>
                </a:cubicBezTo>
                <a:cubicBezTo>
                  <a:pt x="261" y="57"/>
                  <a:pt x="259" y="55"/>
                  <a:pt x="257" y="55"/>
                </a:cubicBezTo>
                <a:cubicBezTo>
                  <a:pt x="254" y="55"/>
                  <a:pt x="252" y="57"/>
                  <a:pt x="252" y="59"/>
                </a:cubicBezTo>
                <a:close/>
                <a:moveTo>
                  <a:pt x="386" y="23"/>
                </a:moveTo>
                <a:cubicBezTo>
                  <a:pt x="389" y="23"/>
                  <a:pt x="391" y="21"/>
                  <a:pt x="391" y="18"/>
                </a:cubicBezTo>
                <a:cubicBezTo>
                  <a:pt x="391" y="16"/>
                  <a:pt x="389" y="14"/>
                  <a:pt x="386" y="14"/>
                </a:cubicBezTo>
                <a:cubicBezTo>
                  <a:pt x="384" y="14"/>
                  <a:pt x="381" y="16"/>
                  <a:pt x="381" y="18"/>
                </a:cubicBezTo>
                <a:cubicBezTo>
                  <a:pt x="381" y="21"/>
                  <a:pt x="384" y="23"/>
                  <a:pt x="386" y="23"/>
                </a:cubicBezTo>
                <a:close/>
                <a:moveTo>
                  <a:pt x="375" y="32"/>
                </a:moveTo>
                <a:cubicBezTo>
                  <a:pt x="375" y="34"/>
                  <a:pt x="377" y="37"/>
                  <a:pt x="379" y="37"/>
                </a:cubicBezTo>
                <a:cubicBezTo>
                  <a:pt x="382" y="37"/>
                  <a:pt x="384" y="34"/>
                  <a:pt x="384" y="32"/>
                </a:cubicBezTo>
                <a:cubicBezTo>
                  <a:pt x="384" y="29"/>
                  <a:pt x="382" y="27"/>
                  <a:pt x="379" y="27"/>
                </a:cubicBezTo>
                <a:cubicBezTo>
                  <a:pt x="377" y="27"/>
                  <a:pt x="375" y="29"/>
                  <a:pt x="375" y="32"/>
                </a:cubicBezTo>
                <a:close/>
                <a:moveTo>
                  <a:pt x="400" y="23"/>
                </a:moveTo>
                <a:cubicBezTo>
                  <a:pt x="402" y="23"/>
                  <a:pt x="404" y="21"/>
                  <a:pt x="404" y="18"/>
                </a:cubicBezTo>
                <a:cubicBezTo>
                  <a:pt x="404" y="16"/>
                  <a:pt x="402" y="14"/>
                  <a:pt x="400" y="14"/>
                </a:cubicBezTo>
                <a:cubicBezTo>
                  <a:pt x="397" y="14"/>
                  <a:pt x="395" y="16"/>
                  <a:pt x="395" y="18"/>
                </a:cubicBezTo>
                <a:cubicBezTo>
                  <a:pt x="395" y="21"/>
                  <a:pt x="397" y="23"/>
                  <a:pt x="400" y="23"/>
                </a:cubicBezTo>
                <a:close/>
                <a:moveTo>
                  <a:pt x="388" y="32"/>
                </a:moveTo>
                <a:cubicBezTo>
                  <a:pt x="388" y="34"/>
                  <a:pt x="390" y="37"/>
                  <a:pt x="393" y="37"/>
                </a:cubicBezTo>
                <a:cubicBezTo>
                  <a:pt x="395" y="37"/>
                  <a:pt x="397" y="34"/>
                  <a:pt x="397" y="32"/>
                </a:cubicBezTo>
                <a:cubicBezTo>
                  <a:pt x="397" y="29"/>
                  <a:pt x="395" y="27"/>
                  <a:pt x="393" y="27"/>
                </a:cubicBezTo>
                <a:cubicBezTo>
                  <a:pt x="390" y="27"/>
                  <a:pt x="388" y="29"/>
                  <a:pt x="388" y="32"/>
                </a:cubicBezTo>
                <a:close/>
                <a:moveTo>
                  <a:pt x="368" y="18"/>
                </a:moveTo>
                <a:cubicBezTo>
                  <a:pt x="368" y="21"/>
                  <a:pt x="370" y="23"/>
                  <a:pt x="372" y="23"/>
                </a:cubicBezTo>
                <a:cubicBezTo>
                  <a:pt x="375" y="23"/>
                  <a:pt x="377" y="21"/>
                  <a:pt x="377" y="18"/>
                </a:cubicBezTo>
                <a:cubicBezTo>
                  <a:pt x="377" y="16"/>
                  <a:pt x="375" y="14"/>
                  <a:pt x="372" y="14"/>
                </a:cubicBezTo>
                <a:cubicBezTo>
                  <a:pt x="370" y="14"/>
                  <a:pt x="368" y="16"/>
                  <a:pt x="368" y="18"/>
                </a:cubicBezTo>
                <a:close/>
                <a:moveTo>
                  <a:pt x="366" y="9"/>
                </a:moveTo>
                <a:cubicBezTo>
                  <a:pt x="368" y="9"/>
                  <a:pt x="370" y="7"/>
                  <a:pt x="370" y="5"/>
                </a:cubicBezTo>
                <a:cubicBezTo>
                  <a:pt x="370" y="2"/>
                  <a:pt x="368" y="0"/>
                  <a:pt x="366" y="0"/>
                </a:cubicBezTo>
                <a:cubicBezTo>
                  <a:pt x="363" y="0"/>
                  <a:pt x="361" y="2"/>
                  <a:pt x="361" y="5"/>
                </a:cubicBezTo>
                <a:cubicBezTo>
                  <a:pt x="361" y="7"/>
                  <a:pt x="363" y="9"/>
                  <a:pt x="366" y="9"/>
                </a:cubicBezTo>
                <a:close/>
                <a:moveTo>
                  <a:pt x="434" y="9"/>
                </a:moveTo>
                <a:cubicBezTo>
                  <a:pt x="436" y="9"/>
                  <a:pt x="438" y="7"/>
                  <a:pt x="438" y="5"/>
                </a:cubicBezTo>
                <a:cubicBezTo>
                  <a:pt x="438" y="2"/>
                  <a:pt x="436" y="0"/>
                  <a:pt x="434" y="0"/>
                </a:cubicBezTo>
                <a:cubicBezTo>
                  <a:pt x="431" y="0"/>
                  <a:pt x="429" y="2"/>
                  <a:pt x="429" y="5"/>
                </a:cubicBezTo>
                <a:cubicBezTo>
                  <a:pt x="429" y="7"/>
                  <a:pt x="431" y="9"/>
                  <a:pt x="434" y="9"/>
                </a:cubicBezTo>
                <a:close/>
                <a:moveTo>
                  <a:pt x="366" y="37"/>
                </a:moveTo>
                <a:cubicBezTo>
                  <a:pt x="368" y="37"/>
                  <a:pt x="370" y="34"/>
                  <a:pt x="370" y="32"/>
                </a:cubicBezTo>
                <a:cubicBezTo>
                  <a:pt x="370" y="29"/>
                  <a:pt x="368" y="27"/>
                  <a:pt x="366" y="27"/>
                </a:cubicBezTo>
                <a:cubicBezTo>
                  <a:pt x="363" y="27"/>
                  <a:pt x="361" y="29"/>
                  <a:pt x="361" y="32"/>
                </a:cubicBezTo>
                <a:cubicBezTo>
                  <a:pt x="361" y="34"/>
                  <a:pt x="363" y="37"/>
                  <a:pt x="366" y="37"/>
                </a:cubicBezTo>
                <a:close/>
                <a:moveTo>
                  <a:pt x="436" y="18"/>
                </a:moveTo>
                <a:cubicBezTo>
                  <a:pt x="436" y="21"/>
                  <a:pt x="438" y="23"/>
                  <a:pt x="441" y="23"/>
                </a:cubicBezTo>
                <a:cubicBezTo>
                  <a:pt x="443" y="23"/>
                  <a:pt x="445" y="21"/>
                  <a:pt x="445" y="18"/>
                </a:cubicBezTo>
                <a:cubicBezTo>
                  <a:pt x="445" y="16"/>
                  <a:pt x="443" y="14"/>
                  <a:pt x="441" y="14"/>
                </a:cubicBezTo>
                <a:cubicBezTo>
                  <a:pt x="438" y="14"/>
                  <a:pt x="436" y="16"/>
                  <a:pt x="436" y="18"/>
                </a:cubicBezTo>
                <a:close/>
                <a:moveTo>
                  <a:pt x="427" y="23"/>
                </a:moveTo>
                <a:cubicBezTo>
                  <a:pt x="429" y="23"/>
                  <a:pt x="431" y="21"/>
                  <a:pt x="431" y="18"/>
                </a:cubicBezTo>
                <a:cubicBezTo>
                  <a:pt x="431" y="16"/>
                  <a:pt x="429" y="14"/>
                  <a:pt x="427" y="14"/>
                </a:cubicBezTo>
                <a:cubicBezTo>
                  <a:pt x="424" y="14"/>
                  <a:pt x="422" y="16"/>
                  <a:pt x="422" y="18"/>
                </a:cubicBezTo>
                <a:cubicBezTo>
                  <a:pt x="422" y="21"/>
                  <a:pt x="424" y="23"/>
                  <a:pt x="427" y="23"/>
                </a:cubicBezTo>
                <a:close/>
                <a:moveTo>
                  <a:pt x="413" y="23"/>
                </a:moveTo>
                <a:cubicBezTo>
                  <a:pt x="416" y="23"/>
                  <a:pt x="418" y="21"/>
                  <a:pt x="418" y="18"/>
                </a:cubicBezTo>
                <a:cubicBezTo>
                  <a:pt x="418" y="16"/>
                  <a:pt x="416" y="14"/>
                  <a:pt x="413" y="14"/>
                </a:cubicBezTo>
                <a:cubicBezTo>
                  <a:pt x="411" y="14"/>
                  <a:pt x="409" y="16"/>
                  <a:pt x="409" y="18"/>
                </a:cubicBezTo>
                <a:cubicBezTo>
                  <a:pt x="409" y="21"/>
                  <a:pt x="411" y="23"/>
                  <a:pt x="413" y="23"/>
                </a:cubicBezTo>
                <a:close/>
                <a:moveTo>
                  <a:pt x="416" y="32"/>
                </a:moveTo>
                <a:cubicBezTo>
                  <a:pt x="416" y="34"/>
                  <a:pt x="418" y="37"/>
                  <a:pt x="420" y="37"/>
                </a:cubicBezTo>
                <a:cubicBezTo>
                  <a:pt x="423" y="37"/>
                  <a:pt x="425" y="34"/>
                  <a:pt x="425" y="32"/>
                </a:cubicBezTo>
                <a:cubicBezTo>
                  <a:pt x="425" y="29"/>
                  <a:pt x="423" y="27"/>
                  <a:pt x="420" y="27"/>
                </a:cubicBezTo>
                <a:cubicBezTo>
                  <a:pt x="418" y="27"/>
                  <a:pt x="416" y="29"/>
                  <a:pt x="416" y="32"/>
                </a:cubicBezTo>
                <a:close/>
                <a:moveTo>
                  <a:pt x="402" y="32"/>
                </a:moveTo>
                <a:cubicBezTo>
                  <a:pt x="402" y="34"/>
                  <a:pt x="404" y="37"/>
                  <a:pt x="406" y="37"/>
                </a:cubicBezTo>
                <a:cubicBezTo>
                  <a:pt x="409" y="37"/>
                  <a:pt x="411" y="34"/>
                  <a:pt x="411" y="32"/>
                </a:cubicBezTo>
                <a:cubicBezTo>
                  <a:pt x="411" y="29"/>
                  <a:pt x="409" y="27"/>
                  <a:pt x="406" y="27"/>
                </a:cubicBezTo>
                <a:cubicBezTo>
                  <a:pt x="404" y="27"/>
                  <a:pt x="402" y="29"/>
                  <a:pt x="402" y="32"/>
                </a:cubicBezTo>
                <a:close/>
                <a:moveTo>
                  <a:pt x="293" y="32"/>
                </a:moveTo>
                <a:cubicBezTo>
                  <a:pt x="293" y="34"/>
                  <a:pt x="295" y="37"/>
                  <a:pt x="297" y="37"/>
                </a:cubicBezTo>
                <a:cubicBezTo>
                  <a:pt x="300" y="37"/>
                  <a:pt x="302" y="34"/>
                  <a:pt x="302" y="32"/>
                </a:cubicBezTo>
                <a:cubicBezTo>
                  <a:pt x="302" y="29"/>
                  <a:pt x="300" y="27"/>
                  <a:pt x="297" y="27"/>
                </a:cubicBezTo>
                <a:cubicBezTo>
                  <a:pt x="295" y="27"/>
                  <a:pt x="293" y="29"/>
                  <a:pt x="293" y="32"/>
                </a:cubicBezTo>
                <a:close/>
                <a:moveTo>
                  <a:pt x="291" y="23"/>
                </a:moveTo>
                <a:cubicBezTo>
                  <a:pt x="293" y="23"/>
                  <a:pt x="295" y="21"/>
                  <a:pt x="295" y="18"/>
                </a:cubicBezTo>
                <a:cubicBezTo>
                  <a:pt x="295" y="16"/>
                  <a:pt x="293" y="14"/>
                  <a:pt x="291" y="14"/>
                </a:cubicBezTo>
                <a:cubicBezTo>
                  <a:pt x="288" y="14"/>
                  <a:pt x="286" y="16"/>
                  <a:pt x="286" y="18"/>
                </a:cubicBezTo>
                <a:cubicBezTo>
                  <a:pt x="286" y="21"/>
                  <a:pt x="288" y="23"/>
                  <a:pt x="291" y="23"/>
                </a:cubicBezTo>
                <a:close/>
                <a:moveTo>
                  <a:pt x="266" y="32"/>
                </a:moveTo>
                <a:cubicBezTo>
                  <a:pt x="266" y="34"/>
                  <a:pt x="268" y="37"/>
                  <a:pt x="270" y="37"/>
                </a:cubicBezTo>
                <a:cubicBezTo>
                  <a:pt x="273" y="37"/>
                  <a:pt x="275" y="34"/>
                  <a:pt x="275" y="32"/>
                </a:cubicBezTo>
                <a:cubicBezTo>
                  <a:pt x="275" y="29"/>
                  <a:pt x="273" y="27"/>
                  <a:pt x="270" y="27"/>
                </a:cubicBezTo>
                <a:cubicBezTo>
                  <a:pt x="268" y="27"/>
                  <a:pt x="266" y="29"/>
                  <a:pt x="266" y="32"/>
                </a:cubicBezTo>
                <a:close/>
                <a:moveTo>
                  <a:pt x="307" y="32"/>
                </a:moveTo>
                <a:cubicBezTo>
                  <a:pt x="307" y="34"/>
                  <a:pt x="309" y="37"/>
                  <a:pt x="311" y="37"/>
                </a:cubicBezTo>
                <a:cubicBezTo>
                  <a:pt x="314" y="37"/>
                  <a:pt x="316" y="34"/>
                  <a:pt x="316" y="32"/>
                </a:cubicBezTo>
                <a:cubicBezTo>
                  <a:pt x="316" y="29"/>
                  <a:pt x="314" y="27"/>
                  <a:pt x="311" y="27"/>
                </a:cubicBezTo>
                <a:cubicBezTo>
                  <a:pt x="309" y="27"/>
                  <a:pt x="307" y="29"/>
                  <a:pt x="307" y="32"/>
                </a:cubicBezTo>
                <a:close/>
                <a:moveTo>
                  <a:pt x="304" y="23"/>
                </a:moveTo>
                <a:cubicBezTo>
                  <a:pt x="307" y="23"/>
                  <a:pt x="309" y="21"/>
                  <a:pt x="309" y="18"/>
                </a:cubicBezTo>
                <a:cubicBezTo>
                  <a:pt x="309" y="16"/>
                  <a:pt x="307" y="14"/>
                  <a:pt x="304" y="14"/>
                </a:cubicBezTo>
                <a:cubicBezTo>
                  <a:pt x="302" y="14"/>
                  <a:pt x="300" y="16"/>
                  <a:pt x="300" y="18"/>
                </a:cubicBezTo>
                <a:cubicBezTo>
                  <a:pt x="300" y="21"/>
                  <a:pt x="302" y="23"/>
                  <a:pt x="304" y="23"/>
                </a:cubicBezTo>
                <a:close/>
                <a:moveTo>
                  <a:pt x="279" y="32"/>
                </a:moveTo>
                <a:cubicBezTo>
                  <a:pt x="279" y="34"/>
                  <a:pt x="281" y="37"/>
                  <a:pt x="284" y="37"/>
                </a:cubicBezTo>
                <a:cubicBezTo>
                  <a:pt x="286" y="37"/>
                  <a:pt x="288" y="34"/>
                  <a:pt x="288" y="32"/>
                </a:cubicBezTo>
                <a:cubicBezTo>
                  <a:pt x="288" y="29"/>
                  <a:pt x="286" y="27"/>
                  <a:pt x="284" y="27"/>
                </a:cubicBezTo>
                <a:cubicBezTo>
                  <a:pt x="281" y="27"/>
                  <a:pt x="279" y="29"/>
                  <a:pt x="279" y="32"/>
                </a:cubicBezTo>
                <a:close/>
                <a:moveTo>
                  <a:pt x="277" y="23"/>
                </a:moveTo>
                <a:cubicBezTo>
                  <a:pt x="280" y="23"/>
                  <a:pt x="282" y="21"/>
                  <a:pt x="282" y="18"/>
                </a:cubicBezTo>
                <a:cubicBezTo>
                  <a:pt x="282" y="16"/>
                  <a:pt x="280" y="14"/>
                  <a:pt x="277" y="14"/>
                </a:cubicBezTo>
                <a:cubicBezTo>
                  <a:pt x="275" y="14"/>
                  <a:pt x="273" y="16"/>
                  <a:pt x="273" y="18"/>
                </a:cubicBezTo>
                <a:cubicBezTo>
                  <a:pt x="273" y="21"/>
                  <a:pt x="275" y="23"/>
                  <a:pt x="277" y="23"/>
                </a:cubicBezTo>
                <a:close/>
                <a:moveTo>
                  <a:pt x="354" y="46"/>
                </a:moveTo>
                <a:cubicBezTo>
                  <a:pt x="354" y="48"/>
                  <a:pt x="356" y="50"/>
                  <a:pt x="359" y="50"/>
                </a:cubicBezTo>
                <a:cubicBezTo>
                  <a:pt x="361" y="50"/>
                  <a:pt x="363" y="48"/>
                  <a:pt x="363" y="46"/>
                </a:cubicBezTo>
                <a:cubicBezTo>
                  <a:pt x="363" y="43"/>
                  <a:pt x="361" y="41"/>
                  <a:pt x="359" y="41"/>
                </a:cubicBezTo>
                <a:cubicBezTo>
                  <a:pt x="356" y="41"/>
                  <a:pt x="354" y="43"/>
                  <a:pt x="354" y="46"/>
                </a:cubicBezTo>
                <a:close/>
                <a:moveTo>
                  <a:pt x="341" y="18"/>
                </a:moveTo>
                <a:cubicBezTo>
                  <a:pt x="341" y="21"/>
                  <a:pt x="343" y="23"/>
                  <a:pt x="345" y="23"/>
                </a:cubicBezTo>
                <a:cubicBezTo>
                  <a:pt x="348" y="23"/>
                  <a:pt x="350" y="21"/>
                  <a:pt x="350" y="18"/>
                </a:cubicBezTo>
                <a:cubicBezTo>
                  <a:pt x="350" y="16"/>
                  <a:pt x="348" y="14"/>
                  <a:pt x="345" y="14"/>
                </a:cubicBezTo>
                <a:cubicBezTo>
                  <a:pt x="343" y="14"/>
                  <a:pt x="341" y="16"/>
                  <a:pt x="341" y="18"/>
                </a:cubicBezTo>
                <a:close/>
                <a:moveTo>
                  <a:pt x="352" y="9"/>
                </a:moveTo>
                <a:cubicBezTo>
                  <a:pt x="354" y="9"/>
                  <a:pt x="356" y="7"/>
                  <a:pt x="356" y="5"/>
                </a:cubicBezTo>
                <a:cubicBezTo>
                  <a:pt x="356" y="2"/>
                  <a:pt x="354" y="0"/>
                  <a:pt x="352" y="0"/>
                </a:cubicBezTo>
                <a:cubicBezTo>
                  <a:pt x="349" y="0"/>
                  <a:pt x="347" y="2"/>
                  <a:pt x="347" y="5"/>
                </a:cubicBezTo>
                <a:cubicBezTo>
                  <a:pt x="347" y="7"/>
                  <a:pt x="349" y="9"/>
                  <a:pt x="352" y="9"/>
                </a:cubicBezTo>
                <a:close/>
                <a:moveTo>
                  <a:pt x="338" y="9"/>
                </a:moveTo>
                <a:cubicBezTo>
                  <a:pt x="341" y="9"/>
                  <a:pt x="343" y="7"/>
                  <a:pt x="343" y="5"/>
                </a:cubicBezTo>
                <a:cubicBezTo>
                  <a:pt x="343" y="2"/>
                  <a:pt x="341" y="0"/>
                  <a:pt x="338" y="0"/>
                </a:cubicBezTo>
                <a:cubicBezTo>
                  <a:pt x="336" y="0"/>
                  <a:pt x="334" y="2"/>
                  <a:pt x="334" y="5"/>
                </a:cubicBezTo>
                <a:cubicBezTo>
                  <a:pt x="334" y="7"/>
                  <a:pt x="336" y="9"/>
                  <a:pt x="338" y="9"/>
                </a:cubicBezTo>
                <a:close/>
                <a:moveTo>
                  <a:pt x="318" y="23"/>
                </a:moveTo>
                <a:cubicBezTo>
                  <a:pt x="320" y="23"/>
                  <a:pt x="322" y="21"/>
                  <a:pt x="322" y="18"/>
                </a:cubicBezTo>
                <a:cubicBezTo>
                  <a:pt x="322" y="16"/>
                  <a:pt x="320" y="14"/>
                  <a:pt x="318" y="14"/>
                </a:cubicBezTo>
                <a:cubicBezTo>
                  <a:pt x="315" y="14"/>
                  <a:pt x="313" y="16"/>
                  <a:pt x="313" y="18"/>
                </a:cubicBezTo>
                <a:cubicBezTo>
                  <a:pt x="313" y="21"/>
                  <a:pt x="315" y="23"/>
                  <a:pt x="318" y="23"/>
                </a:cubicBezTo>
                <a:close/>
                <a:moveTo>
                  <a:pt x="325" y="9"/>
                </a:moveTo>
                <a:cubicBezTo>
                  <a:pt x="327" y="9"/>
                  <a:pt x="329" y="7"/>
                  <a:pt x="329" y="5"/>
                </a:cubicBezTo>
                <a:cubicBezTo>
                  <a:pt x="329" y="2"/>
                  <a:pt x="327" y="0"/>
                  <a:pt x="325" y="0"/>
                </a:cubicBezTo>
                <a:cubicBezTo>
                  <a:pt x="322" y="0"/>
                  <a:pt x="320" y="2"/>
                  <a:pt x="320" y="5"/>
                </a:cubicBezTo>
                <a:cubicBezTo>
                  <a:pt x="320" y="7"/>
                  <a:pt x="322" y="9"/>
                  <a:pt x="325" y="9"/>
                </a:cubicBezTo>
                <a:close/>
                <a:moveTo>
                  <a:pt x="327" y="18"/>
                </a:moveTo>
                <a:cubicBezTo>
                  <a:pt x="327" y="21"/>
                  <a:pt x="329" y="23"/>
                  <a:pt x="332" y="23"/>
                </a:cubicBezTo>
                <a:cubicBezTo>
                  <a:pt x="334" y="23"/>
                  <a:pt x="336" y="21"/>
                  <a:pt x="336" y="18"/>
                </a:cubicBezTo>
                <a:cubicBezTo>
                  <a:pt x="336" y="16"/>
                  <a:pt x="334" y="14"/>
                  <a:pt x="332" y="14"/>
                </a:cubicBezTo>
                <a:cubicBezTo>
                  <a:pt x="329" y="14"/>
                  <a:pt x="327" y="16"/>
                  <a:pt x="327" y="18"/>
                </a:cubicBezTo>
                <a:close/>
                <a:moveTo>
                  <a:pt x="388" y="59"/>
                </a:moveTo>
                <a:cubicBezTo>
                  <a:pt x="388" y="62"/>
                  <a:pt x="390" y="64"/>
                  <a:pt x="393" y="64"/>
                </a:cubicBezTo>
                <a:cubicBezTo>
                  <a:pt x="395" y="64"/>
                  <a:pt x="397" y="62"/>
                  <a:pt x="397" y="59"/>
                </a:cubicBezTo>
                <a:cubicBezTo>
                  <a:pt x="397" y="57"/>
                  <a:pt x="395" y="55"/>
                  <a:pt x="393" y="55"/>
                </a:cubicBezTo>
                <a:cubicBezTo>
                  <a:pt x="390" y="55"/>
                  <a:pt x="388" y="57"/>
                  <a:pt x="388" y="59"/>
                </a:cubicBezTo>
                <a:close/>
                <a:moveTo>
                  <a:pt x="434" y="27"/>
                </a:moveTo>
                <a:cubicBezTo>
                  <a:pt x="431" y="27"/>
                  <a:pt x="429" y="29"/>
                  <a:pt x="429" y="32"/>
                </a:cubicBezTo>
                <a:cubicBezTo>
                  <a:pt x="429" y="34"/>
                  <a:pt x="431" y="37"/>
                  <a:pt x="434" y="37"/>
                </a:cubicBezTo>
                <a:cubicBezTo>
                  <a:pt x="436" y="37"/>
                  <a:pt x="438" y="34"/>
                  <a:pt x="438" y="32"/>
                </a:cubicBezTo>
                <a:cubicBezTo>
                  <a:pt x="438" y="29"/>
                  <a:pt x="436" y="27"/>
                  <a:pt x="434" y="27"/>
                </a:cubicBezTo>
                <a:close/>
                <a:moveTo>
                  <a:pt x="422" y="46"/>
                </a:moveTo>
                <a:cubicBezTo>
                  <a:pt x="422" y="48"/>
                  <a:pt x="424" y="50"/>
                  <a:pt x="427" y="50"/>
                </a:cubicBezTo>
                <a:cubicBezTo>
                  <a:pt x="429" y="50"/>
                  <a:pt x="431" y="48"/>
                  <a:pt x="431" y="46"/>
                </a:cubicBezTo>
                <a:cubicBezTo>
                  <a:pt x="431" y="43"/>
                  <a:pt x="429" y="41"/>
                  <a:pt x="427" y="41"/>
                </a:cubicBezTo>
                <a:cubicBezTo>
                  <a:pt x="424" y="41"/>
                  <a:pt x="422" y="43"/>
                  <a:pt x="422" y="46"/>
                </a:cubicBezTo>
                <a:close/>
                <a:moveTo>
                  <a:pt x="447" y="27"/>
                </a:moveTo>
                <a:cubicBezTo>
                  <a:pt x="445" y="27"/>
                  <a:pt x="443" y="29"/>
                  <a:pt x="443" y="32"/>
                </a:cubicBezTo>
                <a:cubicBezTo>
                  <a:pt x="443" y="34"/>
                  <a:pt x="445" y="37"/>
                  <a:pt x="447" y="37"/>
                </a:cubicBezTo>
                <a:cubicBezTo>
                  <a:pt x="450" y="37"/>
                  <a:pt x="452" y="34"/>
                  <a:pt x="452" y="32"/>
                </a:cubicBezTo>
                <a:cubicBezTo>
                  <a:pt x="452" y="29"/>
                  <a:pt x="450" y="27"/>
                  <a:pt x="447" y="27"/>
                </a:cubicBezTo>
                <a:close/>
                <a:moveTo>
                  <a:pt x="402" y="59"/>
                </a:moveTo>
                <a:cubicBezTo>
                  <a:pt x="402" y="62"/>
                  <a:pt x="404" y="64"/>
                  <a:pt x="406" y="64"/>
                </a:cubicBezTo>
                <a:cubicBezTo>
                  <a:pt x="409" y="64"/>
                  <a:pt x="411" y="62"/>
                  <a:pt x="411" y="59"/>
                </a:cubicBezTo>
                <a:cubicBezTo>
                  <a:pt x="411" y="57"/>
                  <a:pt x="409" y="55"/>
                  <a:pt x="406" y="55"/>
                </a:cubicBezTo>
                <a:cubicBezTo>
                  <a:pt x="404" y="55"/>
                  <a:pt x="402" y="57"/>
                  <a:pt x="402" y="59"/>
                </a:cubicBezTo>
                <a:close/>
                <a:moveTo>
                  <a:pt x="416" y="59"/>
                </a:moveTo>
                <a:cubicBezTo>
                  <a:pt x="416" y="62"/>
                  <a:pt x="418" y="64"/>
                  <a:pt x="420" y="64"/>
                </a:cubicBezTo>
                <a:cubicBezTo>
                  <a:pt x="423" y="64"/>
                  <a:pt x="425" y="62"/>
                  <a:pt x="425" y="59"/>
                </a:cubicBezTo>
                <a:cubicBezTo>
                  <a:pt x="425" y="57"/>
                  <a:pt x="423" y="55"/>
                  <a:pt x="420" y="55"/>
                </a:cubicBezTo>
                <a:cubicBezTo>
                  <a:pt x="418" y="55"/>
                  <a:pt x="416" y="57"/>
                  <a:pt x="416" y="59"/>
                </a:cubicBezTo>
                <a:close/>
                <a:moveTo>
                  <a:pt x="413" y="41"/>
                </a:moveTo>
                <a:cubicBezTo>
                  <a:pt x="411" y="41"/>
                  <a:pt x="409" y="43"/>
                  <a:pt x="409" y="46"/>
                </a:cubicBezTo>
                <a:cubicBezTo>
                  <a:pt x="409" y="48"/>
                  <a:pt x="411" y="50"/>
                  <a:pt x="413" y="50"/>
                </a:cubicBezTo>
                <a:cubicBezTo>
                  <a:pt x="416" y="50"/>
                  <a:pt x="418" y="48"/>
                  <a:pt x="418" y="46"/>
                </a:cubicBezTo>
                <a:cubicBezTo>
                  <a:pt x="418" y="43"/>
                  <a:pt x="416" y="41"/>
                  <a:pt x="413" y="41"/>
                </a:cubicBezTo>
                <a:close/>
                <a:moveTo>
                  <a:pt x="465" y="87"/>
                </a:moveTo>
                <a:cubicBezTo>
                  <a:pt x="465" y="84"/>
                  <a:pt x="463" y="82"/>
                  <a:pt x="461" y="82"/>
                </a:cubicBezTo>
                <a:cubicBezTo>
                  <a:pt x="458" y="82"/>
                  <a:pt x="456" y="84"/>
                  <a:pt x="456" y="87"/>
                </a:cubicBezTo>
                <a:cubicBezTo>
                  <a:pt x="456" y="89"/>
                  <a:pt x="458" y="91"/>
                  <a:pt x="461" y="91"/>
                </a:cubicBezTo>
                <a:cubicBezTo>
                  <a:pt x="463" y="91"/>
                  <a:pt x="465" y="89"/>
                  <a:pt x="465" y="87"/>
                </a:cubicBezTo>
                <a:close/>
                <a:moveTo>
                  <a:pt x="450" y="46"/>
                </a:moveTo>
                <a:cubicBezTo>
                  <a:pt x="450" y="48"/>
                  <a:pt x="452" y="50"/>
                  <a:pt x="454" y="50"/>
                </a:cubicBezTo>
                <a:cubicBezTo>
                  <a:pt x="457" y="50"/>
                  <a:pt x="459" y="48"/>
                  <a:pt x="459" y="46"/>
                </a:cubicBezTo>
                <a:cubicBezTo>
                  <a:pt x="459" y="43"/>
                  <a:pt x="457" y="41"/>
                  <a:pt x="454" y="41"/>
                </a:cubicBezTo>
                <a:cubicBezTo>
                  <a:pt x="452" y="41"/>
                  <a:pt x="450" y="43"/>
                  <a:pt x="450" y="46"/>
                </a:cubicBezTo>
                <a:close/>
                <a:moveTo>
                  <a:pt x="479" y="59"/>
                </a:moveTo>
                <a:cubicBezTo>
                  <a:pt x="479" y="57"/>
                  <a:pt x="477" y="55"/>
                  <a:pt x="475" y="55"/>
                </a:cubicBezTo>
                <a:cubicBezTo>
                  <a:pt x="472" y="55"/>
                  <a:pt x="470" y="57"/>
                  <a:pt x="470" y="59"/>
                </a:cubicBezTo>
                <a:cubicBezTo>
                  <a:pt x="470" y="62"/>
                  <a:pt x="472" y="64"/>
                  <a:pt x="475" y="64"/>
                </a:cubicBezTo>
                <a:cubicBezTo>
                  <a:pt x="477" y="64"/>
                  <a:pt x="479" y="62"/>
                  <a:pt x="479" y="59"/>
                </a:cubicBezTo>
                <a:close/>
                <a:moveTo>
                  <a:pt x="472" y="73"/>
                </a:moveTo>
                <a:cubicBezTo>
                  <a:pt x="472" y="70"/>
                  <a:pt x="470" y="68"/>
                  <a:pt x="468" y="68"/>
                </a:cubicBezTo>
                <a:cubicBezTo>
                  <a:pt x="465" y="68"/>
                  <a:pt x="463" y="70"/>
                  <a:pt x="463" y="73"/>
                </a:cubicBezTo>
                <a:cubicBezTo>
                  <a:pt x="463" y="75"/>
                  <a:pt x="465" y="77"/>
                  <a:pt x="468" y="77"/>
                </a:cubicBezTo>
                <a:cubicBezTo>
                  <a:pt x="470" y="77"/>
                  <a:pt x="472" y="75"/>
                  <a:pt x="472" y="73"/>
                </a:cubicBezTo>
                <a:close/>
                <a:moveTo>
                  <a:pt x="475" y="27"/>
                </a:moveTo>
                <a:cubicBezTo>
                  <a:pt x="472" y="27"/>
                  <a:pt x="470" y="29"/>
                  <a:pt x="470" y="32"/>
                </a:cubicBezTo>
                <a:cubicBezTo>
                  <a:pt x="470" y="34"/>
                  <a:pt x="472" y="37"/>
                  <a:pt x="475" y="37"/>
                </a:cubicBezTo>
                <a:cubicBezTo>
                  <a:pt x="477" y="37"/>
                  <a:pt x="479" y="34"/>
                  <a:pt x="479" y="32"/>
                </a:cubicBezTo>
                <a:cubicBezTo>
                  <a:pt x="479" y="29"/>
                  <a:pt x="477" y="27"/>
                  <a:pt x="475" y="27"/>
                </a:cubicBezTo>
                <a:close/>
                <a:moveTo>
                  <a:pt x="461" y="27"/>
                </a:moveTo>
                <a:cubicBezTo>
                  <a:pt x="458" y="27"/>
                  <a:pt x="456" y="29"/>
                  <a:pt x="456" y="32"/>
                </a:cubicBezTo>
                <a:cubicBezTo>
                  <a:pt x="456" y="34"/>
                  <a:pt x="458" y="37"/>
                  <a:pt x="461" y="37"/>
                </a:cubicBezTo>
                <a:cubicBezTo>
                  <a:pt x="463" y="37"/>
                  <a:pt x="465" y="34"/>
                  <a:pt x="465" y="32"/>
                </a:cubicBezTo>
                <a:cubicBezTo>
                  <a:pt x="465" y="29"/>
                  <a:pt x="463" y="27"/>
                  <a:pt x="461" y="27"/>
                </a:cubicBezTo>
                <a:close/>
                <a:moveTo>
                  <a:pt x="463" y="46"/>
                </a:moveTo>
                <a:cubicBezTo>
                  <a:pt x="463" y="48"/>
                  <a:pt x="465" y="50"/>
                  <a:pt x="468" y="50"/>
                </a:cubicBezTo>
                <a:cubicBezTo>
                  <a:pt x="470" y="50"/>
                  <a:pt x="472" y="48"/>
                  <a:pt x="472" y="46"/>
                </a:cubicBezTo>
                <a:cubicBezTo>
                  <a:pt x="472" y="43"/>
                  <a:pt x="470" y="41"/>
                  <a:pt x="468" y="41"/>
                </a:cubicBezTo>
                <a:cubicBezTo>
                  <a:pt x="465" y="41"/>
                  <a:pt x="463" y="43"/>
                  <a:pt x="463" y="46"/>
                </a:cubicBezTo>
                <a:close/>
                <a:moveTo>
                  <a:pt x="436" y="46"/>
                </a:moveTo>
                <a:cubicBezTo>
                  <a:pt x="436" y="48"/>
                  <a:pt x="438" y="50"/>
                  <a:pt x="441" y="50"/>
                </a:cubicBezTo>
                <a:cubicBezTo>
                  <a:pt x="443" y="50"/>
                  <a:pt x="445" y="48"/>
                  <a:pt x="445" y="46"/>
                </a:cubicBezTo>
                <a:cubicBezTo>
                  <a:pt x="445" y="43"/>
                  <a:pt x="443" y="41"/>
                  <a:pt x="441" y="41"/>
                </a:cubicBezTo>
                <a:cubicBezTo>
                  <a:pt x="438" y="41"/>
                  <a:pt x="436" y="43"/>
                  <a:pt x="436" y="46"/>
                </a:cubicBezTo>
                <a:close/>
                <a:moveTo>
                  <a:pt x="327" y="100"/>
                </a:moveTo>
                <a:cubicBezTo>
                  <a:pt x="327" y="103"/>
                  <a:pt x="329" y="105"/>
                  <a:pt x="332" y="105"/>
                </a:cubicBezTo>
                <a:cubicBezTo>
                  <a:pt x="334" y="105"/>
                  <a:pt x="336" y="103"/>
                  <a:pt x="336" y="100"/>
                </a:cubicBezTo>
                <a:cubicBezTo>
                  <a:pt x="336" y="98"/>
                  <a:pt x="334" y="96"/>
                  <a:pt x="332" y="96"/>
                </a:cubicBezTo>
                <a:cubicBezTo>
                  <a:pt x="329" y="96"/>
                  <a:pt x="327" y="98"/>
                  <a:pt x="327" y="100"/>
                </a:cubicBezTo>
                <a:close/>
                <a:moveTo>
                  <a:pt x="334" y="87"/>
                </a:moveTo>
                <a:cubicBezTo>
                  <a:pt x="334" y="89"/>
                  <a:pt x="336" y="91"/>
                  <a:pt x="338" y="91"/>
                </a:cubicBezTo>
                <a:cubicBezTo>
                  <a:pt x="341" y="91"/>
                  <a:pt x="343" y="89"/>
                  <a:pt x="343" y="87"/>
                </a:cubicBezTo>
                <a:cubicBezTo>
                  <a:pt x="343" y="84"/>
                  <a:pt x="341" y="82"/>
                  <a:pt x="338" y="82"/>
                </a:cubicBezTo>
                <a:cubicBezTo>
                  <a:pt x="336" y="82"/>
                  <a:pt x="334" y="84"/>
                  <a:pt x="334" y="87"/>
                </a:cubicBezTo>
                <a:close/>
                <a:moveTo>
                  <a:pt x="345" y="41"/>
                </a:moveTo>
                <a:cubicBezTo>
                  <a:pt x="343" y="41"/>
                  <a:pt x="341" y="43"/>
                  <a:pt x="341" y="46"/>
                </a:cubicBezTo>
                <a:cubicBezTo>
                  <a:pt x="341" y="48"/>
                  <a:pt x="343" y="50"/>
                  <a:pt x="345" y="50"/>
                </a:cubicBezTo>
                <a:cubicBezTo>
                  <a:pt x="348" y="50"/>
                  <a:pt x="350" y="48"/>
                  <a:pt x="350" y="46"/>
                </a:cubicBezTo>
                <a:cubicBezTo>
                  <a:pt x="350" y="43"/>
                  <a:pt x="348" y="41"/>
                  <a:pt x="345" y="41"/>
                </a:cubicBezTo>
                <a:close/>
                <a:moveTo>
                  <a:pt x="325" y="27"/>
                </a:moveTo>
                <a:cubicBezTo>
                  <a:pt x="322" y="27"/>
                  <a:pt x="320" y="29"/>
                  <a:pt x="320" y="32"/>
                </a:cubicBezTo>
                <a:cubicBezTo>
                  <a:pt x="320" y="34"/>
                  <a:pt x="322" y="37"/>
                  <a:pt x="325" y="37"/>
                </a:cubicBezTo>
                <a:cubicBezTo>
                  <a:pt x="327" y="37"/>
                  <a:pt x="329" y="34"/>
                  <a:pt x="329" y="32"/>
                </a:cubicBezTo>
                <a:cubicBezTo>
                  <a:pt x="329" y="29"/>
                  <a:pt x="327" y="27"/>
                  <a:pt x="325" y="27"/>
                </a:cubicBezTo>
                <a:close/>
                <a:moveTo>
                  <a:pt x="313" y="46"/>
                </a:moveTo>
                <a:cubicBezTo>
                  <a:pt x="313" y="48"/>
                  <a:pt x="315" y="50"/>
                  <a:pt x="318" y="50"/>
                </a:cubicBezTo>
                <a:cubicBezTo>
                  <a:pt x="320" y="50"/>
                  <a:pt x="322" y="48"/>
                  <a:pt x="322" y="46"/>
                </a:cubicBezTo>
                <a:cubicBezTo>
                  <a:pt x="322" y="43"/>
                  <a:pt x="320" y="41"/>
                  <a:pt x="318" y="41"/>
                </a:cubicBezTo>
                <a:cubicBezTo>
                  <a:pt x="315" y="41"/>
                  <a:pt x="313" y="43"/>
                  <a:pt x="313" y="46"/>
                </a:cubicBezTo>
                <a:close/>
                <a:moveTo>
                  <a:pt x="352" y="82"/>
                </a:moveTo>
                <a:cubicBezTo>
                  <a:pt x="349" y="82"/>
                  <a:pt x="347" y="84"/>
                  <a:pt x="347" y="87"/>
                </a:cubicBezTo>
                <a:cubicBezTo>
                  <a:pt x="347" y="89"/>
                  <a:pt x="349" y="91"/>
                  <a:pt x="352" y="91"/>
                </a:cubicBezTo>
                <a:cubicBezTo>
                  <a:pt x="354" y="91"/>
                  <a:pt x="356" y="89"/>
                  <a:pt x="356" y="87"/>
                </a:cubicBezTo>
                <a:cubicBezTo>
                  <a:pt x="356" y="84"/>
                  <a:pt x="354" y="82"/>
                  <a:pt x="352" y="82"/>
                </a:cubicBezTo>
                <a:close/>
                <a:moveTo>
                  <a:pt x="386" y="41"/>
                </a:moveTo>
                <a:cubicBezTo>
                  <a:pt x="384" y="41"/>
                  <a:pt x="381" y="43"/>
                  <a:pt x="381" y="46"/>
                </a:cubicBezTo>
                <a:cubicBezTo>
                  <a:pt x="381" y="48"/>
                  <a:pt x="384" y="50"/>
                  <a:pt x="386" y="50"/>
                </a:cubicBezTo>
                <a:cubicBezTo>
                  <a:pt x="389" y="50"/>
                  <a:pt x="391" y="48"/>
                  <a:pt x="391" y="46"/>
                </a:cubicBezTo>
                <a:cubicBezTo>
                  <a:pt x="391" y="43"/>
                  <a:pt x="389" y="41"/>
                  <a:pt x="386" y="41"/>
                </a:cubicBezTo>
                <a:close/>
                <a:moveTo>
                  <a:pt x="359" y="96"/>
                </a:moveTo>
                <a:cubicBezTo>
                  <a:pt x="356" y="96"/>
                  <a:pt x="354" y="98"/>
                  <a:pt x="354" y="100"/>
                </a:cubicBezTo>
                <a:cubicBezTo>
                  <a:pt x="354" y="103"/>
                  <a:pt x="356" y="105"/>
                  <a:pt x="359" y="105"/>
                </a:cubicBezTo>
                <a:cubicBezTo>
                  <a:pt x="361" y="105"/>
                  <a:pt x="363" y="103"/>
                  <a:pt x="363" y="100"/>
                </a:cubicBezTo>
                <a:cubicBezTo>
                  <a:pt x="363" y="98"/>
                  <a:pt x="361" y="96"/>
                  <a:pt x="359" y="96"/>
                </a:cubicBezTo>
                <a:close/>
                <a:moveTo>
                  <a:pt x="400" y="41"/>
                </a:moveTo>
                <a:cubicBezTo>
                  <a:pt x="397" y="41"/>
                  <a:pt x="395" y="43"/>
                  <a:pt x="395" y="46"/>
                </a:cubicBezTo>
                <a:cubicBezTo>
                  <a:pt x="395" y="48"/>
                  <a:pt x="397" y="50"/>
                  <a:pt x="400" y="50"/>
                </a:cubicBezTo>
                <a:cubicBezTo>
                  <a:pt x="402" y="50"/>
                  <a:pt x="404" y="48"/>
                  <a:pt x="404" y="46"/>
                </a:cubicBezTo>
                <a:cubicBezTo>
                  <a:pt x="404" y="43"/>
                  <a:pt x="402" y="41"/>
                  <a:pt x="400" y="41"/>
                </a:cubicBezTo>
                <a:close/>
                <a:moveTo>
                  <a:pt x="95" y="127"/>
                </a:moveTo>
                <a:cubicBezTo>
                  <a:pt x="95" y="130"/>
                  <a:pt x="98" y="132"/>
                  <a:pt x="100" y="132"/>
                </a:cubicBezTo>
                <a:cubicBezTo>
                  <a:pt x="103" y="132"/>
                  <a:pt x="105" y="130"/>
                  <a:pt x="105" y="127"/>
                </a:cubicBezTo>
                <a:cubicBezTo>
                  <a:pt x="105" y="125"/>
                  <a:pt x="103" y="123"/>
                  <a:pt x="100" y="123"/>
                </a:cubicBezTo>
                <a:cubicBezTo>
                  <a:pt x="98" y="123"/>
                  <a:pt x="95" y="125"/>
                  <a:pt x="95" y="127"/>
                </a:cubicBezTo>
                <a:close/>
                <a:moveTo>
                  <a:pt x="375" y="196"/>
                </a:moveTo>
                <a:cubicBezTo>
                  <a:pt x="375" y="198"/>
                  <a:pt x="377" y="200"/>
                  <a:pt x="379" y="200"/>
                </a:cubicBezTo>
                <a:cubicBezTo>
                  <a:pt x="382" y="200"/>
                  <a:pt x="384" y="198"/>
                  <a:pt x="384" y="196"/>
                </a:cubicBezTo>
                <a:cubicBezTo>
                  <a:pt x="384" y="193"/>
                  <a:pt x="382" y="191"/>
                  <a:pt x="379" y="191"/>
                </a:cubicBezTo>
                <a:cubicBezTo>
                  <a:pt x="377" y="191"/>
                  <a:pt x="375" y="193"/>
                  <a:pt x="375" y="196"/>
                </a:cubicBezTo>
                <a:close/>
                <a:moveTo>
                  <a:pt x="361" y="114"/>
                </a:moveTo>
                <a:cubicBezTo>
                  <a:pt x="361" y="116"/>
                  <a:pt x="363" y="118"/>
                  <a:pt x="366" y="118"/>
                </a:cubicBezTo>
                <a:cubicBezTo>
                  <a:pt x="368" y="118"/>
                  <a:pt x="370" y="116"/>
                  <a:pt x="370" y="114"/>
                </a:cubicBezTo>
                <a:cubicBezTo>
                  <a:pt x="370" y="111"/>
                  <a:pt x="368" y="109"/>
                  <a:pt x="366" y="109"/>
                </a:cubicBezTo>
                <a:cubicBezTo>
                  <a:pt x="363" y="109"/>
                  <a:pt x="361" y="111"/>
                  <a:pt x="361" y="114"/>
                </a:cubicBezTo>
                <a:close/>
                <a:moveTo>
                  <a:pt x="372" y="41"/>
                </a:moveTo>
                <a:cubicBezTo>
                  <a:pt x="370" y="41"/>
                  <a:pt x="368" y="43"/>
                  <a:pt x="368" y="46"/>
                </a:cubicBezTo>
                <a:cubicBezTo>
                  <a:pt x="368" y="48"/>
                  <a:pt x="370" y="50"/>
                  <a:pt x="372" y="50"/>
                </a:cubicBezTo>
                <a:cubicBezTo>
                  <a:pt x="375" y="50"/>
                  <a:pt x="377" y="48"/>
                  <a:pt x="377" y="46"/>
                </a:cubicBezTo>
                <a:cubicBezTo>
                  <a:pt x="377" y="43"/>
                  <a:pt x="375" y="41"/>
                  <a:pt x="372" y="41"/>
                </a:cubicBezTo>
                <a:close/>
                <a:moveTo>
                  <a:pt x="363" y="591"/>
                </a:moveTo>
                <a:cubicBezTo>
                  <a:pt x="363" y="589"/>
                  <a:pt x="361" y="587"/>
                  <a:pt x="359" y="587"/>
                </a:cubicBezTo>
                <a:cubicBezTo>
                  <a:pt x="356" y="587"/>
                  <a:pt x="354" y="589"/>
                  <a:pt x="354" y="591"/>
                </a:cubicBezTo>
                <a:cubicBezTo>
                  <a:pt x="354" y="594"/>
                  <a:pt x="356" y="596"/>
                  <a:pt x="359" y="596"/>
                </a:cubicBezTo>
                <a:cubicBezTo>
                  <a:pt x="361" y="596"/>
                  <a:pt x="363" y="594"/>
                  <a:pt x="363" y="591"/>
                </a:cubicBezTo>
                <a:close/>
                <a:moveTo>
                  <a:pt x="350" y="619"/>
                </a:moveTo>
                <a:cubicBezTo>
                  <a:pt x="350" y="616"/>
                  <a:pt x="348" y="614"/>
                  <a:pt x="345" y="614"/>
                </a:cubicBezTo>
                <a:cubicBezTo>
                  <a:pt x="343" y="614"/>
                  <a:pt x="341" y="616"/>
                  <a:pt x="341" y="619"/>
                </a:cubicBezTo>
                <a:cubicBezTo>
                  <a:pt x="341" y="621"/>
                  <a:pt x="343" y="623"/>
                  <a:pt x="345" y="623"/>
                </a:cubicBezTo>
                <a:cubicBezTo>
                  <a:pt x="348" y="623"/>
                  <a:pt x="350" y="621"/>
                  <a:pt x="350" y="619"/>
                </a:cubicBezTo>
                <a:close/>
                <a:moveTo>
                  <a:pt x="356" y="605"/>
                </a:moveTo>
                <a:cubicBezTo>
                  <a:pt x="356" y="602"/>
                  <a:pt x="354" y="600"/>
                  <a:pt x="352" y="600"/>
                </a:cubicBezTo>
                <a:cubicBezTo>
                  <a:pt x="349" y="600"/>
                  <a:pt x="347" y="602"/>
                  <a:pt x="347" y="605"/>
                </a:cubicBezTo>
                <a:cubicBezTo>
                  <a:pt x="347" y="607"/>
                  <a:pt x="349" y="609"/>
                  <a:pt x="352" y="609"/>
                </a:cubicBezTo>
                <a:cubicBezTo>
                  <a:pt x="354" y="609"/>
                  <a:pt x="356" y="607"/>
                  <a:pt x="356" y="605"/>
                </a:cubicBezTo>
                <a:close/>
                <a:moveTo>
                  <a:pt x="261" y="278"/>
                </a:moveTo>
                <a:cubicBezTo>
                  <a:pt x="261" y="275"/>
                  <a:pt x="259" y="273"/>
                  <a:pt x="257" y="273"/>
                </a:cubicBezTo>
                <a:cubicBezTo>
                  <a:pt x="254" y="273"/>
                  <a:pt x="252" y="275"/>
                  <a:pt x="252" y="278"/>
                </a:cubicBezTo>
                <a:cubicBezTo>
                  <a:pt x="252" y="280"/>
                  <a:pt x="254" y="282"/>
                  <a:pt x="257" y="282"/>
                </a:cubicBezTo>
                <a:cubicBezTo>
                  <a:pt x="259" y="282"/>
                  <a:pt x="261" y="280"/>
                  <a:pt x="261" y="278"/>
                </a:cubicBezTo>
                <a:close/>
                <a:moveTo>
                  <a:pt x="307" y="59"/>
                </a:moveTo>
                <a:cubicBezTo>
                  <a:pt x="307" y="62"/>
                  <a:pt x="309" y="64"/>
                  <a:pt x="311" y="64"/>
                </a:cubicBezTo>
                <a:cubicBezTo>
                  <a:pt x="314" y="64"/>
                  <a:pt x="316" y="62"/>
                  <a:pt x="316" y="59"/>
                </a:cubicBezTo>
                <a:cubicBezTo>
                  <a:pt x="316" y="57"/>
                  <a:pt x="314" y="55"/>
                  <a:pt x="311" y="55"/>
                </a:cubicBezTo>
                <a:cubicBezTo>
                  <a:pt x="309" y="55"/>
                  <a:pt x="307" y="57"/>
                  <a:pt x="307" y="59"/>
                </a:cubicBezTo>
                <a:close/>
                <a:moveTo>
                  <a:pt x="370" y="578"/>
                </a:moveTo>
                <a:cubicBezTo>
                  <a:pt x="370" y="575"/>
                  <a:pt x="368" y="573"/>
                  <a:pt x="366" y="573"/>
                </a:cubicBezTo>
                <a:cubicBezTo>
                  <a:pt x="363" y="573"/>
                  <a:pt x="361" y="575"/>
                  <a:pt x="361" y="578"/>
                </a:cubicBezTo>
                <a:cubicBezTo>
                  <a:pt x="361" y="580"/>
                  <a:pt x="363" y="582"/>
                  <a:pt x="366" y="582"/>
                </a:cubicBezTo>
                <a:cubicBezTo>
                  <a:pt x="368" y="582"/>
                  <a:pt x="370" y="580"/>
                  <a:pt x="370" y="578"/>
                </a:cubicBezTo>
                <a:close/>
                <a:moveTo>
                  <a:pt x="372" y="596"/>
                </a:moveTo>
                <a:cubicBezTo>
                  <a:pt x="375" y="596"/>
                  <a:pt x="377" y="594"/>
                  <a:pt x="377" y="591"/>
                </a:cubicBezTo>
                <a:cubicBezTo>
                  <a:pt x="377" y="589"/>
                  <a:pt x="375" y="587"/>
                  <a:pt x="372" y="587"/>
                </a:cubicBezTo>
                <a:cubicBezTo>
                  <a:pt x="370" y="587"/>
                  <a:pt x="368" y="589"/>
                  <a:pt x="368" y="591"/>
                </a:cubicBezTo>
                <a:cubicBezTo>
                  <a:pt x="368" y="594"/>
                  <a:pt x="370" y="596"/>
                  <a:pt x="372" y="596"/>
                </a:cubicBezTo>
                <a:close/>
                <a:moveTo>
                  <a:pt x="338" y="637"/>
                </a:moveTo>
                <a:cubicBezTo>
                  <a:pt x="341" y="637"/>
                  <a:pt x="343" y="635"/>
                  <a:pt x="343" y="632"/>
                </a:cubicBezTo>
                <a:cubicBezTo>
                  <a:pt x="343" y="630"/>
                  <a:pt x="341" y="628"/>
                  <a:pt x="338" y="628"/>
                </a:cubicBezTo>
                <a:cubicBezTo>
                  <a:pt x="336" y="628"/>
                  <a:pt x="334" y="630"/>
                  <a:pt x="334" y="632"/>
                </a:cubicBezTo>
                <a:cubicBezTo>
                  <a:pt x="334" y="635"/>
                  <a:pt x="336" y="637"/>
                  <a:pt x="338" y="637"/>
                </a:cubicBezTo>
                <a:close/>
                <a:moveTo>
                  <a:pt x="338" y="473"/>
                </a:moveTo>
                <a:cubicBezTo>
                  <a:pt x="341" y="473"/>
                  <a:pt x="343" y="471"/>
                  <a:pt x="343" y="468"/>
                </a:cubicBezTo>
                <a:cubicBezTo>
                  <a:pt x="343" y="466"/>
                  <a:pt x="341" y="464"/>
                  <a:pt x="338" y="464"/>
                </a:cubicBezTo>
                <a:cubicBezTo>
                  <a:pt x="336" y="464"/>
                  <a:pt x="334" y="466"/>
                  <a:pt x="334" y="468"/>
                </a:cubicBezTo>
                <a:cubicBezTo>
                  <a:pt x="334" y="471"/>
                  <a:pt x="336" y="473"/>
                  <a:pt x="338" y="473"/>
                </a:cubicBezTo>
                <a:close/>
                <a:moveTo>
                  <a:pt x="318" y="296"/>
                </a:moveTo>
                <a:cubicBezTo>
                  <a:pt x="320" y="296"/>
                  <a:pt x="322" y="294"/>
                  <a:pt x="322" y="291"/>
                </a:cubicBezTo>
                <a:cubicBezTo>
                  <a:pt x="322" y="289"/>
                  <a:pt x="320" y="287"/>
                  <a:pt x="318" y="287"/>
                </a:cubicBezTo>
                <a:cubicBezTo>
                  <a:pt x="315" y="287"/>
                  <a:pt x="313" y="289"/>
                  <a:pt x="313" y="291"/>
                </a:cubicBezTo>
                <a:cubicBezTo>
                  <a:pt x="313" y="294"/>
                  <a:pt x="315" y="296"/>
                  <a:pt x="318" y="296"/>
                </a:cubicBezTo>
                <a:close/>
                <a:moveTo>
                  <a:pt x="325" y="446"/>
                </a:moveTo>
                <a:cubicBezTo>
                  <a:pt x="327" y="446"/>
                  <a:pt x="329" y="444"/>
                  <a:pt x="329" y="441"/>
                </a:cubicBezTo>
                <a:cubicBezTo>
                  <a:pt x="329" y="439"/>
                  <a:pt x="327" y="437"/>
                  <a:pt x="325" y="437"/>
                </a:cubicBezTo>
                <a:cubicBezTo>
                  <a:pt x="322" y="437"/>
                  <a:pt x="320" y="439"/>
                  <a:pt x="320" y="441"/>
                </a:cubicBezTo>
                <a:cubicBezTo>
                  <a:pt x="320" y="444"/>
                  <a:pt x="322" y="446"/>
                  <a:pt x="325" y="446"/>
                </a:cubicBezTo>
                <a:close/>
                <a:moveTo>
                  <a:pt x="332" y="459"/>
                </a:moveTo>
                <a:cubicBezTo>
                  <a:pt x="334" y="459"/>
                  <a:pt x="336" y="457"/>
                  <a:pt x="336" y="455"/>
                </a:cubicBezTo>
                <a:cubicBezTo>
                  <a:pt x="336" y="452"/>
                  <a:pt x="334" y="450"/>
                  <a:pt x="332" y="450"/>
                </a:cubicBezTo>
                <a:cubicBezTo>
                  <a:pt x="329" y="450"/>
                  <a:pt x="327" y="452"/>
                  <a:pt x="327" y="455"/>
                </a:cubicBezTo>
                <a:cubicBezTo>
                  <a:pt x="327" y="457"/>
                  <a:pt x="329" y="459"/>
                  <a:pt x="332" y="459"/>
                </a:cubicBezTo>
                <a:close/>
                <a:moveTo>
                  <a:pt x="334" y="496"/>
                </a:moveTo>
                <a:cubicBezTo>
                  <a:pt x="334" y="498"/>
                  <a:pt x="336" y="500"/>
                  <a:pt x="338" y="500"/>
                </a:cubicBezTo>
                <a:cubicBezTo>
                  <a:pt x="341" y="500"/>
                  <a:pt x="343" y="498"/>
                  <a:pt x="343" y="496"/>
                </a:cubicBezTo>
                <a:cubicBezTo>
                  <a:pt x="343" y="493"/>
                  <a:pt x="341" y="491"/>
                  <a:pt x="338" y="491"/>
                </a:cubicBezTo>
                <a:cubicBezTo>
                  <a:pt x="336" y="491"/>
                  <a:pt x="334" y="493"/>
                  <a:pt x="334" y="496"/>
                </a:cubicBezTo>
                <a:close/>
                <a:moveTo>
                  <a:pt x="334" y="523"/>
                </a:moveTo>
                <a:cubicBezTo>
                  <a:pt x="334" y="526"/>
                  <a:pt x="336" y="528"/>
                  <a:pt x="338" y="528"/>
                </a:cubicBezTo>
                <a:cubicBezTo>
                  <a:pt x="341" y="528"/>
                  <a:pt x="343" y="526"/>
                  <a:pt x="343" y="523"/>
                </a:cubicBezTo>
                <a:cubicBezTo>
                  <a:pt x="343" y="521"/>
                  <a:pt x="341" y="519"/>
                  <a:pt x="338" y="519"/>
                </a:cubicBezTo>
                <a:cubicBezTo>
                  <a:pt x="336" y="519"/>
                  <a:pt x="334" y="521"/>
                  <a:pt x="334" y="523"/>
                </a:cubicBezTo>
                <a:close/>
                <a:moveTo>
                  <a:pt x="465" y="468"/>
                </a:moveTo>
                <a:cubicBezTo>
                  <a:pt x="465" y="466"/>
                  <a:pt x="463" y="464"/>
                  <a:pt x="461" y="464"/>
                </a:cubicBezTo>
                <a:cubicBezTo>
                  <a:pt x="458" y="464"/>
                  <a:pt x="456" y="466"/>
                  <a:pt x="456" y="468"/>
                </a:cubicBezTo>
                <a:cubicBezTo>
                  <a:pt x="456" y="471"/>
                  <a:pt x="458" y="473"/>
                  <a:pt x="461" y="473"/>
                </a:cubicBezTo>
                <a:cubicBezTo>
                  <a:pt x="463" y="473"/>
                  <a:pt x="465" y="471"/>
                  <a:pt x="465" y="468"/>
                </a:cubicBezTo>
                <a:close/>
                <a:moveTo>
                  <a:pt x="445" y="482"/>
                </a:moveTo>
                <a:cubicBezTo>
                  <a:pt x="445" y="480"/>
                  <a:pt x="443" y="478"/>
                  <a:pt x="441" y="478"/>
                </a:cubicBezTo>
                <a:cubicBezTo>
                  <a:pt x="438" y="478"/>
                  <a:pt x="436" y="480"/>
                  <a:pt x="436" y="482"/>
                </a:cubicBezTo>
                <a:cubicBezTo>
                  <a:pt x="436" y="485"/>
                  <a:pt x="438" y="487"/>
                  <a:pt x="441" y="487"/>
                </a:cubicBezTo>
                <a:cubicBezTo>
                  <a:pt x="443" y="487"/>
                  <a:pt x="445" y="485"/>
                  <a:pt x="445" y="482"/>
                </a:cubicBezTo>
                <a:close/>
                <a:moveTo>
                  <a:pt x="447" y="500"/>
                </a:moveTo>
                <a:cubicBezTo>
                  <a:pt x="450" y="500"/>
                  <a:pt x="452" y="498"/>
                  <a:pt x="452" y="496"/>
                </a:cubicBezTo>
                <a:cubicBezTo>
                  <a:pt x="452" y="493"/>
                  <a:pt x="450" y="491"/>
                  <a:pt x="447" y="491"/>
                </a:cubicBezTo>
                <a:cubicBezTo>
                  <a:pt x="445" y="491"/>
                  <a:pt x="443" y="493"/>
                  <a:pt x="443" y="496"/>
                </a:cubicBezTo>
                <a:cubicBezTo>
                  <a:pt x="443" y="498"/>
                  <a:pt x="445" y="500"/>
                  <a:pt x="447" y="500"/>
                </a:cubicBezTo>
                <a:close/>
                <a:moveTo>
                  <a:pt x="431" y="509"/>
                </a:moveTo>
                <a:cubicBezTo>
                  <a:pt x="431" y="507"/>
                  <a:pt x="429" y="505"/>
                  <a:pt x="427" y="505"/>
                </a:cubicBezTo>
                <a:cubicBezTo>
                  <a:pt x="424" y="505"/>
                  <a:pt x="422" y="507"/>
                  <a:pt x="422" y="509"/>
                </a:cubicBezTo>
                <a:cubicBezTo>
                  <a:pt x="422" y="512"/>
                  <a:pt x="424" y="514"/>
                  <a:pt x="427" y="514"/>
                </a:cubicBezTo>
                <a:cubicBezTo>
                  <a:pt x="429" y="514"/>
                  <a:pt x="431" y="512"/>
                  <a:pt x="431" y="509"/>
                </a:cubicBezTo>
                <a:close/>
                <a:moveTo>
                  <a:pt x="438" y="496"/>
                </a:moveTo>
                <a:cubicBezTo>
                  <a:pt x="438" y="493"/>
                  <a:pt x="436" y="491"/>
                  <a:pt x="434" y="491"/>
                </a:cubicBezTo>
                <a:cubicBezTo>
                  <a:pt x="431" y="491"/>
                  <a:pt x="429" y="493"/>
                  <a:pt x="429" y="496"/>
                </a:cubicBezTo>
                <a:cubicBezTo>
                  <a:pt x="429" y="498"/>
                  <a:pt x="431" y="500"/>
                  <a:pt x="434" y="500"/>
                </a:cubicBezTo>
                <a:cubicBezTo>
                  <a:pt x="436" y="500"/>
                  <a:pt x="438" y="498"/>
                  <a:pt x="438" y="496"/>
                </a:cubicBezTo>
                <a:close/>
                <a:moveTo>
                  <a:pt x="459" y="482"/>
                </a:moveTo>
                <a:cubicBezTo>
                  <a:pt x="459" y="480"/>
                  <a:pt x="457" y="478"/>
                  <a:pt x="454" y="478"/>
                </a:cubicBezTo>
                <a:cubicBezTo>
                  <a:pt x="452" y="478"/>
                  <a:pt x="450" y="480"/>
                  <a:pt x="450" y="482"/>
                </a:cubicBezTo>
                <a:cubicBezTo>
                  <a:pt x="450" y="485"/>
                  <a:pt x="452" y="487"/>
                  <a:pt x="454" y="487"/>
                </a:cubicBezTo>
                <a:cubicBezTo>
                  <a:pt x="457" y="487"/>
                  <a:pt x="459" y="485"/>
                  <a:pt x="459" y="482"/>
                </a:cubicBezTo>
                <a:close/>
                <a:moveTo>
                  <a:pt x="461" y="109"/>
                </a:moveTo>
                <a:cubicBezTo>
                  <a:pt x="458" y="109"/>
                  <a:pt x="456" y="111"/>
                  <a:pt x="456" y="114"/>
                </a:cubicBezTo>
                <a:cubicBezTo>
                  <a:pt x="456" y="116"/>
                  <a:pt x="458" y="118"/>
                  <a:pt x="461" y="118"/>
                </a:cubicBezTo>
                <a:cubicBezTo>
                  <a:pt x="463" y="118"/>
                  <a:pt x="465" y="116"/>
                  <a:pt x="465" y="114"/>
                </a:cubicBezTo>
                <a:cubicBezTo>
                  <a:pt x="465" y="111"/>
                  <a:pt x="463" y="109"/>
                  <a:pt x="461" y="109"/>
                </a:cubicBezTo>
                <a:close/>
                <a:moveTo>
                  <a:pt x="418" y="537"/>
                </a:moveTo>
                <a:cubicBezTo>
                  <a:pt x="418" y="534"/>
                  <a:pt x="416" y="532"/>
                  <a:pt x="413" y="532"/>
                </a:cubicBezTo>
                <a:cubicBezTo>
                  <a:pt x="411" y="532"/>
                  <a:pt x="409" y="534"/>
                  <a:pt x="409" y="537"/>
                </a:cubicBezTo>
                <a:cubicBezTo>
                  <a:pt x="409" y="539"/>
                  <a:pt x="411" y="541"/>
                  <a:pt x="413" y="541"/>
                </a:cubicBezTo>
                <a:cubicBezTo>
                  <a:pt x="416" y="541"/>
                  <a:pt x="418" y="539"/>
                  <a:pt x="418" y="537"/>
                </a:cubicBezTo>
                <a:close/>
                <a:moveTo>
                  <a:pt x="404" y="537"/>
                </a:moveTo>
                <a:cubicBezTo>
                  <a:pt x="404" y="534"/>
                  <a:pt x="402" y="532"/>
                  <a:pt x="400" y="532"/>
                </a:cubicBezTo>
                <a:cubicBezTo>
                  <a:pt x="397" y="532"/>
                  <a:pt x="395" y="534"/>
                  <a:pt x="395" y="537"/>
                </a:cubicBezTo>
                <a:cubicBezTo>
                  <a:pt x="395" y="539"/>
                  <a:pt x="397" y="541"/>
                  <a:pt x="400" y="541"/>
                </a:cubicBezTo>
                <a:cubicBezTo>
                  <a:pt x="402" y="541"/>
                  <a:pt x="404" y="539"/>
                  <a:pt x="404" y="537"/>
                </a:cubicBezTo>
                <a:close/>
                <a:moveTo>
                  <a:pt x="425" y="523"/>
                </a:moveTo>
                <a:cubicBezTo>
                  <a:pt x="425" y="521"/>
                  <a:pt x="423" y="519"/>
                  <a:pt x="420" y="519"/>
                </a:cubicBezTo>
                <a:cubicBezTo>
                  <a:pt x="418" y="519"/>
                  <a:pt x="416" y="521"/>
                  <a:pt x="416" y="523"/>
                </a:cubicBezTo>
                <a:cubicBezTo>
                  <a:pt x="416" y="526"/>
                  <a:pt x="418" y="528"/>
                  <a:pt x="420" y="528"/>
                </a:cubicBezTo>
                <a:cubicBezTo>
                  <a:pt x="423" y="528"/>
                  <a:pt x="425" y="526"/>
                  <a:pt x="425" y="523"/>
                </a:cubicBezTo>
                <a:close/>
                <a:moveTo>
                  <a:pt x="391" y="564"/>
                </a:moveTo>
                <a:cubicBezTo>
                  <a:pt x="391" y="561"/>
                  <a:pt x="389" y="559"/>
                  <a:pt x="386" y="559"/>
                </a:cubicBezTo>
                <a:cubicBezTo>
                  <a:pt x="384" y="559"/>
                  <a:pt x="381" y="561"/>
                  <a:pt x="381" y="564"/>
                </a:cubicBezTo>
                <a:cubicBezTo>
                  <a:pt x="381" y="566"/>
                  <a:pt x="384" y="568"/>
                  <a:pt x="386" y="568"/>
                </a:cubicBezTo>
                <a:cubicBezTo>
                  <a:pt x="389" y="568"/>
                  <a:pt x="391" y="566"/>
                  <a:pt x="391" y="564"/>
                </a:cubicBezTo>
                <a:close/>
                <a:moveTo>
                  <a:pt x="397" y="550"/>
                </a:moveTo>
                <a:cubicBezTo>
                  <a:pt x="397" y="548"/>
                  <a:pt x="395" y="546"/>
                  <a:pt x="393" y="546"/>
                </a:cubicBezTo>
                <a:cubicBezTo>
                  <a:pt x="390" y="546"/>
                  <a:pt x="388" y="548"/>
                  <a:pt x="388" y="550"/>
                </a:cubicBezTo>
                <a:cubicBezTo>
                  <a:pt x="388" y="553"/>
                  <a:pt x="390" y="555"/>
                  <a:pt x="393" y="555"/>
                </a:cubicBezTo>
                <a:cubicBezTo>
                  <a:pt x="395" y="555"/>
                  <a:pt x="397" y="553"/>
                  <a:pt x="397" y="550"/>
                </a:cubicBezTo>
                <a:close/>
                <a:moveTo>
                  <a:pt x="406" y="555"/>
                </a:moveTo>
                <a:cubicBezTo>
                  <a:pt x="409" y="555"/>
                  <a:pt x="411" y="553"/>
                  <a:pt x="411" y="550"/>
                </a:cubicBezTo>
                <a:cubicBezTo>
                  <a:pt x="411" y="548"/>
                  <a:pt x="409" y="546"/>
                  <a:pt x="406" y="546"/>
                </a:cubicBezTo>
                <a:cubicBezTo>
                  <a:pt x="404" y="546"/>
                  <a:pt x="402" y="548"/>
                  <a:pt x="402" y="550"/>
                </a:cubicBezTo>
                <a:cubicBezTo>
                  <a:pt x="402" y="553"/>
                  <a:pt x="404" y="555"/>
                  <a:pt x="406" y="555"/>
                </a:cubicBezTo>
                <a:close/>
                <a:moveTo>
                  <a:pt x="384" y="578"/>
                </a:moveTo>
                <a:cubicBezTo>
                  <a:pt x="384" y="575"/>
                  <a:pt x="382" y="573"/>
                  <a:pt x="379" y="573"/>
                </a:cubicBezTo>
                <a:cubicBezTo>
                  <a:pt x="377" y="573"/>
                  <a:pt x="375" y="575"/>
                  <a:pt x="375" y="578"/>
                </a:cubicBezTo>
                <a:cubicBezTo>
                  <a:pt x="375" y="580"/>
                  <a:pt x="377" y="582"/>
                  <a:pt x="379" y="582"/>
                </a:cubicBezTo>
                <a:cubicBezTo>
                  <a:pt x="382" y="582"/>
                  <a:pt x="384" y="580"/>
                  <a:pt x="384" y="578"/>
                </a:cubicBezTo>
                <a:close/>
                <a:moveTo>
                  <a:pt x="345" y="650"/>
                </a:moveTo>
                <a:cubicBezTo>
                  <a:pt x="348" y="650"/>
                  <a:pt x="350" y="648"/>
                  <a:pt x="350" y="646"/>
                </a:cubicBezTo>
                <a:cubicBezTo>
                  <a:pt x="350" y="643"/>
                  <a:pt x="348" y="641"/>
                  <a:pt x="345" y="641"/>
                </a:cubicBezTo>
                <a:cubicBezTo>
                  <a:pt x="343" y="641"/>
                  <a:pt x="341" y="643"/>
                  <a:pt x="341" y="646"/>
                </a:cubicBezTo>
                <a:cubicBezTo>
                  <a:pt x="341" y="648"/>
                  <a:pt x="343" y="650"/>
                  <a:pt x="345" y="650"/>
                </a:cubicBezTo>
                <a:close/>
                <a:moveTo>
                  <a:pt x="154" y="214"/>
                </a:moveTo>
                <a:cubicBezTo>
                  <a:pt x="157" y="214"/>
                  <a:pt x="159" y="212"/>
                  <a:pt x="159" y="209"/>
                </a:cubicBezTo>
                <a:cubicBezTo>
                  <a:pt x="159" y="207"/>
                  <a:pt x="157" y="205"/>
                  <a:pt x="154" y="205"/>
                </a:cubicBezTo>
                <a:cubicBezTo>
                  <a:pt x="152" y="205"/>
                  <a:pt x="150" y="207"/>
                  <a:pt x="150" y="209"/>
                </a:cubicBezTo>
                <a:cubicBezTo>
                  <a:pt x="150" y="212"/>
                  <a:pt x="152" y="214"/>
                  <a:pt x="154" y="214"/>
                </a:cubicBezTo>
                <a:close/>
                <a:moveTo>
                  <a:pt x="168" y="268"/>
                </a:moveTo>
                <a:cubicBezTo>
                  <a:pt x="171" y="268"/>
                  <a:pt x="173" y="266"/>
                  <a:pt x="173" y="264"/>
                </a:cubicBezTo>
                <a:cubicBezTo>
                  <a:pt x="173" y="261"/>
                  <a:pt x="171" y="259"/>
                  <a:pt x="168" y="259"/>
                </a:cubicBezTo>
                <a:cubicBezTo>
                  <a:pt x="166" y="259"/>
                  <a:pt x="164" y="261"/>
                  <a:pt x="164" y="264"/>
                </a:cubicBezTo>
                <a:cubicBezTo>
                  <a:pt x="164" y="266"/>
                  <a:pt x="166" y="268"/>
                  <a:pt x="168" y="268"/>
                </a:cubicBezTo>
                <a:close/>
                <a:moveTo>
                  <a:pt x="148" y="173"/>
                </a:moveTo>
                <a:cubicBezTo>
                  <a:pt x="150" y="173"/>
                  <a:pt x="152" y="171"/>
                  <a:pt x="152" y="168"/>
                </a:cubicBezTo>
                <a:cubicBezTo>
                  <a:pt x="152" y="166"/>
                  <a:pt x="150" y="164"/>
                  <a:pt x="148" y="164"/>
                </a:cubicBezTo>
                <a:cubicBezTo>
                  <a:pt x="145" y="164"/>
                  <a:pt x="143" y="166"/>
                  <a:pt x="143" y="168"/>
                </a:cubicBezTo>
                <a:cubicBezTo>
                  <a:pt x="143" y="171"/>
                  <a:pt x="145" y="173"/>
                  <a:pt x="148" y="173"/>
                </a:cubicBezTo>
                <a:close/>
                <a:moveTo>
                  <a:pt x="145" y="155"/>
                </a:moveTo>
                <a:cubicBezTo>
                  <a:pt x="145" y="152"/>
                  <a:pt x="143" y="150"/>
                  <a:pt x="141" y="150"/>
                </a:cubicBezTo>
                <a:cubicBezTo>
                  <a:pt x="138" y="150"/>
                  <a:pt x="136" y="152"/>
                  <a:pt x="136" y="155"/>
                </a:cubicBezTo>
                <a:cubicBezTo>
                  <a:pt x="136" y="157"/>
                  <a:pt x="138" y="159"/>
                  <a:pt x="141" y="159"/>
                </a:cubicBezTo>
                <a:cubicBezTo>
                  <a:pt x="143" y="159"/>
                  <a:pt x="145" y="157"/>
                  <a:pt x="145" y="155"/>
                </a:cubicBezTo>
                <a:close/>
                <a:moveTo>
                  <a:pt x="150" y="237"/>
                </a:moveTo>
                <a:cubicBezTo>
                  <a:pt x="150" y="239"/>
                  <a:pt x="152" y="241"/>
                  <a:pt x="154" y="241"/>
                </a:cubicBezTo>
                <a:cubicBezTo>
                  <a:pt x="157" y="241"/>
                  <a:pt x="159" y="239"/>
                  <a:pt x="159" y="237"/>
                </a:cubicBezTo>
                <a:cubicBezTo>
                  <a:pt x="159" y="234"/>
                  <a:pt x="157" y="232"/>
                  <a:pt x="154" y="232"/>
                </a:cubicBezTo>
                <a:cubicBezTo>
                  <a:pt x="152" y="232"/>
                  <a:pt x="150" y="234"/>
                  <a:pt x="150" y="237"/>
                </a:cubicBezTo>
                <a:close/>
                <a:moveTo>
                  <a:pt x="150" y="155"/>
                </a:moveTo>
                <a:cubicBezTo>
                  <a:pt x="150" y="157"/>
                  <a:pt x="152" y="159"/>
                  <a:pt x="154" y="159"/>
                </a:cubicBezTo>
                <a:cubicBezTo>
                  <a:pt x="157" y="159"/>
                  <a:pt x="159" y="157"/>
                  <a:pt x="159" y="155"/>
                </a:cubicBezTo>
                <a:cubicBezTo>
                  <a:pt x="159" y="152"/>
                  <a:pt x="157" y="150"/>
                  <a:pt x="154" y="150"/>
                </a:cubicBezTo>
                <a:cubicBezTo>
                  <a:pt x="152" y="150"/>
                  <a:pt x="150" y="152"/>
                  <a:pt x="150" y="155"/>
                </a:cubicBezTo>
                <a:close/>
                <a:moveTo>
                  <a:pt x="143" y="196"/>
                </a:moveTo>
                <a:cubicBezTo>
                  <a:pt x="143" y="198"/>
                  <a:pt x="145" y="200"/>
                  <a:pt x="148" y="200"/>
                </a:cubicBezTo>
                <a:cubicBezTo>
                  <a:pt x="150" y="200"/>
                  <a:pt x="152" y="198"/>
                  <a:pt x="152" y="196"/>
                </a:cubicBezTo>
                <a:cubicBezTo>
                  <a:pt x="152" y="193"/>
                  <a:pt x="150" y="191"/>
                  <a:pt x="148" y="191"/>
                </a:cubicBezTo>
                <a:cubicBezTo>
                  <a:pt x="145" y="191"/>
                  <a:pt x="143" y="193"/>
                  <a:pt x="143" y="196"/>
                </a:cubicBezTo>
                <a:close/>
                <a:moveTo>
                  <a:pt x="134" y="173"/>
                </a:moveTo>
                <a:cubicBezTo>
                  <a:pt x="137" y="173"/>
                  <a:pt x="139" y="171"/>
                  <a:pt x="139" y="168"/>
                </a:cubicBezTo>
                <a:cubicBezTo>
                  <a:pt x="139" y="166"/>
                  <a:pt x="137" y="164"/>
                  <a:pt x="134" y="164"/>
                </a:cubicBezTo>
                <a:cubicBezTo>
                  <a:pt x="132" y="164"/>
                  <a:pt x="130" y="166"/>
                  <a:pt x="130" y="168"/>
                </a:cubicBezTo>
                <a:cubicBezTo>
                  <a:pt x="130" y="171"/>
                  <a:pt x="132" y="173"/>
                  <a:pt x="134" y="173"/>
                </a:cubicBezTo>
                <a:close/>
                <a:moveTo>
                  <a:pt x="141" y="123"/>
                </a:moveTo>
                <a:cubicBezTo>
                  <a:pt x="138" y="123"/>
                  <a:pt x="136" y="125"/>
                  <a:pt x="136" y="127"/>
                </a:cubicBezTo>
                <a:cubicBezTo>
                  <a:pt x="136" y="130"/>
                  <a:pt x="138" y="132"/>
                  <a:pt x="141" y="132"/>
                </a:cubicBezTo>
                <a:cubicBezTo>
                  <a:pt x="143" y="132"/>
                  <a:pt x="145" y="130"/>
                  <a:pt x="145" y="127"/>
                </a:cubicBezTo>
                <a:cubicBezTo>
                  <a:pt x="145" y="125"/>
                  <a:pt x="143" y="123"/>
                  <a:pt x="141" y="123"/>
                </a:cubicBezTo>
                <a:close/>
                <a:moveTo>
                  <a:pt x="148" y="137"/>
                </a:moveTo>
                <a:cubicBezTo>
                  <a:pt x="145" y="137"/>
                  <a:pt x="143" y="139"/>
                  <a:pt x="143" y="141"/>
                </a:cubicBezTo>
                <a:cubicBezTo>
                  <a:pt x="143" y="144"/>
                  <a:pt x="145" y="146"/>
                  <a:pt x="148" y="146"/>
                </a:cubicBezTo>
                <a:cubicBezTo>
                  <a:pt x="150" y="146"/>
                  <a:pt x="152" y="144"/>
                  <a:pt x="152" y="141"/>
                </a:cubicBezTo>
                <a:cubicBezTo>
                  <a:pt x="152" y="139"/>
                  <a:pt x="150" y="137"/>
                  <a:pt x="148" y="137"/>
                </a:cubicBezTo>
                <a:close/>
                <a:moveTo>
                  <a:pt x="304" y="41"/>
                </a:moveTo>
                <a:cubicBezTo>
                  <a:pt x="302" y="41"/>
                  <a:pt x="300" y="43"/>
                  <a:pt x="300" y="46"/>
                </a:cubicBezTo>
                <a:cubicBezTo>
                  <a:pt x="300" y="48"/>
                  <a:pt x="302" y="50"/>
                  <a:pt x="304" y="50"/>
                </a:cubicBezTo>
                <a:cubicBezTo>
                  <a:pt x="307" y="50"/>
                  <a:pt x="309" y="48"/>
                  <a:pt x="309" y="46"/>
                </a:cubicBezTo>
                <a:cubicBezTo>
                  <a:pt x="309" y="43"/>
                  <a:pt x="307" y="41"/>
                  <a:pt x="304" y="41"/>
                </a:cubicBezTo>
                <a:close/>
                <a:moveTo>
                  <a:pt x="127" y="159"/>
                </a:moveTo>
                <a:cubicBezTo>
                  <a:pt x="130" y="159"/>
                  <a:pt x="132" y="157"/>
                  <a:pt x="132" y="155"/>
                </a:cubicBezTo>
                <a:cubicBezTo>
                  <a:pt x="132" y="152"/>
                  <a:pt x="130" y="150"/>
                  <a:pt x="127" y="150"/>
                </a:cubicBezTo>
                <a:cubicBezTo>
                  <a:pt x="125" y="150"/>
                  <a:pt x="123" y="152"/>
                  <a:pt x="123" y="155"/>
                </a:cubicBezTo>
                <a:cubicBezTo>
                  <a:pt x="123" y="157"/>
                  <a:pt x="125" y="159"/>
                  <a:pt x="127" y="159"/>
                </a:cubicBezTo>
                <a:close/>
                <a:moveTo>
                  <a:pt x="127" y="123"/>
                </a:moveTo>
                <a:cubicBezTo>
                  <a:pt x="125" y="123"/>
                  <a:pt x="123" y="125"/>
                  <a:pt x="123" y="127"/>
                </a:cubicBezTo>
                <a:cubicBezTo>
                  <a:pt x="123" y="130"/>
                  <a:pt x="125" y="132"/>
                  <a:pt x="127" y="132"/>
                </a:cubicBezTo>
                <a:cubicBezTo>
                  <a:pt x="130" y="132"/>
                  <a:pt x="132" y="130"/>
                  <a:pt x="132" y="127"/>
                </a:cubicBezTo>
                <a:cubicBezTo>
                  <a:pt x="132" y="125"/>
                  <a:pt x="130" y="123"/>
                  <a:pt x="127" y="123"/>
                </a:cubicBezTo>
                <a:close/>
                <a:moveTo>
                  <a:pt x="161" y="255"/>
                </a:moveTo>
                <a:cubicBezTo>
                  <a:pt x="164" y="255"/>
                  <a:pt x="166" y="253"/>
                  <a:pt x="166" y="250"/>
                </a:cubicBezTo>
                <a:cubicBezTo>
                  <a:pt x="166" y="248"/>
                  <a:pt x="164" y="246"/>
                  <a:pt x="161" y="246"/>
                </a:cubicBezTo>
                <a:cubicBezTo>
                  <a:pt x="159" y="246"/>
                  <a:pt x="157" y="248"/>
                  <a:pt x="157" y="250"/>
                </a:cubicBezTo>
                <a:cubicBezTo>
                  <a:pt x="157" y="253"/>
                  <a:pt x="159" y="255"/>
                  <a:pt x="161" y="255"/>
                </a:cubicBezTo>
                <a:close/>
                <a:moveTo>
                  <a:pt x="248" y="332"/>
                </a:moveTo>
                <a:cubicBezTo>
                  <a:pt x="248" y="330"/>
                  <a:pt x="246" y="328"/>
                  <a:pt x="243" y="328"/>
                </a:cubicBezTo>
                <a:cubicBezTo>
                  <a:pt x="240" y="328"/>
                  <a:pt x="238" y="330"/>
                  <a:pt x="238" y="332"/>
                </a:cubicBezTo>
                <a:cubicBezTo>
                  <a:pt x="238" y="335"/>
                  <a:pt x="240" y="337"/>
                  <a:pt x="243" y="337"/>
                </a:cubicBezTo>
                <a:cubicBezTo>
                  <a:pt x="246" y="337"/>
                  <a:pt x="248" y="335"/>
                  <a:pt x="248" y="332"/>
                </a:cubicBezTo>
                <a:close/>
                <a:moveTo>
                  <a:pt x="236" y="350"/>
                </a:moveTo>
                <a:cubicBezTo>
                  <a:pt x="239" y="350"/>
                  <a:pt x="241" y="348"/>
                  <a:pt x="241" y="346"/>
                </a:cubicBezTo>
                <a:cubicBezTo>
                  <a:pt x="241" y="343"/>
                  <a:pt x="239" y="341"/>
                  <a:pt x="236" y="341"/>
                </a:cubicBezTo>
                <a:cubicBezTo>
                  <a:pt x="234" y="341"/>
                  <a:pt x="232" y="343"/>
                  <a:pt x="232" y="346"/>
                </a:cubicBezTo>
                <a:cubicBezTo>
                  <a:pt x="232" y="348"/>
                  <a:pt x="234" y="350"/>
                  <a:pt x="236" y="350"/>
                </a:cubicBezTo>
                <a:close/>
                <a:moveTo>
                  <a:pt x="229" y="337"/>
                </a:moveTo>
                <a:cubicBezTo>
                  <a:pt x="232" y="337"/>
                  <a:pt x="234" y="335"/>
                  <a:pt x="234" y="332"/>
                </a:cubicBezTo>
                <a:cubicBezTo>
                  <a:pt x="234" y="330"/>
                  <a:pt x="232" y="328"/>
                  <a:pt x="229" y="328"/>
                </a:cubicBezTo>
                <a:cubicBezTo>
                  <a:pt x="227" y="328"/>
                  <a:pt x="225" y="330"/>
                  <a:pt x="225" y="332"/>
                </a:cubicBezTo>
                <a:cubicBezTo>
                  <a:pt x="225" y="335"/>
                  <a:pt x="227" y="337"/>
                  <a:pt x="229" y="337"/>
                </a:cubicBezTo>
                <a:close/>
                <a:moveTo>
                  <a:pt x="223" y="323"/>
                </a:moveTo>
                <a:cubicBezTo>
                  <a:pt x="225" y="323"/>
                  <a:pt x="227" y="321"/>
                  <a:pt x="227" y="318"/>
                </a:cubicBezTo>
                <a:cubicBezTo>
                  <a:pt x="227" y="316"/>
                  <a:pt x="225" y="314"/>
                  <a:pt x="223" y="314"/>
                </a:cubicBezTo>
                <a:cubicBezTo>
                  <a:pt x="220" y="314"/>
                  <a:pt x="218" y="316"/>
                  <a:pt x="218" y="318"/>
                </a:cubicBezTo>
                <a:cubicBezTo>
                  <a:pt x="218" y="321"/>
                  <a:pt x="220" y="323"/>
                  <a:pt x="223" y="323"/>
                </a:cubicBezTo>
                <a:close/>
                <a:moveTo>
                  <a:pt x="248" y="305"/>
                </a:moveTo>
                <a:cubicBezTo>
                  <a:pt x="248" y="302"/>
                  <a:pt x="246" y="300"/>
                  <a:pt x="243" y="300"/>
                </a:cubicBezTo>
                <a:cubicBezTo>
                  <a:pt x="240" y="300"/>
                  <a:pt x="238" y="302"/>
                  <a:pt x="238" y="305"/>
                </a:cubicBezTo>
                <a:cubicBezTo>
                  <a:pt x="238" y="307"/>
                  <a:pt x="240" y="309"/>
                  <a:pt x="243" y="309"/>
                </a:cubicBezTo>
                <a:cubicBezTo>
                  <a:pt x="246" y="309"/>
                  <a:pt x="248" y="307"/>
                  <a:pt x="248" y="305"/>
                </a:cubicBezTo>
                <a:close/>
                <a:moveTo>
                  <a:pt x="254" y="291"/>
                </a:moveTo>
                <a:cubicBezTo>
                  <a:pt x="254" y="289"/>
                  <a:pt x="252" y="287"/>
                  <a:pt x="250" y="287"/>
                </a:cubicBezTo>
                <a:cubicBezTo>
                  <a:pt x="247" y="287"/>
                  <a:pt x="245" y="289"/>
                  <a:pt x="245" y="291"/>
                </a:cubicBezTo>
                <a:cubicBezTo>
                  <a:pt x="245" y="294"/>
                  <a:pt x="247" y="296"/>
                  <a:pt x="250" y="296"/>
                </a:cubicBezTo>
                <a:cubicBezTo>
                  <a:pt x="252" y="296"/>
                  <a:pt x="254" y="294"/>
                  <a:pt x="254" y="291"/>
                </a:cubicBezTo>
                <a:close/>
                <a:moveTo>
                  <a:pt x="195" y="296"/>
                </a:moveTo>
                <a:cubicBezTo>
                  <a:pt x="198" y="296"/>
                  <a:pt x="200" y="294"/>
                  <a:pt x="200" y="291"/>
                </a:cubicBezTo>
                <a:cubicBezTo>
                  <a:pt x="200" y="289"/>
                  <a:pt x="198" y="287"/>
                  <a:pt x="195" y="287"/>
                </a:cubicBezTo>
                <a:cubicBezTo>
                  <a:pt x="193" y="287"/>
                  <a:pt x="191" y="289"/>
                  <a:pt x="191" y="291"/>
                </a:cubicBezTo>
                <a:cubicBezTo>
                  <a:pt x="191" y="294"/>
                  <a:pt x="193" y="296"/>
                  <a:pt x="195" y="296"/>
                </a:cubicBezTo>
                <a:close/>
                <a:moveTo>
                  <a:pt x="216" y="309"/>
                </a:moveTo>
                <a:cubicBezTo>
                  <a:pt x="218" y="309"/>
                  <a:pt x="220" y="307"/>
                  <a:pt x="220" y="305"/>
                </a:cubicBezTo>
                <a:cubicBezTo>
                  <a:pt x="220" y="302"/>
                  <a:pt x="218" y="300"/>
                  <a:pt x="216" y="300"/>
                </a:cubicBezTo>
                <a:cubicBezTo>
                  <a:pt x="213" y="300"/>
                  <a:pt x="211" y="302"/>
                  <a:pt x="211" y="305"/>
                </a:cubicBezTo>
                <a:cubicBezTo>
                  <a:pt x="211" y="307"/>
                  <a:pt x="213" y="309"/>
                  <a:pt x="216" y="309"/>
                </a:cubicBezTo>
                <a:close/>
                <a:moveTo>
                  <a:pt x="175" y="282"/>
                </a:moveTo>
                <a:cubicBezTo>
                  <a:pt x="177" y="282"/>
                  <a:pt x="179" y="280"/>
                  <a:pt x="179" y="278"/>
                </a:cubicBezTo>
                <a:cubicBezTo>
                  <a:pt x="179" y="275"/>
                  <a:pt x="177" y="273"/>
                  <a:pt x="175" y="273"/>
                </a:cubicBezTo>
                <a:cubicBezTo>
                  <a:pt x="172" y="273"/>
                  <a:pt x="170" y="275"/>
                  <a:pt x="170" y="278"/>
                </a:cubicBezTo>
                <a:cubicBezTo>
                  <a:pt x="170" y="280"/>
                  <a:pt x="172" y="282"/>
                  <a:pt x="175" y="282"/>
                </a:cubicBezTo>
                <a:close/>
                <a:moveTo>
                  <a:pt x="182" y="296"/>
                </a:moveTo>
                <a:cubicBezTo>
                  <a:pt x="184" y="296"/>
                  <a:pt x="186" y="294"/>
                  <a:pt x="186" y="291"/>
                </a:cubicBezTo>
                <a:cubicBezTo>
                  <a:pt x="186" y="289"/>
                  <a:pt x="184" y="287"/>
                  <a:pt x="182" y="287"/>
                </a:cubicBezTo>
                <a:cubicBezTo>
                  <a:pt x="179" y="287"/>
                  <a:pt x="177" y="289"/>
                  <a:pt x="177" y="291"/>
                </a:cubicBezTo>
                <a:cubicBezTo>
                  <a:pt x="177" y="294"/>
                  <a:pt x="179" y="296"/>
                  <a:pt x="182" y="296"/>
                </a:cubicBezTo>
                <a:close/>
                <a:moveTo>
                  <a:pt x="193" y="278"/>
                </a:moveTo>
                <a:cubicBezTo>
                  <a:pt x="193" y="275"/>
                  <a:pt x="191" y="273"/>
                  <a:pt x="189" y="273"/>
                </a:cubicBezTo>
                <a:cubicBezTo>
                  <a:pt x="186" y="273"/>
                  <a:pt x="184" y="275"/>
                  <a:pt x="184" y="278"/>
                </a:cubicBezTo>
                <a:cubicBezTo>
                  <a:pt x="184" y="280"/>
                  <a:pt x="186" y="282"/>
                  <a:pt x="189" y="282"/>
                </a:cubicBezTo>
                <a:cubicBezTo>
                  <a:pt x="191" y="282"/>
                  <a:pt x="193" y="280"/>
                  <a:pt x="193" y="278"/>
                </a:cubicBezTo>
                <a:close/>
                <a:moveTo>
                  <a:pt x="207" y="278"/>
                </a:moveTo>
                <a:cubicBezTo>
                  <a:pt x="207" y="275"/>
                  <a:pt x="205" y="273"/>
                  <a:pt x="202" y="273"/>
                </a:cubicBezTo>
                <a:cubicBezTo>
                  <a:pt x="200" y="273"/>
                  <a:pt x="198" y="275"/>
                  <a:pt x="198" y="278"/>
                </a:cubicBezTo>
                <a:cubicBezTo>
                  <a:pt x="198" y="280"/>
                  <a:pt x="200" y="282"/>
                  <a:pt x="202" y="282"/>
                </a:cubicBezTo>
                <a:cubicBezTo>
                  <a:pt x="205" y="282"/>
                  <a:pt x="207" y="280"/>
                  <a:pt x="207" y="278"/>
                </a:cubicBezTo>
                <a:close/>
                <a:moveTo>
                  <a:pt x="209" y="296"/>
                </a:moveTo>
                <a:cubicBezTo>
                  <a:pt x="211" y="296"/>
                  <a:pt x="214" y="294"/>
                  <a:pt x="214" y="291"/>
                </a:cubicBezTo>
                <a:cubicBezTo>
                  <a:pt x="214" y="289"/>
                  <a:pt x="211" y="287"/>
                  <a:pt x="209" y="287"/>
                </a:cubicBezTo>
                <a:cubicBezTo>
                  <a:pt x="206" y="287"/>
                  <a:pt x="204" y="289"/>
                  <a:pt x="204" y="291"/>
                </a:cubicBezTo>
                <a:cubicBezTo>
                  <a:pt x="204" y="294"/>
                  <a:pt x="206" y="296"/>
                  <a:pt x="209" y="296"/>
                </a:cubicBezTo>
                <a:close/>
                <a:moveTo>
                  <a:pt x="130" y="141"/>
                </a:moveTo>
                <a:cubicBezTo>
                  <a:pt x="130" y="144"/>
                  <a:pt x="132" y="146"/>
                  <a:pt x="134" y="146"/>
                </a:cubicBezTo>
                <a:cubicBezTo>
                  <a:pt x="137" y="146"/>
                  <a:pt x="139" y="144"/>
                  <a:pt x="139" y="141"/>
                </a:cubicBezTo>
                <a:cubicBezTo>
                  <a:pt x="139" y="139"/>
                  <a:pt x="137" y="137"/>
                  <a:pt x="134" y="137"/>
                </a:cubicBezTo>
                <a:cubicBezTo>
                  <a:pt x="132" y="137"/>
                  <a:pt x="130" y="139"/>
                  <a:pt x="130" y="141"/>
                </a:cubicBezTo>
                <a:close/>
                <a:moveTo>
                  <a:pt x="259" y="73"/>
                </a:moveTo>
                <a:cubicBezTo>
                  <a:pt x="259" y="75"/>
                  <a:pt x="261" y="77"/>
                  <a:pt x="263" y="77"/>
                </a:cubicBezTo>
                <a:cubicBezTo>
                  <a:pt x="266" y="77"/>
                  <a:pt x="268" y="75"/>
                  <a:pt x="268" y="73"/>
                </a:cubicBezTo>
                <a:cubicBezTo>
                  <a:pt x="268" y="70"/>
                  <a:pt x="266" y="68"/>
                  <a:pt x="263" y="68"/>
                </a:cubicBezTo>
                <a:cubicBezTo>
                  <a:pt x="261" y="68"/>
                  <a:pt x="259" y="70"/>
                  <a:pt x="259" y="73"/>
                </a:cubicBezTo>
                <a:close/>
                <a:moveTo>
                  <a:pt x="245" y="100"/>
                </a:moveTo>
                <a:cubicBezTo>
                  <a:pt x="245" y="103"/>
                  <a:pt x="247" y="105"/>
                  <a:pt x="250" y="105"/>
                </a:cubicBezTo>
                <a:cubicBezTo>
                  <a:pt x="252" y="105"/>
                  <a:pt x="254" y="103"/>
                  <a:pt x="254" y="100"/>
                </a:cubicBezTo>
                <a:cubicBezTo>
                  <a:pt x="254" y="98"/>
                  <a:pt x="252" y="96"/>
                  <a:pt x="250" y="96"/>
                </a:cubicBezTo>
                <a:cubicBezTo>
                  <a:pt x="247" y="96"/>
                  <a:pt x="245" y="98"/>
                  <a:pt x="245" y="100"/>
                </a:cubicBezTo>
                <a:close/>
                <a:moveTo>
                  <a:pt x="908" y="346"/>
                </a:moveTo>
                <a:cubicBezTo>
                  <a:pt x="908" y="343"/>
                  <a:pt x="906" y="341"/>
                  <a:pt x="904" y="341"/>
                </a:cubicBezTo>
                <a:cubicBezTo>
                  <a:pt x="901" y="341"/>
                  <a:pt x="899" y="343"/>
                  <a:pt x="899" y="346"/>
                </a:cubicBezTo>
                <a:cubicBezTo>
                  <a:pt x="899" y="348"/>
                  <a:pt x="901" y="350"/>
                  <a:pt x="904" y="350"/>
                </a:cubicBezTo>
                <a:cubicBezTo>
                  <a:pt x="906" y="350"/>
                  <a:pt x="908" y="348"/>
                  <a:pt x="908" y="346"/>
                </a:cubicBezTo>
                <a:close/>
                <a:moveTo>
                  <a:pt x="243" y="55"/>
                </a:moveTo>
                <a:cubicBezTo>
                  <a:pt x="240" y="55"/>
                  <a:pt x="238" y="57"/>
                  <a:pt x="238" y="59"/>
                </a:cubicBezTo>
                <a:cubicBezTo>
                  <a:pt x="238" y="62"/>
                  <a:pt x="240" y="64"/>
                  <a:pt x="243" y="64"/>
                </a:cubicBezTo>
                <a:cubicBezTo>
                  <a:pt x="246" y="64"/>
                  <a:pt x="248" y="62"/>
                  <a:pt x="248" y="59"/>
                </a:cubicBezTo>
                <a:cubicBezTo>
                  <a:pt x="248" y="57"/>
                  <a:pt x="246" y="55"/>
                  <a:pt x="243" y="55"/>
                </a:cubicBezTo>
                <a:close/>
                <a:moveTo>
                  <a:pt x="236" y="105"/>
                </a:moveTo>
                <a:cubicBezTo>
                  <a:pt x="239" y="105"/>
                  <a:pt x="241" y="103"/>
                  <a:pt x="241" y="100"/>
                </a:cubicBezTo>
                <a:cubicBezTo>
                  <a:pt x="241" y="98"/>
                  <a:pt x="239" y="96"/>
                  <a:pt x="236" y="96"/>
                </a:cubicBezTo>
                <a:cubicBezTo>
                  <a:pt x="234" y="96"/>
                  <a:pt x="232" y="98"/>
                  <a:pt x="232" y="100"/>
                </a:cubicBezTo>
                <a:cubicBezTo>
                  <a:pt x="232" y="103"/>
                  <a:pt x="234" y="105"/>
                  <a:pt x="236" y="105"/>
                </a:cubicBezTo>
                <a:close/>
                <a:moveTo>
                  <a:pt x="232" y="73"/>
                </a:moveTo>
                <a:cubicBezTo>
                  <a:pt x="232" y="75"/>
                  <a:pt x="234" y="77"/>
                  <a:pt x="236" y="77"/>
                </a:cubicBezTo>
                <a:cubicBezTo>
                  <a:pt x="239" y="77"/>
                  <a:pt x="241" y="75"/>
                  <a:pt x="241" y="73"/>
                </a:cubicBezTo>
                <a:cubicBezTo>
                  <a:pt x="241" y="70"/>
                  <a:pt x="239" y="68"/>
                  <a:pt x="236" y="68"/>
                </a:cubicBezTo>
                <a:cubicBezTo>
                  <a:pt x="234" y="68"/>
                  <a:pt x="232" y="70"/>
                  <a:pt x="232" y="73"/>
                </a:cubicBezTo>
                <a:close/>
                <a:moveTo>
                  <a:pt x="284" y="91"/>
                </a:moveTo>
                <a:cubicBezTo>
                  <a:pt x="286" y="91"/>
                  <a:pt x="288" y="89"/>
                  <a:pt x="288" y="87"/>
                </a:cubicBezTo>
                <a:cubicBezTo>
                  <a:pt x="288" y="84"/>
                  <a:pt x="286" y="82"/>
                  <a:pt x="284" y="82"/>
                </a:cubicBezTo>
                <a:cubicBezTo>
                  <a:pt x="281" y="82"/>
                  <a:pt x="279" y="84"/>
                  <a:pt x="279" y="87"/>
                </a:cubicBezTo>
                <a:cubicBezTo>
                  <a:pt x="279" y="89"/>
                  <a:pt x="281" y="91"/>
                  <a:pt x="284" y="91"/>
                </a:cubicBezTo>
                <a:close/>
                <a:moveTo>
                  <a:pt x="291" y="41"/>
                </a:moveTo>
                <a:cubicBezTo>
                  <a:pt x="288" y="41"/>
                  <a:pt x="286" y="43"/>
                  <a:pt x="286" y="46"/>
                </a:cubicBezTo>
                <a:cubicBezTo>
                  <a:pt x="286" y="48"/>
                  <a:pt x="288" y="50"/>
                  <a:pt x="291" y="50"/>
                </a:cubicBezTo>
                <a:cubicBezTo>
                  <a:pt x="293" y="50"/>
                  <a:pt x="295" y="48"/>
                  <a:pt x="295" y="46"/>
                </a:cubicBezTo>
                <a:cubicBezTo>
                  <a:pt x="295" y="43"/>
                  <a:pt x="293" y="41"/>
                  <a:pt x="291" y="41"/>
                </a:cubicBezTo>
                <a:close/>
                <a:moveTo>
                  <a:pt x="161" y="146"/>
                </a:moveTo>
                <a:cubicBezTo>
                  <a:pt x="164" y="146"/>
                  <a:pt x="166" y="144"/>
                  <a:pt x="166" y="141"/>
                </a:cubicBezTo>
                <a:cubicBezTo>
                  <a:pt x="166" y="139"/>
                  <a:pt x="164" y="137"/>
                  <a:pt x="161" y="137"/>
                </a:cubicBezTo>
                <a:cubicBezTo>
                  <a:pt x="159" y="137"/>
                  <a:pt x="157" y="139"/>
                  <a:pt x="157" y="141"/>
                </a:cubicBezTo>
                <a:cubicBezTo>
                  <a:pt x="157" y="144"/>
                  <a:pt x="159" y="146"/>
                  <a:pt x="161" y="146"/>
                </a:cubicBezTo>
                <a:close/>
                <a:moveTo>
                  <a:pt x="279" y="59"/>
                </a:moveTo>
                <a:cubicBezTo>
                  <a:pt x="279" y="62"/>
                  <a:pt x="281" y="64"/>
                  <a:pt x="284" y="64"/>
                </a:cubicBezTo>
                <a:cubicBezTo>
                  <a:pt x="286" y="64"/>
                  <a:pt x="288" y="62"/>
                  <a:pt x="288" y="59"/>
                </a:cubicBezTo>
                <a:cubicBezTo>
                  <a:pt x="288" y="57"/>
                  <a:pt x="286" y="55"/>
                  <a:pt x="284" y="55"/>
                </a:cubicBezTo>
                <a:cubicBezTo>
                  <a:pt x="281" y="55"/>
                  <a:pt x="279" y="57"/>
                  <a:pt x="279" y="59"/>
                </a:cubicBezTo>
                <a:close/>
                <a:moveTo>
                  <a:pt x="273" y="100"/>
                </a:moveTo>
                <a:cubicBezTo>
                  <a:pt x="273" y="103"/>
                  <a:pt x="275" y="105"/>
                  <a:pt x="277" y="105"/>
                </a:cubicBezTo>
                <a:cubicBezTo>
                  <a:pt x="280" y="105"/>
                  <a:pt x="282" y="103"/>
                  <a:pt x="282" y="100"/>
                </a:cubicBezTo>
                <a:cubicBezTo>
                  <a:pt x="282" y="98"/>
                  <a:pt x="280" y="96"/>
                  <a:pt x="277" y="96"/>
                </a:cubicBezTo>
                <a:cubicBezTo>
                  <a:pt x="275" y="96"/>
                  <a:pt x="273" y="98"/>
                  <a:pt x="273" y="100"/>
                </a:cubicBezTo>
                <a:close/>
                <a:moveTo>
                  <a:pt x="270" y="55"/>
                </a:moveTo>
                <a:cubicBezTo>
                  <a:pt x="268" y="55"/>
                  <a:pt x="266" y="57"/>
                  <a:pt x="266" y="59"/>
                </a:cubicBezTo>
                <a:cubicBezTo>
                  <a:pt x="266" y="62"/>
                  <a:pt x="268" y="64"/>
                  <a:pt x="270" y="64"/>
                </a:cubicBezTo>
                <a:cubicBezTo>
                  <a:pt x="273" y="64"/>
                  <a:pt x="275" y="62"/>
                  <a:pt x="275" y="59"/>
                </a:cubicBezTo>
                <a:cubicBezTo>
                  <a:pt x="275" y="57"/>
                  <a:pt x="273" y="55"/>
                  <a:pt x="270" y="55"/>
                </a:cubicBezTo>
                <a:close/>
                <a:moveTo>
                  <a:pt x="225" y="114"/>
                </a:moveTo>
                <a:cubicBezTo>
                  <a:pt x="225" y="116"/>
                  <a:pt x="227" y="118"/>
                  <a:pt x="229" y="118"/>
                </a:cubicBezTo>
                <a:cubicBezTo>
                  <a:pt x="232" y="118"/>
                  <a:pt x="234" y="116"/>
                  <a:pt x="234" y="114"/>
                </a:cubicBezTo>
                <a:cubicBezTo>
                  <a:pt x="234" y="111"/>
                  <a:pt x="232" y="109"/>
                  <a:pt x="229" y="109"/>
                </a:cubicBezTo>
                <a:cubicBezTo>
                  <a:pt x="227" y="109"/>
                  <a:pt x="225" y="111"/>
                  <a:pt x="225" y="114"/>
                </a:cubicBezTo>
                <a:close/>
                <a:moveTo>
                  <a:pt x="293" y="59"/>
                </a:moveTo>
                <a:cubicBezTo>
                  <a:pt x="293" y="62"/>
                  <a:pt x="295" y="64"/>
                  <a:pt x="297" y="64"/>
                </a:cubicBezTo>
                <a:cubicBezTo>
                  <a:pt x="300" y="64"/>
                  <a:pt x="302" y="62"/>
                  <a:pt x="302" y="59"/>
                </a:cubicBezTo>
                <a:cubicBezTo>
                  <a:pt x="302" y="57"/>
                  <a:pt x="300" y="55"/>
                  <a:pt x="297" y="55"/>
                </a:cubicBezTo>
                <a:cubicBezTo>
                  <a:pt x="295" y="55"/>
                  <a:pt x="293" y="57"/>
                  <a:pt x="293" y="59"/>
                </a:cubicBezTo>
                <a:close/>
                <a:moveTo>
                  <a:pt x="168" y="68"/>
                </a:moveTo>
                <a:cubicBezTo>
                  <a:pt x="166" y="68"/>
                  <a:pt x="164" y="70"/>
                  <a:pt x="164" y="73"/>
                </a:cubicBezTo>
                <a:cubicBezTo>
                  <a:pt x="164" y="75"/>
                  <a:pt x="166" y="77"/>
                  <a:pt x="168" y="77"/>
                </a:cubicBezTo>
                <a:cubicBezTo>
                  <a:pt x="171" y="77"/>
                  <a:pt x="173" y="75"/>
                  <a:pt x="173" y="73"/>
                </a:cubicBezTo>
                <a:cubicBezTo>
                  <a:pt x="173" y="70"/>
                  <a:pt x="171" y="68"/>
                  <a:pt x="168" y="68"/>
                </a:cubicBezTo>
                <a:close/>
                <a:moveTo>
                  <a:pt x="223" y="96"/>
                </a:moveTo>
                <a:cubicBezTo>
                  <a:pt x="220" y="96"/>
                  <a:pt x="218" y="98"/>
                  <a:pt x="218" y="100"/>
                </a:cubicBezTo>
                <a:cubicBezTo>
                  <a:pt x="218" y="103"/>
                  <a:pt x="220" y="105"/>
                  <a:pt x="223" y="105"/>
                </a:cubicBezTo>
                <a:cubicBezTo>
                  <a:pt x="225" y="105"/>
                  <a:pt x="227" y="103"/>
                  <a:pt x="227" y="100"/>
                </a:cubicBezTo>
                <a:cubicBezTo>
                  <a:pt x="227" y="98"/>
                  <a:pt x="225" y="96"/>
                  <a:pt x="223" y="96"/>
                </a:cubicBezTo>
                <a:close/>
                <a:moveTo>
                  <a:pt x="182" y="68"/>
                </a:moveTo>
                <a:cubicBezTo>
                  <a:pt x="179" y="68"/>
                  <a:pt x="177" y="70"/>
                  <a:pt x="177" y="73"/>
                </a:cubicBezTo>
                <a:cubicBezTo>
                  <a:pt x="177" y="75"/>
                  <a:pt x="179" y="77"/>
                  <a:pt x="182" y="77"/>
                </a:cubicBezTo>
                <a:cubicBezTo>
                  <a:pt x="184" y="77"/>
                  <a:pt x="186" y="75"/>
                  <a:pt x="186" y="73"/>
                </a:cubicBezTo>
                <a:cubicBezTo>
                  <a:pt x="186" y="70"/>
                  <a:pt x="184" y="68"/>
                  <a:pt x="182" y="68"/>
                </a:cubicBezTo>
                <a:close/>
                <a:moveTo>
                  <a:pt x="182" y="105"/>
                </a:moveTo>
                <a:cubicBezTo>
                  <a:pt x="184" y="105"/>
                  <a:pt x="186" y="103"/>
                  <a:pt x="186" y="100"/>
                </a:cubicBezTo>
                <a:cubicBezTo>
                  <a:pt x="186" y="98"/>
                  <a:pt x="184" y="96"/>
                  <a:pt x="182" y="96"/>
                </a:cubicBezTo>
                <a:cubicBezTo>
                  <a:pt x="179" y="96"/>
                  <a:pt x="177" y="98"/>
                  <a:pt x="177" y="100"/>
                </a:cubicBezTo>
                <a:cubicBezTo>
                  <a:pt x="177" y="103"/>
                  <a:pt x="179" y="105"/>
                  <a:pt x="182" y="105"/>
                </a:cubicBezTo>
                <a:close/>
                <a:moveTo>
                  <a:pt x="157" y="87"/>
                </a:moveTo>
                <a:cubicBezTo>
                  <a:pt x="157" y="89"/>
                  <a:pt x="159" y="91"/>
                  <a:pt x="161" y="91"/>
                </a:cubicBezTo>
                <a:cubicBezTo>
                  <a:pt x="164" y="91"/>
                  <a:pt x="166" y="89"/>
                  <a:pt x="166" y="87"/>
                </a:cubicBezTo>
                <a:cubicBezTo>
                  <a:pt x="166" y="84"/>
                  <a:pt x="164" y="82"/>
                  <a:pt x="161" y="82"/>
                </a:cubicBezTo>
                <a:cubicBezTo>
                  <a:pt x="159" y="82"/>
                  <a:pt x="157" y="84"/>
                  <a:pt x="157" y="87"/>
                </a:cubicBezTo>
                <a:close/>
                <a:moveTo>
                  <a:pt x="157" y="114"/>
                </a:moveTo>
                <a:cubicBezTo>
                  <a:pt x="157" y="116"/>
                  <a:pt x="159" y="118"/>
                  <a:pt x="161" y="118"/>
                </a:cubicBezTo>
                <a:cubicBezTo>
                  <a:pt x="164" y="118"/>
                  <a:pt x="166" y="116"/>
                  <a:pt x="166" y="114"/>
                </a:cubicBezTo>
                <a:cubicBezTo>
                  <a:pt x="166" y="111"/>
                  <a:pt x="164" y="109"/>
                  <a:pt x="161" y="109"/>
                </a:cubicBezTo>
                <a:cubicBezTo>
                  <a:pt x="159" y="109"/>
                  <a:pt x="157" y="111"/>
                  <a:pt x="157" y="114"/>
                </a:cubicBezTo>
                <a:close/>
                <a:moveTo>
                  <a:pt x="170" y="114"/>
                </a:moveTo>
                <a:cubicBezTo>
                  <a:pt x="170" y="116"/>
                  <a:pt x="172" y="118"/>
                  <a:pt x="175" y="118"/>
                </a:cubicBezTo>
                <a:cubicBezTo>
                  <a:pt x="177" y="118"/>
                  <a:pt x="179" y="116"/>
                  <a:pt x="179" y="114"/>
                </a:cubicBezTo>
                <a:cubicBezTo>
                  <a:pt x="179" y="111"/>
                  <a:pt x="177" y="109"/>
                  <a:pt x="175" y="109"/>
                </a:cubicBezTo>
                <a:cubicBezTo>
                  <a:pt x="172" y="109"/>
                  <a:pt x="170" y="111"/>
                  <a:pt x="170" y="114"/>
                </a:cubicBezTo>
                <a:close/>
                <a:moveTo>
                  <a:pt x="204" y="127"/>
                </a:moveTo>
                <a:cubicBezTo>
                  <a:pt x="204" y="130"/>
                  <a:pt x="206" y="132"/>
                  <a:pt x="209" y="132"/>
                </a:cubicBezTo>
                <a:cubicBezTo>
                  <a:pt x="211" y="132"/>
                  <a:pt x="214" y="130"/>
                  <a:pt x="214" y="127"/>
                </a:cubicBezTo>
                <a:cubicBezTo>
                  <a:pt x="214" y="125"/>
                  <a:pt x="211" y="123"/>
                  <a:pt x="209" y="123"/>
                </a:cubicBezTo>
                <a:cubicBezTo>
                  <a:pt x="206" y="123"/>
                  <a:pt x="204" y="125"/>
                  <a:pt x="204" y="127"/>
                </a:cubicBezTo>
                <a:close/>
                <a:moveTo>
                  <a:pt x="211" y="114"/>
                </a:moveTo>
                <a:cubicBezTo>
                  <a:pt x="211" y="116"/>
                  <a:pt x="213" y="118"/>
                  <a:pt x="216" y="118"/>
                </a:cubicBezTo>
                <a:cubicBezTo>
                  <a:pt x="218" y="118"/>
                  <a:pt x="220" y="116"/>
                  <a:pt x="220" y="114"/>
                </a:cubicBezTo>
                <a:cubicBezTo>
                  <a:pt x="220" y="111"/>
                  <a:pt x="218" y="109"/>
                  <a:pt x="216" y="109"/>
                </a:cubicBezTo>
                <a:cubicBezTo>
                  <a:pt x="213" y="109"/>
                  <a:pt x="211" y="111"/>
                  <a:pt x="211" y="114"/>
                </a:cubicBezTo>
                <a:close/>
                <a:moveTo>
                  <a:pt x="202" y="109"/>
                </a:moveTo>
                <a:cubicBezTo>
                  <a:pt x="200" y="109"/>
                  <a:pt x="198" y="111"/>
                  <a:pt x="198" y="114"/>
                </a:cubicBezTo>
                <a:cubicBezTo>
                  <a:pt x="198" y="116"/>
                  <a:pt x="200" y="118"/>
                  <a:pt x="202" y="118"/>
                </a:cubicBezTo>
                <a:cubicBezTo>
                  <a:pt x="205" y="118"/>
                  <a:pt x="207" y="116"/>
                  <a:pt x="207" y="114"/>
                </a:cubicBezTo>
                <a:cubicBezTo>
                  <a:pt x="207" y="111"/>
                  <a:pt x="205" y="109"/>
                  <a:pt x="202" y="109"/>
                </a:cubicBezTo>
                <a:close/>
                <a:moveTo>
                  <a:pt x="189" y="82"/>
                </a:moveTo>
                <a:cubicBezTo>
                  <a:pt x="186" y="82"/>
                  <a:pt x="184" y="84"/>
                  <a:pt x="184" y="87"/>
                </a:cubicBezTo>
                <a:cubicBezTo>
                  <a:pt x="184" y="89"/>
                  <a:pt x="186" y="91"/>
                  <a:pt x="189" y="91"/>
                </a:cubicBezTo>
                <a:cubicBezTo>
                  <a:pt x="191" y="91"/>
                  <a:pt x="193" y="89"/>
                  <a:pt x="193" y="87"/>
                </a:cubicBezTo>
                <a:cubicBezTo>
                  <a:pt x="193" y="84"/>
                  <a:pt x="191" y="82"/>
                  <a:pt x="189" y="82"/>
                </a:cubicBezTo>
                <a:close/>
                <a:moveTo>
                  <a:pt x="191" y="100"/>
                </a:moveTo>
                <a:cubicBezTo>
                  <a:pt x="191" y="103"/>
                  <a:pt x="193" y="105"/>
                  <a:pt x="195" y="105"/>
                </a:cubicBezTo>
                <a:cubicBezTo>
                  <a:pt x="198" y="105"/>
                  <a:pt x="200" y="103"/>
                  <a:pt x="200" y="100"/>
                </a:cubicBezTo>
                <a:cubicBezTo>
                  <a:pt x="200" y="98"/>
                  <a:pt x="198" y="96"/>
                  <a:pt x="195" y="96"/>
                </a:cubicBezTo>
                <a:cubicBezTo>
                  <a:pt x="193" y="96"/>
                  <a:pt x="191" y="98"/>
                  <a:pt x="191" y="100"/>
                </a:cubicBezTo>
                <a:close/>
                <a:moveTo>
                  <a:pt x="207" y="87"/>
                </a:moveTo>
                <a:cubicBezTo>
                  <a:pt x="207" y="84"/>
                  <a:pt x="205" y="82"/>
                  <a:pt x="202" y="82"/>
                </a:cubicBezTo>
                <a:cubicBezTo>
                  <a:pt x="200" y="82"/>
                  <a:pt x="198" y="84"/>
                  <a:pt x="198" y="87"/>
                </a:cubicBezTo>
                <a:cubicBezTo>
                  <a:pt x="198" y="89"/>
                  <a:pt x="200" y="91"/>
                  <a:pt x="202" y="91"/>
                </a:cubicBezTo>
                <a:cubicBezTo>
                  <a:pt x="205" y="91"/>
                  <a:pt x="207" y="89"/>
                  <a:pt x="207" y="87"/>
                </a:cubicBezTo>
                <a:close/>
                <a:moveTo>
                  <a:pt x="338" y="609"/>
                </a:moveTo>
                <a:cubicBezTo>
                  <a:pt x="341" y="609"/>
                  <a:pt x="343" y="607"/>
                  <a:pt x="343" y="605"/>
                </a:cubicBezTo>
                <a:cubicBezTo>
                  <a:pt x="343" y="602"/>
                  <a:pt x="341" y="600"/>
                  <a:pt x="338" y="600"/>
                </a:cubicBezTo>
                <a:cubicBezTo>
                  <a:pt x="336" y="600"/>
                  <a:pt x="334" y="602"/>
                  <a:pt x="334" y="605"/>
                </a:cubicBezTo>
                <a:cubicBezTo>
                  <a:pt x="334" y="607"/>
                  <a:pt x="336" y="609"/>
                  <a:pt x="338" y="609"/>
                </a:cubicBezTo>
                <a:close/>
                <a:moveTo>
                  <a:pt x="813" y="346"/>
                </a:moveTo>
                <a:cubicBezTo>
                  <a:pt x="813" y="343"/>
                  <a:pt x="811" y="341"/>
                  <a:pt x="808" y="341"/>
                </a:cubicBezTo>
                <a:cubicBezTo>
                  <a:pt x="806" y="341"/>
                  <a:pt x="804" y="343"/>
                  <a:pt x="804" y="346"/>
                </a:cubicBezTo>
                <a:cubicBezTo>
                  <a:pt x="804" y="348"/>
                  <a:pt x="806" y="350"/>
                  <a:pt x="808" y="350"/>
                </a:cubicBezTo>
                <a:cubicBezTo>
                  <a:pt x="811" y="350"/>
                  <a:pt x="813" y="348"/>
                  <a:pt x="813" y="346"/>
                </a:cubicBezTo>
                <a:close/>
                <a:moveTo>
                  <a:pt x="801" y="355"/>
                </a:moveTo>
                <a:cubicBezTo>
                  <a:pt x="799" y="355"/>
                  <a:pt x="797" y="357"/>
                  <a:pt x="797" y="359"/>
                </a:cubicBezTo>
                <a:cubicBezTo>
                  <a:pt x="797" y="362"/>
                  <a:pt x="799" y="364"/>
                  <a:pt x="801" y="364"/>
                </a:cubicBezTo>
                <a:cubicBezTo>
                  <a:pt x="804" y="364"/>
                  <a:pt x="806" y="362"/>
                  <a:pt x="806" y="359"/>
                </a:cubicBezTo>
                <a:cubicBezTo>
                  <a:pt x="806" y="357"/>
                  <a:pt x="804" y="355"/>
                  <a:pt x="801" y="355"/>
                </a:cubicBezTo>
                <a:close/>
                <a:moveTo>
                  <a:pt x="795" y="368"/>
                </a:moveTo>
                <a:cubicBezTo>
                  <a:pt x="792" y="368"/>
                  <a:pt x="790" y="370"/>
                  <a:pt x="790" y="373"/>
                </a:cubicBezTo>
                <a:cubicBezTo>
                  <a:pt x="790" y="375"/>
                  <a:pt x="792" y="378"/>
                  <a:pt x="795" y="378"/>
                </a:cubicBezTo>
                <a:cubicBezTo>
                  <a:pt x="797" y="378"/>
                  <a:pt x="799" y="375"/>
                  <a:pt x="799" y="373"/>
                </a:cubicBezTo>
                <a:cubicBezTo>
                  <a:pt x="799" y="370"/>
                  <a:pt x="797" y="368"/>
                  <a:pt x="795" y="368"/>
                </a:cubicBezTo>
                <a:close/>
                <a:moveTo>
                  <a:pt x="840" y="318"/>
                </a:moveTo>
                <a:cubicBezTo>
                  <a:pt x="840" y="316"/>
                  <a:pt x="838" y="314"/>
                  <a:pt x="835" y="314"/>
                </a:cubicBezTo>
                <a:cubicBezTo>
                  <a:pt x="833" y="314"/>
                  <a:pt x="831" y="316"/>
                  <a:pt x="831" y="318"/>
                </a:cubicBezTo>
                <a:cubicBezTo>
                  <a:pt x="831" y="321"/>
                  <a:pt x="833" y="323"/>
                  <a:pt x="835" y="323"/>
                </a:cubicBezTo>
                <a:cubicBezTo>
                  <a:pt x="838" y="323"/>
                  <a:pt x="840" y="321"/>
                  <a:pt x="840" y="318"/>
                </a:cubicBezTo>
                <a:close/>
                <a:moveTo>
                  <a:pt x="815" y="328"/>
                </a:moveTo>
                <a:cubicBezTo>
                  <a:pt x="813" y="328"/>
                  <a:pt x="810" y="330"/>
                  <a:pt x="810" y="332"/>
                </a:cubicBezTo>
                <a:cubicBezTo>
                  <a:pt x="810" y="335"/>
                  <a:pt x="813" y="337"/>
                  <a:pt x="815" y="337"/>
                </a:cubicBezTo>
                <a:cubicBezTo>
                  <a:pt x="818" y="337"/>
                  <a:pt x="820" y="335"/>
                  <a:pt x="820" y="332"/>
                </a:cubicBezTo>
                <a:cubicBezTo>
                  <a:pt x="820" y="330"/>
                  <a:pt x="818" y="328"/>
                  <a:pt x="815" y="328"/>
                </a:cubicBezTo>
                <a:close/>
                <a:moveTo>
                  <a:pt x="829" y="328"/>
                </a:moveTo>
                <a:cubicBezTo>
                  <a:pt x="826" y="328"/>
                  <a:pt x="824" y="330"/>
                  <a:pt x="824" y="332"/>
                </a:cubicBezTo>
                <a:cubicBezTo>
                  <a:pt x="824" y="335"/>
                  <a:pt x="826" y="337"/>
                  <a:pt x="829" y="337"/>
                </a:cubicBezTo>
                <a:cubicBezTo>
                  <a:pt x="831" y="337"/>
                  <a:pt x="833" y="335"/>
                  <a:pt x="833" y="332"/>
                </a:cubicBezTo>
                <a:cubicBezTo>
                  <a:pt x="833" y="330"/>
                  <a:pt x="831" y="328"/>
                  <a:pt x="829" y="328"/>
                </a:cubicBezTo>
                <a:close/>
                <a:moveTo>
                  <a:pt x="826" y="318"/>
                </a:moveTo>
                <a:cubicBezTo>
                  <a:pt x="826" y="316"/>
                  <a:pt x="824" y="314"/>
                  <a:pt x="822" y="314"/>
                </a:cubicBezTo>
                <a:cubicBezTo>
                  <a:pt x="819" y="314"/>
                  <a:pt x="817" y="316"/>
                  <a:pt x="817" y="318"/>
                </a:cubicBezTo>
                <a:cubicBezTo>
                  <a:pt x="817" y="321"/>
                  <a:pt x="819" y="323"/>
                  <a:pt x="822" y="323"/>
                </a:cubicBezTo>
                <a:cubicBezTo>
                  <a:pt x="824" y="323"/>
                  <a:pt x="826" y="321"/>
                  <a:pt x="826" y="318"/>
                </a:cubicBezTo>
                <a:close/>
                <a:moveTo>
                  <a:pt x="815" y="355"/>
                </a:moveTo>
                <a:cubicBezTo>
                  <a:pt x="813" y="355"/>
                  <a:pt x="810" y="357"/>
                  <a:pt x="810" y="359"/>
                </a:cubicBezTo>
                <a:cubicBezTo>
                  <a:pt x="810" y="362"/>
                  <a:pt x="813" y="364"/>
                  <a:pt x="815" y="364"/>
                </a:cubicBezTo>
                <a:cubicBezTo>
                  <a:pt x="818" y="364"/>
                  <a:pt x="820" y="362"/>
                  <a:pt x="820" y="359"/>
                </a:cubicBezTo>
                <a:cubicBezTo>
                  <a:pt x="820" y="357"/>
                  <a:pt x="818" y="355"/>
                  <a:pt x="815" y="355"/>
                </a:cubicBezTo>
                <a:close/>
                <a:moveTo>
                  <a:pt x="767" y="559"/>
                </a:moveTo>
                <a:cubicBezTo>
                  <a:pt x="765" y="559"/>
                  <a:pt x="763" y="561"/>
                  <a:pt x="763" y="564"/>
                </a:cubicBezTo>
                <a:cubicBezTo>
                  <a:pt x="763" y="566"/>
                  <a:pt x="765" y="568"/>
                  <a:pt x="767" y="568"/>
                </a:cubicBezTo>
                <a:cubicBezTo>
                  <a:pt x="770" y="568"/>
                  <a:pt x="772" y="566"/>
                  <a:pt x="772" y="564"/>
                </a:cubicBezTo>
                <a:cubicBezTo>
                  <a:pt x="772" y="561"/>
                  <a:pt x="770" y="559"/>
                  <a:pt x="767" y="559"/>
                </a:cubicBezTo>
                <a:close/>
                <a:moveTo>
                  <a:pt x="765" y="550"/>
                </a:moveTo>
                <a:cubicBezTo>
                  <a:pt x="765" y="548"/>
                  <a:pt x="763" y="546"/>
                  <a:pt x="761" y="546"/>
                </a:cubicBezTo>
                <a:cubicBezTo>
                  <a:pt x="758" y="546"/>
                  <a:pt x="756" y="548"/>
                  <a:pt x="756" y="550"/>
                </a:cubicBezTo>
                <a:cubicBezTo>
                  <a:pt x="756" y="553"/>
                  <a:pt x="758" y="555"/>
                  <a:pt x="761" y="555"/>
                </a:cubicBezTo>
                <a:cubicBezTo>
                  <a:pt x="763" y="555"/>
                  <a:pt x="765" y="553"/>
                  <a:pt x="765" y="550"/>
                </a:cubicBezTo>
                <a:close/>
                <a:moveTo>
                  <a:pt x="774" y="546"/>
                </a:moveTo>
                <a:cubicBezTo>
                  <a:pt x="772" y="546"/>
                  <a:pt x="770" y="548"/>
                  <a:pt x="770" y="550"/>
                </a:cubicBezTo>
                <a:cubicBezTo>
                  <a:pt x="770" y="553"/>
                  <a:pt x="772" y="555"/>
                  <a:pt x="774" y="555"/>
                </a:cubicBezTo>
                <a:cubicBezTo>
                  <a:pt x="777" y="555"/>
                  <a:pt x="779" y="553"/>
                  <a:pt x="779" y="550"/>
                </a:cubicBezTo>
                <a:cubicBezTo>
                  <a:pt x="779" y="548"/>
                  <a:pt x="777" y="546"/>
                  <a:pt x="774" y="546"/>
                </a:cubicBezTo>
                <a:close/>
                <a:moveTo>
                  <a:pt x="788" y="519"/>
                </a:moveTo>
                <a:cubicBezTo>
                  <a:pt x="785" y="519"/>
                  <a:pt x="783" y="521"/>
                  <a:pt x="783" y="523"/>
                </a:cubicBezTo>
                <a:cubicBezTo>
                  <a:pt x="783" y="526"/>
                  <a:pt x="785" y="528"/>
                  <a:pt x="788" y="528"/>
                </a:cubicBezTo>
                <a:cubicBezTo>
                  <a:pt x="790" y="528"/>
                  <a:pt x="792" y="526"/>
                  <a:pt x="792" y="523"/>
                </a:cubicBezTo>
                <a:cubicBezTo>
                  <a:pt x="792" y="521"/>
                  <a:pt x="790" y="519"/>
                  <a:pt x="788" y="519"/>
                </a:cubicBezTo>
                <a:close/>
                <a:moveTo>
                  <a:pt x="788" y="409"/>
                </a:moveTo>
                <a:cubicBezTo>
                  <a:pt x="785" y="409"/>
                  <a:pt x="783" y="411"/>
                  <a:pt x="783" y="414"/>
                </a:cubicBezTo>
                <a:cubicBezTo>
                  <a:pt x="783" y="416"/>
                  <a:pt x="785" y="418"/>
                  <a:pt x="788" y="418"/>
                </a:cubicBezTo>
                <a:cubicBezTo>
                  <a:pt x="790" y="418"/>
                  <a:pt x="792" y="416"/>
                  <a:pt x="792" y="414"/>
                </a:cubicBezTo>
                <a:cubicBezTo>
                  <a:pt x="792" y="411"/>
                  <a:pt x="790" y="409"/>
                  <a:pt x="788" y="409"/>
                </a:cubicBezTo>
                <a:close/>
                <a:moveTo>
                  <a:pt x="758" y="509"/>
                </a:moveTo>
                <a:cubicBezTo>
                  <a:pt x="758" y="507"/>
                  <a:pt x="756" y="505"/>
                  <a:pt x="754" y="505"/>
                </a:cubicBezTo>
                <a:cubicBezTo>
                  <a:pt x="751" y="505"/>
                  <a:pt x="749" y="507"/>
                  <a:pt x="749" y="509"/>
                </a:cubicBezTo>
                <a:cubicBezTo>
                  <a:pt x="749" y="512"/>
                  <a:pt x="751" y="514"/>
                  <a:pt x="754" y="514"/>
                </a:cubicBezTo>
                <a:cubicBezTo>
                  <a:pt x="756" y="514"/>
                  <a:pt x="758" y="512"/>
                  <a:pt x="758" y="509"/>
                </a:cubicBezTo>
                <a:close/>
                <a:moveTo>
                  <a:pt x="781" y="532"/>
                </a:moveTo>
                <a:cubicBezTo>
                  <a:pt x="778" y="532"/>
                  <a:pt x="776" y="534"/>
                  <a:pt x="776" y="537"/>
                </a:cubicBezTo>
                <a:cubicBezTo>
                  <a:pt x="776" y="539"/>
                  <a:pt x="778" y="541"/>
                  <a:pt x="781" y="541"/>
                </a:cubicBezTo>
                <a:cubicBezTo>
                  <a:pt x="784" y="541"/>
                  <a:pt x="786" y="539"/>
                  <a:pt x="786" y="537"/>
                </a:cubicBezTo>
                <a:cubicBezTo>
                  <a:pt x="786" y="534"/>
                  <a:pt x="784" y="532"/>
                  <a:pt x="781" y="532"/>
                </a:cubicBezTo>
                <a:close/>
                <a:moveTo>
                  <a:pt x="894" y="400"/>
                </a:moveTo>
                <a:cubicBezTo>
                  <a:pt x="894" y="398"/>
                  <a:pt x="892" y="396"/>
                  <a:pt x="890" y="396"/>
                </a:cubicBezTo>
                <a:cubicBezTo>
                  <a:pt x="887" y="396"/>
                  <a:pt x="885" y="398"/>
                  <a:pt x="885" y="400"/>
                </a:cubicBezTo>
                <a:cubicBezTo>
                  <a:pt x="885" y="403"/>
                  <a:pt x="887" y="405"/>
                  <a:pt x="890" y="405"/>
                </a:cubicBezTo>
                <a:cubicBezTo>
                  <a:pt x="892" y="405"/>
                  <a:pt x="894" y="403"/>
                  <a:pt x="894" y="400"/>
                </a:cubicBezTo>
                <a:close/>
                <a:moveTo>
                  <a:pt x="904" y="368"/>
                </a:moveTo>
                <a:cubicBezTo>
                  <a:pt x="901" y="368"/>
                  <a:pt x="899" y="370"/>
                  <a:pt x="899" y="373"/>
                </a:cubicBezTo>
                <a:cubicBezTo>
                  <a:pt x="899" y="375"/>
                  <a:pt x="901" y="378"/>
                  <a:pt x="904" y="378"/>
                </a:cubicBezTo>
                <a:cubicBezTo>
                  <a:pt x="906" y="378"/>
                  <a:pt x="908" y="375"/>
                  <a:pt x="908" y="373"/>
                </a:cubicBezTo>
                <a:cubicBezTo>
                  <a:pt x="908" y="370"/>
                  <a:pt x="906" y="368"/>
                  <a:pt x="904" y="368"/>
                </a:cubicBezTo>
                <a:close/>
                <a:moveTo>
                  <a:pt x="897" y="409"/>
                </a:moveTo>
                <a:cubicBezTo>
                  <a:pt x="894" y="409"/>
                  <a:pt x="892" y="411"/>
                  <a:pt x="892" y="414"/>
                </a:cubicBezTo>
                <a:cubicBezTo>
                  <a:pt x="892" y="416"/>
                  <a:pt x="894" y="418"/>
                  <a:pt x="897" y="418"/>
                </a:cubicBezTo>
                <a:cubicBezTo>
                  <a:pt x="899" y="418"/>
                  <a:pt x="901" y="416"/>
                  <a:pt x="901" y="414"/>
                </a:cubicBezTo>
                <a:cubicBezTo>
                  <a:pt x="901" y="411"/>
                  <a:pt x="899" y="409"/>
                  <a:pt x="897" y="409"/>
                </a:cubicBezTo>
                <a:close/>
                <a:moveTo>
                  <a:pt x="897" y="382"/>
                </a:moveTo>
                <a:cubicBezTo>
                  <a:pt x="894" y="382"/>
                  <a:pt x="892" y="384"/>
                  <a:pt x="892" y="387"/>
                </a:cubicBezTo>
                <a:cubicBezTo>
                  <a:pt x="892" y="389"/>
                  <a:pt x="894" y="391"/>
                  <a:pt x="897" y="391"/>
                </a:cubicBezTo>
                <a:cubicBezTo>
                  <a:pt x="899" y="391"/>
                  <a:pt x="901" y="389"/>
                  <a:pt x="901" y="387"/>
                </a:cubicBezTo>
                <a:cubicBezTo>
                  <a:pt x="901" y="384"/>
                  <a:pt x="899" y="382"/>
                  <a:pt x="897" y="382"/>
                </a:cubicBezTo>
                <a:close/>
                <a:moveTo>
                  <a:pt x="929" y="332"/>
                </a:moveTo>
                <a:cubicBezTo>
                  <a:pt x="929" y="330"/>
                  <a:pt x="926" y="328"/>
                  <a:pt x="924" y="328"/>
                </a:cubicBezTo>
                <a:cubicBezTo>
                  <a:pt x="921" y="328"/>
                  <a:pt x="919" y="330"/>
                  <a:pt x="919" y="332"/>
                </a:cubicBezTo>
                <a:cubicBezTo>
                  <a:pt x="919" y="335"/>
                  <a:pt x="921" y="337"/>
                  <a:pt x="924" y="337"/>
                </a:cubicBezTo>
                <a:cubicBezTo>
                  <a:pt x="926" y="337"/>
                  <a:pt x="929" y="335"/>
                  <a:pt x="929" y="332"/>
                </a:cubicBezTo>
                <a:close/>
                <a:moveTo>
                  <a:pt x="917" y="341"/>
                </a:moveTo>
                <a:cubicBezTo>
                  <a:pt x="915" y="341"/>
                  <a:pt x="913" y="343"/>
                  <a:pt x="913" y="346"/>
                </a:cubicBezTo>
                <a:cubicBezTo>
                  <a:pt x="913" y="348"/>
                  <a:pt x="915" y="350"/>
                  <a:pt x="917" y="350"/>
                </a:cubicBezTo>
                <a:cubicBezTo>
                  <a:pt x="920" y="350"/>
                  <a:pt x="922" y="348"/>
                  <a:pt x="922" y="346"/>
                </a:cubicBezTo>
                <a:cubicBezTo>
                  <a:pt x="922" y="343"/>
                  <a:pt x="920" y="341"/>
                  <a:pt x="917" y="341"/>
                </a:cubicBezTo>
                <a:close/>
                <a:moveTo>
                  <a:pt x="881" y="373"/>
                </a:moveTo>
                <a:cubicBezTo>
                  <a:pt x="881" y="370"/>
                  <a:pt x="879" y="368"/>
                  <a:pt x="876" y="368"/>
                </a:cubicBezTo>
                <a:cubicBezTo>
                  <a:pt x="874" y="368"/>
                  <a:pt x="872" y="370"/>
                  <a:pt x="872" y="373"/>
                </a:cubicBezTo>
                <a:cubicBezTo>
                  <a:pt x="872" y="375"/>
                  <a:pt x="874" y="378"/>
                  <a:pt x="876" y="378"/>
                </a:cubicBezTo>
                <a:cubicBezTo>
                  <a:pt x="879" y="378"/>
                  <a:pt x="881" y="375"/>
                  <a:pt x="881" y="373"/>
                </a:cubicBezTo>
                <a:close/>
                <a:moveTo>
                  <a:pt x="856" y="355"/>
                </a:moveTo>
                <a:cubicBezTo>
                  <a:pt x="853" y="355"/>
                  <a:pt x="851" y="357"/>
                  <a:pt x="851" y="359"/>
                </a:cubicBezTo>
                <a:cubicBezTo>
                  <a:pt x="851" y="362"/>
                  <a:pt x="853" y="364"/>
                  <a:pt x="856" y="364"/>
                </a:cubicBezTo>
                <a:cubicBezTo>
                  <a:pt x="858" y="364"/>
                  <a:pt x="860" y="362"/>
                  <a:pt x="860" y="359"/>
                </a:cubicBezTo>
                <a:cubicBezTo>
                  <a:pt x="860" y="357"/>
                  <a:pt x="858" y="355"/>
                  <a:pt x="856" y="355"/>
                </a:cubicBezTo>
                <a:close/>
                <a:moveTo>
                  <a:pt x="854" y="346"/>
                </a:moveTo>
                <a:cubicBezTo>
                  <a:pt x="854" y="343"/>
                  <a:pt x="852" y="341"/>
                  <a:pt x="849" y="341"/>
                </a:cubicBezTo>
                <a:cubicBezTo>
                  <a:pt x="847" y="341"/>
                  <a:pt x="845" y="343"/>
                  <a:pt x="845" y="346"/>
                </a:cubicBezTo>
                <a:cubicBezTo>
                  <a:pt x="845" y="348"/>
                  <a:pt x="847" y="350"/>
                  <a:pt x="849" y="350"/>
                </a:cubicBezTo>
                <a:cubicBezTo>
                  <a:pt x="852" y="350"/>
                  <a:pt x="854" y="348"/>
                  <a:pt x="854" y="346"/>
                </a:cubicBezTo>
                <a:close/>
                <a:moveTo>
                  <a:pt x="867" y="346"/>
                </a:moveTo>
                <a:cubicBezTo>
                  <a:pt x="867" y="343"/>
                  <a:pt x="865" y="341"/>
                  <a:pt x="863" y="341"/>
                </a:cubicBezTo>
                <a:cubicBezTo>
                  <a:pt x="860" y="341"/>
                  <a:pt x="858" y="343"/>
                  <a:pt x="858" y="346"/>
                </a:cubicBezTo>
                <a:cubicBezTo>
                  <a:pt x="858" y="348"/>
                  <a:pt x="860" y="350"/>
                  <a:pt x="863" y="350"/>
                </a:cubicBezTo>
                <a:cubicBezTo>
                  <a:pt x="865" y="350"/>
                  <a:pt x="867" y="348"/>
                  <a:pt x="867" y="346"/>
                </a:cubicBezTo>
                <a:close/>
                <a:moveTo>
                  <a:pt x="874" y="359"/>
                </a:moveTo>
                <a:cubicBezTo>
                  <a:pt x="874" y="357"/>
                  <a:pt x="872" y="355"/>
                  <a:pt x="869" y="355"/>
                </a:cubicBezTo>
                <a:cubicBezTo>
                  <a:pt x="867" y="355"/>
                  <a:pt x="865" y="357"/>
                  <a:pt x="865" y="359"/>
                </a:cubicBezTo>
                <a:cubicBezTo>
                  <a:pt x="865" y="362"/>
                  <a:pt x="867" y="364"/>
                  <a:pt x="869" y="364"/>
                </a:cubicBezTo>
                <a:cubicBezTo>
                  <a:pt x="872" y="364"/>
                  <a:pt x="874" y="362"/>
                  <a:pt x="874" y="359"/>
                </a:cubicBezTo>
                <a:close/>
                <a:moveTo>
                  <a:pt x="883" y="409"/>
                </a:moveTo>
                <a:cubicBezTo>
                  <a:pt x="881" y="409"/>
                  <a:pt x="879" y="411"/>
                  <a:pt x="879" y="414"/>
                </a:cubicBezTo>
                <a:cubicBezTo>
                  <a:pt x="879" y="416"/>
                  <a:pt x="881" y="418"/>
                  <a:pt x="883" y="418"/>
                </a:cubicBezTo>
                <a:cubicBezTo>
                  <a:pt x="886" y="418"/>
                  <a:pt x="888" y="416"/>
                  <a:pt x="888" y="414"/>
                </a:cubicBezTo>
                <a:cubicBezTo>
                  <a:pt x="888" y="411"/>
                  <a:pt x="886" y="409"/>
                  <a:pt x="883" y="409"/>
                </a:cubicBezTo>
                <a:close/>
                <a:moveTo>
                  <a:pt x="847" y="332"/>
                </a:moveTo>
                <a:cubicBezTo>
                  <a:pt x="847" y="330"/>
                  <a:pt x="845" y="328"/>
                  <a:pt x="842" y="328"/>
                </a:cubicBezTo>
                <a:cubicBezTo>
                  <a:pt x="840" y="328"/>
                  <a:pt x="838" y="330"/>
                  <a:pt x="838" y="332"/>
                </a:cubicBezTo>
                <a:cubicBezTo>
                  <a:pt x="838" y="335"/>
                  <a:pt x="840" y="337"/>
                  <a:pt x="842" y="337"/>
                </a:cubicBezTo>
                <a:cubicBezTo>
                  <a:pt x="845" y="337"/>
                  <a:pt x="847" y="335"/>
                  <a:pt x="847" y="332"/>
                </a:cubicBezTo>
                <a:close/>
                <a:moveTo>
                  <a:pt x="910" y="355"/>
                </a:moveTo>
                <a:cubicBezTo>
                  <a:pt x="908" y="355"/>
                  <a:pt x="906" y="357"/>
                  <a:pt x="906" y="359"/>
                </a:cubicBezTo>
                <a:cubicBezTo>
                  <a:pt x="906" y="362"/>
                  <a:pt x="908" y="364"/>
                  <a:pt x="910" y="364"/>
                </a:cubicBezTo>
                <a:cubicBezTo>
                  <a:pt x="913" y="364"/>
                  <a:pt x="915" y="362"/>
                  <a:pt x="915" y="359"/>
                </a:cubicBezTo>
                <a:cubicBezTo>
                  <a:pt x="915" y="357"/>
                  <a:pt x="913" y="355"/>
                  <a:pt x="910" y="355"/>
                </a:cubicBezTo>
                <a:close/>
                <a:moveTo>
                  <a:pt x="636" y="428"/>
                </a:moveTo>
                <a:cubicBezTo>
                  <a:pt x="636" y="425"/>
                  <a:pt x="634" y="423"/>
                  <a:pt x="631" y="423"/>
                </a:cubicBezTo>
                <a:cubicBezTo>
                  <a:pt x="629" y="423"/>
                  <a:pt x="627" y="425"/>
                  <a:pt x="627" y="428"/>
                </a:cubicBezTo>
                <a:cubicBezTo>
                  <a:pt x="627" y="430"/>
                  <a:pt x="629" y="432"/>
                  <a:pt x="631" y="432"/>
                </a:cubicBezTo>
                <a:cubicBezTo>
                  <a:pt x="634" y="432"/>
                  <a:pt x="636" y="430"/>
                  <a:pt x="636" y="428"/>
                </a:cubicBezTo>
                <a:close/>
                <a:moveTo>
                  <a:pt x="629" y="414"/>
                </a:moveTo>
                <a:cubicBezTo>
                  <a:pt x="629" y="411"/>
                  <a:pt x="627" y="409"/>
                  <a:pt x="624" y="409"/>
                </a:cubicBezTo>
                <a:cubicBezTo>
                  <a:pt x="622" y="409"/>
                  <a:pt x="620" y="411"/>
                  <a:pt x="620" y="414"/>
                </a:cubicBezTo>
                <a:cubicBezTo>
                  <a:pt x="620" y="416"/>
                  <a:pt x="622" y="418"/>
                  <a:pt x="624" y="418"/>
                </a:cubicBezTo>
                <a:cubicBezTo>
                  <a:pt x="627" y="418"/>
                  <a:pt x="629" y="416"/>
                  <a:pt x="629" y="414"/>
                </a:cubicBezTo>
                <a:close/>
                <a:moveTo>
                  <a:pt x="747" y="519"/>
                </a:moveTo>
                <a:cubicBezTo>
                  <a:pt x="744" y="519"/>
                  <a:pt x="742" y="521"/>
                  <a:pt x="742" y="523"/>
                </a:cubicBezTo>
                <a:cubicBezTo>
                  <a:pt x="742" y="526"/>
                  <a:pt x="744" y="528"/>
                  <a:pt x="747" y="528"/>
                </a:cubicBezTo>
                <a:cubicBezTo>
                  <a:pt x="749" y="528"/>
                  <a:pt x="751" y="526"/>
                  <a:pt x="751" y="523"/>
                </a:cubicBezTo>
                <a:cubicBezTo>
                  <a:pt x="751" y="521"/>
                  <a:pt x="749" y="519"/>
                  <a:pt x="747" y="519"/>
                </a:cubicBezTo>
                <a:close/>
                <a:moveTo>
                  <a:pt x="656" y="550"/>
                </a:moveTo>
                <a:cubicBezTo>
                  <a:pt x="656" y="548"/>
                  <a:pt x="654" y="546"/>
                  <a:pt x="652" y="546"/>
                </a:cubicBezTo>
                <a:cubicBezTo>
                  <a:pt x="649" y="546"/>
                  <a:pt x="647" y="548"/>
                  <a:pt x="647" y="550"/>
                </a:cubicBezTo>
                <a:cubicBezTo>
                  <a:pt x="647" y="553"/>
                  <a:pt x="649" y="555"/>
                  <a:pt x="652" y="555"/>
                </a:cubicBezTo>
                <a:cubicBezTo>
                  <a:pt x="654" y="555"/>
                  <a:pt x="656" y="553"/>
                  <a:pt x="656" y="550"/>
                </a:cubicBezTo>
                <a:close/>
                <a:moveTo>
                  <a:pt x="643" y="468"/>
                </a:moveTo>
                <a:cubicBezTo>
                  <a:pt x="643" y="466"/>
                  <a:pt x="640" y="464"/>
                  <a:pt x="638" y="464"/>
                </a:cubicBezTo>
                <a:cubicBezTo>
                  <a:pt x="635" y="464"/>
                  <a:pt x="633" y="466"/>
                  <a:pt x="633" y="468"/>
                </a:cubicBezTo>
                <a:cubicBezTo>
                  <a:pt x="633" y="471"/>
                  <a:pt x="635" y="473"/>
                  <a:pt x="638" y="473"/>
                </a:cubicBezTo>
                <a:cubicBezTo>
                  <a:pt x="640" y="473"/>
                  <a:pt x="643" y="471"/>
                  <a:pt x="643" y="468"/>
                </a:cubicBezTo>
                <a:close/>
                <a:moveTo>
                  <a:pt x="649" y="482"/>
                </a:moveTo>
                <a:cubicBezTo>
                  <a:pt x="649" y="480"/>
                  <a:pt x="647" y="478"/>
                  <a:pt x="645" y="478"/>
                </a:cubicBezTo>
                <a:cubicBezTo>
                  <a:pt x="642" y="478"/>
                  <a:pt x="640" y="480"/>
                  <a:pt x="640" y="482"/>
                </a:cubicBezTo>
                <a:cubicBezTo>
                  <a:pt x="640" y="485"/>
                  <a:pt x="642" y="487"/>
                  <a:pt x="645" y="487"/>
                </a:cubicBezTo>
                <a:cubicBezTo>
                  <a:pt x="647" y="487"/>
                  <a:pt x="649" y="485"/>
                  <a:pt x="649" y="482"/>
                </a:cubicBezTo>
                <a:close/>
                <a:moveTo>
                  <a:pt x="618" y="423"/>
                </a:moveTo>
                <a:cubicBezTo>
                  <a:pt x="615" y="423"/>
                  <a:pt x="613" y="425"/>
                  <a:pt x="613" y="428"/>
                </a:cubicBezTo>
                <a:cubicBezTo>
                  <a:pt x="613" y="430"/>
                  <a:pt x="615" y="432"/>
                  <a:pt x="618" y="432"/>
                </a:cubicBezTo>
                <a:cubicBezTo>
                  <a:pt x="620" y="432"/>
                  <a:pt x="622" y="430"/>
                  <a:pt x="622" y="428"/>
                </a:cubicBezTo>
                <a:cubicBezTo>
                  <a:pt x="622" y="425"/>
                  <a:pt x="620" y="423"/>
                  <a:pt x="618" y="423"/>
                </a:cubicBezTo>
                <a:close/>
                <a:moveTo>
                  <a:pt x="604" y="423"/>
                </a:moveTo>
                <a:cubicBezTo>
                  <a:pt x="601" y="423"/>
                  <a:pt x="599" y="425"/>
                  <a:pt x="599" y="428"/>
                </a:cubicBezTo>
                <a:cubicBezTo>
                  <a:pt x="599" y="430"/>
                  <a:pt x="601" y="432"/>
                  <a:pt x="604" y="432"/>
                </a:cubicBezTo>
                <a:cubicBezTo>
                  <a:pt x="606" y="432"/>
                  <a:pt x="608" y="430"/>
                  <a:pt x="608" y="428"/>
                </a:cubicBezTo>
                <a:cubicBezTo>
                  <a:pt x="608" y="425"/>
                  <a:pt x="606" y="423"/>
                  <a:pt x="604" y="423"/>
                </a:cubicBezTo>
                <a:close/>
                <a:moveTo>
                  <a:pt x="577" y="423"/>
                </a:moveTo>
                <a:cubicBezTo>
                  <a:pt x="574" y="423"/>
                  <a:pt x="572" y="425"/>
                  <a:pt x="572" y="428"/>
                </a:cubicBezTo>
                <a:cubicBezTo>
                  <a:pt x="572" y="430"/>
                  <a:pt x="574" y="432"/>
                  <a:pt x="577" y="432"/>
                </a:cubicBezTo>
                <a:cubicBezTo>
                  <a:pt x="579" y="432"/>
                  <a:pt x="581" y="430"/>
                  <a:pt x="581" y="428"/>
                </a:cubicBezTo>
                <a:cubicBezTo>
                  <a:pt x="581" y="425"/>
                  <a:pt x="579" y="423"/>
                  <a:pt x="577" y="423"/>
                </a:cubicBezTo>
                <a:close/>
                <a:moveTo>
                  <a:pt x="574" y="414"/>
                </a:moveTo>
                <a:cubicBezTo>
                  <a:pt x="574" y="411"/>
                  <a:pt x="572" y="409"/>
                  <a:pt x="570" y="409"/>
                </a:cubicBezTo>
                <a:cubicBezTo>
                  <a:pt x="567" y="409"/>
                  <a:pt x="565" y="411"/>
                  <a:pt x="565" y="414"/>
                </a:cubicBezTo>
                <a:cubicBezTo>
                  <a:pt x="565" y="416"/>
                  <a:pt x="567" y="418"/>
                  <a:pt x="570" y="418"/>
                </a:cubicBezTo>
                <a:cubicBezTo>
                  <a:pt x="572" y="418"/>
                  <a:pt x="574" y="416"/>
                  <a:pt x="574" y="414"/>
                </a:cubicBezTo>
                <a:close/>
                <a:moveTo>
                  <a:pt x="588" y="414"/>
                </a:moveTo>
                <a:cubicBezTo>
                  <a:pt x="588" y="411"/>
                  <a:pt x="586" y="409"/>
                  <a:pt x="583" y="409"/>
                </a:cubicBezTo>
                <a:cubicBezTo>
                  <a:pt x="581" y="409"/>
                  <a:pt x="579" y="411"/>
                  <a:pt x="579" y="414"/>
                </a:cubicBezTo>
                <a:cubicBezTo>
                  <a:pt x="579" y="416"/>
                  <a:pt x="581" y="418"/>
                  <a:pt x="583" y="418"/>
                </a:cubicBezTo>
                <a:cubicBezTo>
                  <a:pt x="586" y="418"/>
                  <a:pt x="588" y="416"/>
                  <a:pt x="588" y="414"/>
                </a:cubicBezTo>
                <a:close/>
                <a:moveTo>
                  <a:pt x="602" y="414"/>
                </a:moveTo>
                <a:cubicBezTo>
                  <a:pt x="602" y="411"/>
                  <a:pt x="600" y="409"/>
                  <a:pt x="597" y="409"/>
                </a:cubicBezTo>
                <a:cubicBezTo>
                  <a:pt x="595" y="409"/>
                  <a:pt x="593" y="411"/>
                  <a:pt x="593" y="414"/>
                </a:cubicBezTo>
                <a:cubicBezTo>
                  <a:pt x="593" y="416"/>
                  <a:pt x="595" y="418"/>
                  <a:pt x="597" y="418"/>
                </a:cubicBezTo>
                <a:cubicBezTo>
                  <a:pt x="600" y="418"/>
                  <a:pt x="602" y="416"/>
                  <a:pt x="602" y="414"/>
                </a:cubicBezTo>
                <a:close/>
                <a:moveTo>
                  <a:pt x="563" y="423"/>
                </a:moveTo>
                <a:cubicBezTo>
                  <a:pt x="561" y="423"/>
                  <a:pt x="559" y="425"/>
                  <a:pt x="559" y="428"/>
                </a:cubicBezTo>
                <a:cubicBezTo>
                  <a:pt x="559" y="430"/>
                  <a:pt x="561" y="432"/>
                  <a:pt x="563" y="432"/>
                </a:cubicBezTo>
                <a:cubicBezTo>
                  <a:pt x="566" y="432"/>
                  <a:pt x="568" y="430"/>
                  <a:pt x="568" y="428"/>
                </a:cubicBezTo>
                <a:cubicBezTo>
                  <a:pt x="568" y="425"/>
                  <a:pt x="566" y="423"/>
                  <a:pt x="563" y="423"/>
                </a:cubicBezTo>
                <a:close/>
                <a:moveTo>
                  <a:pt x="615" y="414"/>
                </a:moveTo>
                <a:cubicBezTo>
                  <a:pt x="615" y="411"/>
                  <a:pt x="613" y="409"/>
                  <a:pt x="611" y="409"/>
                </a:cubicBezTo>
                <a:cubicBezTo>
                  <a:pt x="608" y="409"/>
                  <a:pt x="606" y="411"/>
                  <a:pt x="606" y="414"/>
                </a:cubicBezTo>
                <a:cubicBezTo>
                  <a:pt x="606" y="416"/>
                  <a:pt x="608" y="418"/>
                  <a:pt x="611" y="418"/>
                </a:cubicBezTo>
                <a:cubicBezTo>
                  <a:pt x="613" y="418"/>
                  <a:pt x="615" y="416"/>
                  <a:pt x="615" y="414"/>
                </a:cubicBezTo>
                <a:close/>
                <a:moveTo>
                  <a:pt x="720" y="573"/>
                </a:moveTo>
                <a:cubicBezTo>
                  <a:pt x="717" y="573"/>
                  <a:pt x="715" y="575"/>
                  <a:pt x="715" y="578"/>
                </a:cubicBezTo>
                <a:cubicBezTo>
                  <a:pt x="715" y="580"/>
                  <a:pt x="717" y="582"/>
                  <a:pt x="720" y="582"/>
                </a:cubicBezTo>
                <a:cubicBezTo>
                  <a:pt x="722" y="582"/>
                  <a:pt x="724" y="580"/>
                  <a:pt x="724" y="578"/>
                </a:cubicBezTo>
                <a:cubicBezTo>
                  <a:pt x="724" y="575"/>
                  <a:pt x="722" y="573"/>
                  <a:pt x="720" y="573"/>
                </a:cubicBezTo>
                <a:close/>
                <a:moveTo>
                  <a:pt x="713" y="587"/>
                </a:moveTo>
                <a:cubicBezTo>
                  <a:pt x="710" y="587"/>
                  <a:pt x="708" y="589"/>
                  <a:pt x="708" y="591"/>
                </a:cubicBezTo>
                <a:cubicBezTo>
                  <a:pt x="708" y="594"/>
                  <a:pt x="710" y="596"/>
                  <a:pt x="713" y="596"/>
                </a:cubicBezTo>
                <a:cubicBezTo>
                  <a:pt x="715" y="596"/>
                  <a:pt x="717" y="594"/>
                  <a:pt x="717" y="591"/>
                </a:cubicBezTo>
                <a:cubicBezTo>
                  <a:pt x="717" y="589"/>
                  <a:pt x="715" y="587"/>
                  <a:pt x="713" y="587"/>
                </a:cubicBezTo>
                <a:close/>
                <a:moveTo>
                  <a:pt x="727" y="559"/>
                </a:moveTo>
                <a:cubicBezTo>
                  <a:pt x="724" y="559"/>
                  <a:pt x="722" y="561"/>
                  <a:pt x="722" y="564"/>
                </a:cubicBezTo>
                <a:cubicBezTo>
                  <a:pt x="722" y="566"/>
                  <a:pt x="724" y="568"/>
                  <a:pt x="727" y="568"/>
                </a:cubicBezTo>
                <a:cubicBezTo>
                  <a:pt x="729" y="568"/>
                  <a:pt x="731" y="566"/>
                  <a:pt x="731" y="564"/>
                </a:cubicBezTo>
                <a:cubicBezTo>
                  <a:pt x="731" y="561"/>
                  <a:pt x="729" y="559"/>
                  <a:pt x="727" y="559"/>
                </a:cubicBezTo>
                <a:close/>
                <a:moveTo>
                  <a:pt x="711" y="578"/>
                </a:moveTo>
                <a:cubicBezTo>
                  <a:pt x="711" y="575"/>
                  <a:pt x="709" y="573"/>
                  <a:pt x="706" y="573"/>
                </a:cubicBezTo>
                <a:cubicBezTo>
                  <a:pt x="704" y="573"/>
                  <a:pt x="702" y="575"/>
                  <a:pt x="702" y="578"/>
                </a:cubicBezTo>
                <a:cubicBezTo>
                  <a:pt x="702" y="580"/>
                  <a:pt x="704" y="582"/>
                  <a:pt x="706" y="582"/>
                </a:cubicBezTo>
                <a:cubicBezTo>
                  <a:pt x="709" y="582"/>
                  <a:pt x="711" y="580"/>
                  <a:pt x="711" y="578"/>
                </a:cubicBezTo>
                <a:close/>
                <a:moveTo>
                  <a:pt x="740" y="532"/>
                </a:moveTo>
                <a:cubicBezTo>
                  <a:pt x="738" y="532"/>
                  <a:pt x="736" y="534"/>
                  <a:pt x="736" y="537"/>
                </a:cubicBezTo>
                <a:cubicBezTo>
                  <a:pt x="736" y="539"/>
                  <a:pt x="738" y="541"/>
                  <a:pt x="740" y="541"/>
                </a:cubicBezTo>
                <a:cubicBezTo>
                  <a:pt x="743" y="541"/>
                  <a:pt x="745" y="539"/>
                  <a:pt x="745" y="537"/>
                </a:cubicBezTo>
                <a:cubicBezTo>
                  <a:pt x="745" y="534"/>
                  <a:pt x="743" y="532"/>
                  <a:pt x="740" y="532"/>
                </a:cubicBezTo>
                <a:close/>
                <a:moveTo>
                  <a:pt x="733" y="546"/>
                </a:moveTo>
                <a:cubicBezTo>
                  <a:pt x="731" y="546"/>
                  <a:pt x="729" y="548"/>
                  <a:pt x="729" y="550"/>
                </a:cubicBezTo>
                <a:cubicBezTo>
                  <a:pt x="729" y="553"/>
                  <a:pt x="731" y="555"/>
                  <a:pt x="733" y="555"/>
                </a:cubicBezTo>
                <a:cubicBezTo>
                  <a:pt x="736" y="555"/>
                  <a:pt x="738" y="553"/>
                  <a:pt x="738" y="550"/>
                </a:cubicBezTo>
                <a:cubicBezTo>
                  <a:pt x="738" y="548"/>
                  <a:pt x="736" y="546"/>
                  <a:pt x="733" y="546"/>
                </a:cubicBezTo>
                <a:close/>
                <a:moveTo>
                  <a:pt x="692" y="600"/>
                </a:moveTo>
                <a:cubicBezTo>
                  <a:pt x="690" y="600"/>
                  <a:pt x="688" y="602"/>
                  <a:pt x="688" y="605"/>
                </a:cubicBezTo>
                <a:cubicBezTo>
                  <a:pt x="688" y="607"/>
                  <a:pt x="690" y="609"/>
                  <a:pt x="692" y="609"/>
                </a:cubicBezTo>
                <a:cubicBezTo>
                  <a:pt x="695" y="609"/>
                  <a:pt x="697" y="607"/>
                  <a:pt x="697" y="605"/>
                </a:cubicBezTo>
                <a:cubicBezTo>
                  <a:pt x="697" y="602"/>
                  <a:pt x="695" y="600"/>
                  <a:pt x="692" y="600"/>
                </a:cubicBezTo>
                <a:close/>
                <a:moveTo>
                  <a:pt x="679" y="600"/>
                </a:moveTo>
                <a:cubicBezTo>
                  <a:pt x="676" y="600"/>
                  <a:pt x="674" y="602"/>
                  <a:pt x="674" y="605"/>
                </a:cubicBezTo>
                <a:cubicBezTo>
                  <a:pt x="674" y="607"/>
                  <a:pt x="676" y="609"/>
                  <a:pt x="679" y="609"/>
                </a:cubicBezTo>
                <a:cubicBezTo>
                  <a:pt x="681" y="609"/>
                  <a:pt x="683" y="607"/>
                  <a:pt x="683" y="605"/>
                </a:cubicBezTo>
                <a:cubicBezTo>
                  <a:pt x="683" y="602"/>
                  <a:pt x="681" y="600"/>
                  <a:pt x="679" y="600"/>
                </a:cubicBezTo>
                <a:close/>
                <a:moveTo>
                  <a:pt x="677" y="591"/>
                </a:moveTo>
                <a:cubicBezTo>
                  <a:pt x="677" y="589"/>
                  <a:pt x="675" y="587"/>
                  <a:pt x="672" y="587"/>
                </a:cubicBezTo>
                <a:cubicBezTo>
                  <a:pt x="670" y="587"/>
                  <a:pt x="667" y="589"/>
                  <a:pt x="667" y="591"/>
                </a:cubicBezTo>
                <a:cubicBezTo>
                  <a:pt x="667" y="594"/>
                  <a:pt x="670" y="596"/>
                  <a:pt x="672" y="596"/>
                </a:cubicBezTo>
                <a:cubicBezTo>
                  <a:pt x="675" y="596"/>
                  <a:pt x="677" y="594"/>
                  <a:pt x="677" y="591"/>
                </a:cubicBezTo>
                <a:close/>
                <a:moveTo>
                  <a:pt x="670" y="578"/>
                </a:moveTo>
                <a:cubicBezTo>
                  <a:pt x="670" y="575"/>
                  <a:pt x="668" y="573"/>
                  <a:pt x="665" y="573"/>
                </a:cubicBezTo>
                <a:cubicBezTo>
                  <a:pt x="663" y="573"/>
                  <a:pt x="661" y="575"/>
                  <a:pt x="661" y="578"/>
                </a:cubicBezTo>
                <a:cubicBezTo>
                  <a:pt x="661" y="580"/>
                  <a:pt x="663" y="582"/>
                  <a:pt x="665" y="582"/>
                </a:cubicBezTo>
                <a:cubicBezTo>
                  <a:pt x="668" y="582"/>
                  <a:pt x="670" y="580"/>
                  <a:pt x="670" y="578"/>
                </a:cubicBezTo>
                <a:close/>
                <a:moveTo>
                  <a:pt x="663" y="564"/>
                </a:moveTo>
                <a:cubicBezTo>
                  <a:pt x="663" y="561"/>
                  <a:pt x="661" y="559"/>
                  <a:pt x="658" y="559"/>
                </a:cubicBezTo>
                <a:cubicBezTo>
                  <a:pt x="656" y="559"/>
                  <a:pt x="654" y="561"/>
                  <a:pt x="654" y="564"/>
                </a:cubicBezTo>
                <a:cubicBezTo>
                  <a:pt x="654" y="566"/>
                  <a:pt x="656" y="568"/>
                  <a:pt x="658" y="568"/>
                </a:cubicBezTo>
                <a:cubicBezTo>
                  <a:pt x="661" y="568"/>
                  <a:pt x="663" y="566"/>
                  <a:pt x="663" y="564"/>
                </a:cubicBezTo>
                <a:close/>
                <a:moveTo>
                  <a:pt x="690" y="591"/>
                </a:moveTo>
                <a:cubicBezTo>
                  <a:pt x="690" y="589"/>
                  <a:pt x="688" y="587"/>
                  <a:pt x="686" y="587"/>
                </a:cubicBezTo>
                <a:cubicBezTo>
                  <a:pt x="683" y="587"/>
                  <a:pt x="681" y="589"/>
                  <a:pt x="681" y="591"/>
                </a:cubicBezTo>
                <a:cubicBezTo>
                  <a:pt x="681" y="594"/>
                  <a:pt x="683" y="596"/>
                  <a:pt x="686" y="596"/>
                </a:cubicBezTo>
                <a:cubicBezTo>
                  <a:pt x="688" y="596"/>
                  <a:pt x="690" y="594"/>
                  <a:pt x="690" y="591"/>
                </a:cubicBezTo>
                <a:close/>
                <a:moveTo>
                  <a:pt x="699" y="587"/>
                </a:moveTo>
                <a:cubicBezTo>
                  <a:pt x="697" y="587"/>
                  <a:pt x="695" y="589"/>
                  <a:pt x="695" y="591"/>
                </a:cubicBezTo>
                <a:cubicBezTo>
                  <a:pt x="695" y="594"/>
                  <a:pt x="697" y="596"/>
                  <a:pt x="699" y="596"/>
                </a:cubicBezTo>
                <a:cubicBezTo>
                  <a:pt x="702" y="596"/>
                  <a:pt x="704" y="594"/>
                  <a:pt x="704" y="591"/>
                </a:cubicBezTo>
                <a:cubicBezTo>
                  <a:pt x="704" y="589"/>
                  <a:pt x="702" y="587"/>
                  <a:pt x="699" y="587"/>
                </a:cubicBezTo>
                <a:close/>
                <a:moveTo>
                  <a:pt x="590" y="423"/>
                </a:moveTo>
                <a:cubicBezTo>
                  <a:pt x="588" y="423"/>
                  <a:pt x="586" y="425"/>
                  <a:pt x="586" y="428"/>
                </a:cubicBezTo>
                <a:cubicBezTo>
                  <a:pt x="586" y="430"/>
                  <a:pt x="588" y="432"/>
                  <a:pt x="590" y="432"/>
                </a:cubicBezTo>
                <a:cubicBezTo>
                  <a:pt x="593" y="432"/>
                  <a:pt x="595" y="430"/>
                  <a:pt x="595" y="428"/>
                </a:cubicBezTo>
                <a:cubicBezTo>
                  <a:pt x="595" y="425"/>
                  <a:pt x="593" y="423"/>
                  <a:pt x="590" y="423"/>
                </a:cubicBezTo>
                <a:close/>
                <a:moveTo>
                  <a:pt x="1162" y="478"/>
                </a:moveTo>
                <a:cubicBezTo>
                  <a:pt x="1160" y="478"/>
                  <a:pt x="1158" y="480"/>
                  <a:pt x="1158" y="482"/>
                </a:cubicBezTo>
                <a:cubicBezTo>
                  <a:pt x="1158" y="485"/>
                  <a:pt x="1160" y="487"/>
                  <a:pt x="1162" y="487"/>
                </a:cubicBezTo>
                <a:cubicBezTo>
                  <a:pt x="1165" y="487"/>
                  <a:pt x="1167" y="485"/>
                  <a:pt x="1167" y="482"/>
                </a:cubicBezTo>
                <a:cubicBezTo>
                  <a:pt x="1167" y="480"/>
                  <a:pt x="1165" y="478"/>
                  <a:pt x="1162" y="478"/>
                </a:cubicBezTo>
                <a:close/>
                <a:moveTo>
                  <a:pt x="1174" y="196"/>
                </a:moveTo>
                <a:cubicBezTo>
                  <a:pt x="1174" y="193"/>
                  <a:pt x="1172" y="191"/>
                  <a:pt x="1169" y="191"/>
                </a:cubicBezTo>
                <a:cubicBezTo>
                  <a:pt x="1167" y="191"/>
                  <a:pt x="1165" y="193"/>
                  <a:pt x="1165" y="196"/>
                </a:cubicBezTo>
                <a:cubicBezTo>
                  <a:pt x="1165" y="198"/>
                  <a:pt x="1167" y="200"/>
                  <a:pt x="1169" y="200"/>
                </a:cubicBezTo>
                <a:cubicBezTo>
                  <a:pt x="1172" y="200"/>
                  <a:pt x="1174" y="198"/>
                  <a:pt x="1174" y="196"/>
                </a:cubicBezTo>
                <a:close/>
                <a:moveTo>
                  <a:pt x="1183" y="491"/>
                </a:moveTo>
                <a:cubicBezTo>
                  <a:pt x="1180" y="491"/>
                  <a:pt x="1178" y="493"/>
                  <a:pt x="1178" y="496"/>
                </a:cubicBezTo>
                <a:cubicBezTo>
                  <a:pt x="1178" y="498"/>
                  <a:pt x="1180" y="500"/>
                  <a:pt x="1183" y="500"/>
                </a:cubicBezTo>
                <a:cubicBezTo>
                  <a:pt x="1185" y="500"/>
                  <a:pt x="1187" y="498"/>
                  <a:pt x="1187" y="496"/>
                </a:cubicBezTo>
                <a:cubicBezTo>
                  <a:pt x="1187" y="493"/>
                  <a:pt x="1185" y="491"/>
                  <a:pt x="1183" y="491"/>
                </a:cubicBezTo>
                <a:close/>
                <a:moveTo>
                  <a:pt x="1180" y="482"/>
                </a:moveTo>
                <a:cubicBezTo>
                  <a:pt x="1180" y="480"/>
                  <a:pt x="1178" y="478"/>
                  <a:pt x="1176" y="478"/>
                </a:cubicBezTo>
                <a:cubicBezTo>
                  <a:pt x="1173" y="478"/>
                  <a:pt x="1171" y="480"/>
                  <a:pt x="1171" y="482"/>
                </a:cubicBezTo>
                <a:cubicBezTo>
                  <a:pt x="1171" y="485"/>
                  <a:pt x="1173" y="487"/>
                  <a:pt x="1176" y="487"/>
                </a:cubicBezTo>
                <a:cubicBezTo>
                  <a:pt x="1178" y="487"/>
                  <a:pt x="1180" y="485"/>
                  <a:pt x="1180" y="482"/>
                </a:cubicBezTo>
                <a:close/>
                <a:moveTo>
                  <a:pt x="1190" y="177"/>
                </a:moveTo>
                <a:cubicBezTo>
                  <a:pt x="1187" y="177"/>
                  <a:pt x="1185" y="179"/>
                  <a:pt x="1185" y="182"/>
                </a:cubicBezTo>
                <a:cubicBezTo>
                  <a:pt x="1185" y="185"/>
                  <a:pt x="1187" y="187"/>
                  <a:pt x="1190" y="187"/>
                </a:cubicBezTo>
                <a:cubicBezTo>
                  <a:pt x="1192" y="187"/>
                  <a:pt x="1194" y="185"/>
                  <a:pt x="1194" y="182"/>
                </a:cubicBezTo>
                <a:cubicBezTo>
                  <a:pt x="1194" y="179"/>
                  <a:pt x="1192" y="177"/>
                  <a:pt x="1190" y="177"/>
                </a:cubicBezTo>
                <a:close/>
                <a:moveTo>
                  <a:pt x="1190" y="150"/>
                </a:moveTo>
                <a:cubicBezTo>
                  <a:pt x="1187" y="150"/>
                  <a:pt x="1185" y="152"/>
                  <a:pt x="1185" y="155"/>
                </a:cubicBezTo>
                <a:cubicBezTo>
                  <a:pt x="1185" y="157"/>
                  <a:pt x="1187" y="159"/>
                  <a:pt x="1190" y="159"/>
                </a:cubicBezTo>
                <a:cubicBezTo>
                  <a:pt x="1192" y="159"/>
                  <a:pt x="1194" y="157"/>
                  <a:pt x="1194" y="155"/>
                </a:cubicBezTo>
                <a:cubicBezTo>
                  <a:pt x="1194" y="152"/>
                  <a:pt x="1192" y="150"/>
                  <a:pt x="1190" y="150"/>
                </a:cubicBezTo>
                <a:close/>
                <a:moveTo>
                  <a:pt x="1149" y="587"/>
                </a:moveTo>
                <a:cubicBezTo>
                  <a:pt x="1146" y="587"/>
                  <a:pt x="1144" y="589"/>
                  <a:pt x="1144" y="591"/>
                </a:cubicBezTo>
                <a:cubicBezTo>
                  <a:pt x="1144" y="594"/>
                  <a:pt x="1146" y="596"/>
                  <a:pt x="1149" y="596"/>
                </a:cubicBezTo>
                <a:cubicBezTo>
                  <a:pt x="1151" y="596"/>
                  <a:pt x="1153" y="594"/>
                  <a:pt x="1153" y="591"/>
                </a:cubicBezTo>
                <a:cubicBezTo>
                  <a:pt x="1153" y="589"/>
                  <a:pt x="1151" y="587"/>
                  <a:pt x="1149" y="587"/>
                </a:cubicBezTo>
                <a:close/>
                <a:moveTo>
                  <a:pt x="1135" y="641"/>
                </a:moveTo>
                <a:cubicBezTo>
                  <a:pt x="1133" y="641"/>
                  <a:pt x="1131" y="643"/>
                  <a:pt x="1131" y="646"/>
                </a:cubicBezTo>
                <a:cubicBezTo>
                  <a:pt x="1131" y="648"/>
                  <a:pt x="1133" y="650"/>
                  <a:pt x="1135" y="650"/>
                </a:cubicBezTo>
                <a:cubicBezTo>
                  <a:pt x="1138" y="650"/>
                  <a:pt x="1140" y="648"/>
                  <a:pt x="1140" y="646"/>
                </a:cubicBezTo>
                <a:cubicBezTo>
                  <a:pt x="1140" y="643"/>
                  <a:pt x="1138" y="641"/>
                  <a:pt x="1135" y="641"/>
                </a:cubicBezTo>
                <a:close/>
                <a:moveTo>
                  <a:pt x="1135" y="614"/>
                </a:moveTo>
                <a:cubicBezTo>
                  <a:pt x="1133" y="614"/>
                  <a:pt x="1131" y="616"/>
                  <a:pt x="1131" y="619"/>
                </a:cubicBezTo>
                <a:cubicBezTo>
                  <a:pt x="1131" y="621"/>
                  <a:pt x="1133" y="623"/>
                  <a:pt x="1135" y="623"/>
                </a:cubicBezTo>
                <a:cubicBezTo>
                  <a:pt x="1138" y="623"/>
                  <a:pt x="1140" y="621"/>
                  <a:pt x="1140" y="619"/>
                </a:cubicBezTo>
                <a:cubicBezTo>
                  <a:pt x="1140" y="616"/>
                  <a:pt x="1138" y="614"/>
                  <a:pt x="1135" y="614"/>
                </a:cubicBezTo>
                <a:close/>
                <a:moveTo>
                  <a:pt x="1133" y="632"/>
                </a:moveTo>
                <a:cubicBezTo>
                  <a:pt x="1133" y="630"/>
                  <a:pt x="1131" y="628"/>
                  <a:pt x="1128" y="628"/>
                </a:cubicBezTo>
                <a:cubicBezTo>
                  <a:pt x="1126" y="628"/>
                  <a:pt x="1124" y="630"/>
                  <a:pt x="1124" y="632"/>
                </a:cubicBezTo>
                <a:cubicBezTo>
                  <a:pt x="1124" y="635"/>
                  <a:pt x="1126" y="637"/>
                  <a:pt x="1128" y="637"/>
                </a:cubicBezTo>
                <a:cubicBezTo>
                  <a:pt x="1131" y="637"/>
                  <a:pt x="1133" y="635"/>
                  <a:pt x="1133" y="632"/>
                </a:cubicBezTo>
                <a:close/>
                <a:moveTo>
                  <a:pt x="1201" y="141"/>
                </a:moveTo>
                <a:cubicBezTo>
                  <a:pt x="1201" y="139"/>
                  <a:pt x="1199" y="137"/>
                  <a:pt x="1196" y="137"/>
                </a:cubicBezTo>
                <a:cubicBezTo>
                  <a:pt x="1194" y="137"/>
                  <a:pt x="1192" y="139"/>
                  <a:pt x="1192" y="141"/>
                </a:cubicBezTo>
                <a:cubicBezTo>
                  <a:pt x="1192" y="144"/>
                  <a:pt x="1194" y="146"/>
                  <a:pt x="1196" y="146"/>
                </a:cubicBezTo>
                <a:cubicBezTo>
                  <a:pt x="1199" y="146"/>
                  <a:pt x="1201" y="144"/>
                  <a:pt x="1201" y="141"/>
                </a:cubicBezTo>
                <a:close/>
                <a:moveTo>
                  <a:pt x="1142" y="600"/>
                </a:moveTo>
                <a:cubicBezTo>
                  <a:pt x="1139" y="600"/>
                  <a:pt x="1137" y="602"/>
                  <a:pt x="1137" y="605"/>
                </a:cubicBezTo>
                <a:cubicBezTo>
                  <a:pt x="1137" y="607"/>
                  <a:pt x="1139" y="609"/>
                  <a:pt x="1142" y="609"/>
                </a:cubicBezTo>
                <a:cubicBezTo>
                  <a:pt x="1144" y="609"/>
                  <a:pt x="1146" y="607"/>
                  <a:pt x="1146" y="605"/>
                </a:cubicBezTo>
                <a:cubicBezTo>
                  <a:pt x="1146" y="602"/>
                  <a:pt x="1144" y="600"/>
                  <a:pt x="1142" y="600"/>
                </a:cubicBezTo>
                <a:close/>
                <a:moveTo>
                  <a:pt x="1126" y="619"/>
                </a:moveTo>
                <a:cubicBezTo>
                  <a:pt x="1126" y="616"/>
                  <a:pt x="1124" y="614"/>
                  <a:pt x="1121" y="614"/>
                </a:cubicBezTo>
                <a:cubicBezTo>
                  <a:pt x="1119" y="614"/>
                  <a:pt x="1117" y="616"/>
                  <a:pt x="1117" y="619"/>
                </a:cubicBezTo>
                <a:cubicBezTo>
                  <a:pt x="1117" y="621"/>
                  <a:pt x="1119" y="623"/>
                  <a:pt x="1121" y="623"/>
                </a:cubicBezTo>
                <a:cubicBezTo>
                  <a:pt x="1124" y="623"/>
                  <a:pt x="1126" y="621"/>
                  <a:pt x="1126" y="619"/>
                </a:cubicBezTo>
                <a:close/>
                <a:moveTo>
                  <a:pt x="1155" y="573"/>
                </a:moveTo>
                <a:cubicBezTo>
                  <a:pt x="1153" y="573"/>
                  <a:pt x="1151" y="575"/>
                  <a:pt x="1151" y="578"/>
                </a:cubicBezTo>
                <a:cubicBezTo>
                  <a:pt x="1151" y="580"/>
                  <a:pt x="1153" y="582"/>
                  <a:pt x="1155" y="582"/>
                </a:cubicBezTo>
                <a:cubicBezTo>
                  <a:pt x="1158" y="582"/>
                  <a:pt x="1160" y="580"/>
                  <a:pt x="1160" y="578"/>
                </a:cubicBezTo>
                <a:cubicBezTo>
                  <a:pt x="1160" y="575"/>
                  <a:pt x="1158" y="573"/>
                  <a:pt x="1155" y="573"/>
                </a:cubicBezTo>
                <a:close/>
                <a:moveTo>
                  <a:pt x="1251" y="628"/>
                </a:moveTo>
                <a:cubicBezTo>
                  <a:pt x="1248" y="628"/>
                  <a:pt x="1246" y="630"/>
                  <a:pt x="1246" y="632"/>
                </a:cubicBezTo>
                <a:cubicBezTo>
                  <a:pt x="1246" y="635"/>
                  <a:pt x="1248" y="637"/>
                  <a:pt x="1251" y="637"/>
                </a:cubicBezTo>
                <a:cubicBezTo>
                  <a:pt x="1253" y="637"/>
                  <a:pt x="1255" y="635"/>
                  <a:pt x="1255" y="632"/>
                </a:cubicBezTo>
                <a:cubicBezTo>
                  <a:pt x="1255" y="630"/>
                  <a:pt x="1253" y="628"/>
                  <a:pt x="1251" y="628"/>
                </a:cubicBezTo>
                <a:close/>
                <a:moveTo>
                  <a:pt x="1251" y="109"/>
                </a:moveTo>
                <a:cubicBezTo>
                  <a:pt x="1248" y="109"/>
                  <a:pt x="1246" y="111"/>
                  <a:pt x="1246" y="114"/>
                </a:cubicBezTo>
                <a:cubicBezTo>
                  <a:pt x="1246" y="116"/>
                  <a:pt x="1248" y="118"/>
                  <a:pt x="1251" y="118"/>
                </a:cubicBezTo>
                <a:cubicBezTo>
                  <a:pt x="1253" y="118"/>
                  <a:pt x="1255" y="116"/>
                  <a:pt x="1255" y="114"/>
                </a:cubicBezTo>
                <a:cubicBezTo>
                  <a:pt x="1255" y="111"/>
                  <a:pt x="1253" y="109"/>
                  <a:pt x="1251" y="109"/>
                </a:cubicBezTo>
                <a:close/>
                <a:moveTo>
                  <a:pt x="1251" y="519"/>
                </a:moveTo>
                <a:cubicBezTo>
                  <a:pt x="1248" y="519"/>
                  <a:pt x="1246" y="521"/>
                  <a:pt x="1246" y="523"/>
                </a:cubicBezTo>
                <a:cubicBezTo>
                  <a:pt x="1246" y="526"/>
                  <a:pt x="1248" y="528"/>
                  <a:pt x="1251" y="528"/>
                </a:cubicBezTo>
                <a:cubicBezTo>
                  <a:pt x="1253" y="528"/>
                  <a:pt x="1255" y="526"/>
                  <a:pt x="1255" y="523"/>
                </a:cubicBezTo>
                <a:cubicBezTo>
                  <a:pt x="1255" y="521"/>
                  <a:pt x="1253" y="519"/>
                  <a:pt x="1251" y="519"/>
                </a:cubicBezTo>
                <a:close/>
                <a:moveTo>
                  <a:pt x="935" y="346"/>
                </a:moveTo>
                <a:cubicBezTo>
                  <a:pt x="935" y="343"/>
                  <a:pt x="933" y="341"/>
                  <a:pt x="931" y="341"/>
                </a:cubicBezTo>
                <a:cubicBezTo>
                  <a:pt x="928" y="341"/>
                  <a:pt x="926" y="343"/>
                  <a:pt x="926" y="346"/>
                </a:cubicBezTo>
                <a:cubicBezTo>
                  <a:pt x="926" y="348"/>
                  <a:pt x="928" y="350"/>
                  <a:pt x="931" y="350"/>
                </a:cubicBezTo>
                <a:cubicBezTo>
                  <a:pt x="933" y="350"/>
                  <a:pt x="935" y="348"/>
                  <a:pt x="935" y="346"/>
                </a:cubicBezTo>
                <a:close/>
                <a:moveTo>
                  <a:pt x="1264" y="82"/>
                </a:moveTo>
                <a:cubicBezTo>
                  <a:pt x="1262" y="82"/>
                  <a:pt x="1260" y="84"/>
                  <a:pt x="1260" y="87"/>
                </a:cubicBezTo>
                <a:cubicBezTo>
                  <a:pt x="1260" y="89"/>
                  <a:pt x="1262" y="91"/>
                  <a:pt x="1264" y="91"/>
                </a:cubicBezTo>
                <a:cubicBezTo>
                  <a:pt x="1267" y="91"/>
                  <a:pt x="1269" y="89"/>
                  <a:pt x="1269" y="87"/>
                </a:cubicBezTo>
                <a:cubicBezTo>
                  <a:pt x="1269" y="84"/>
                  <a:pt x="1267" y="82"/>
                  <a:pt x="1264" y="82"/>
                </a:cubicBezTo>
                <a:close/>
                <a:moveTo>
                  <a:pt x="1278" y="109"/>
                </a:moveTo>
                <a:cubicBezTo>
                  <a:pt x="1276" y="109"/>
                  <a:pt x="1274" y="111"/>
                  <a:pt x="1274" y="114"/>
                </a:cubicBezTo>
                <a:cubicBezTo>
                  <a:pt x="1274" y="116"/>
                  <a:pt x="1276" y="118"/>
                  <a:pt x="1278" y="118"/>
                </a:cubicBezTo>
                <a:cubicBezTo>
                  <a:pt x="1281" y="118"/>
                  <a:pt x="1283" y="116"/>
                  <a:pt x="1283" y="114"/>
                </a:cubicBezTo>
                <a:cubicBezTo>
                  <a:pt x="1283" y="111"/>
                  <a:pt x="1281" y="109"/>
                  <a:pt x="1278" y="109"/>
                </a:cubicBezTo>
                <a:close/>
                <a:moveTo>
                  <a:pt x="1228" y="141"/>
                </a:moveTo>
                <a:cubicBezTo>
                  <a:pt x="1228" y="139"/>
                  <a:pt x="1226" y="137"/>
                  <a:pt x="1224" y="137"/>
                </a:cubicBezTo>
                <a:cubicBezTo>
                  <a:pt x="1221" y="137"/>
                  <a:pt x="1219" y="139"/>
                  <a:pt x="1219" y="141"/>
                </a:cubicBezTo>
                <a:cubicBezTo>
                  <a:pt x="1219" y="144"/>
                  <a:pt x="1221" y="146"/>
                  <a:pt x="1224" y="146"/>
                </a:cubicBezTo>
                <a:cubicBezTo>
                  <a:pt x="1226" y="146"/>
                  <a:pt x="1228" y="144"/>
                  <a:pt x="1228" y="141"/>
                </a:cubicBezTo>
                <a:close/>
                <a:moveTo>
                  <a:pt x="1217" y="641"/>
                </a:moveTo>
                <a:cubicBezTo>
                  <a:pt x="1214" y="641"/>
                  <a:pt x="1212" y="643"/>
                  <a:pt x="1212" y="646"/>
                </a:cubicBezTo>
                <a:cubicBezTo>
                  <a:pt x="1212" y="648"/>
                  <a:pt x="1214" y="650"/>
                  <a:pt x="1217" y="650"/>
                </a:cubicBezTo>
                <a:cubicBezTo>
                  <a:pt x="1219" y="650"/>
                  <a:pt x="1221" y="648"/>
                  <a:pt x="1221" y="646"/>
                </a:cubicBezTo>
                <a:cubicBezTo>
                  <a:pt x="1221" y="643"/>
                  <a:pt x="1219" y="641"/>
                  <a:pt x="1217" y="641"/>
                </a:cubicBezTo>
                <a:close/>
                <a:moveTo>
                  <a:pt x="1208" y="537"/>
                </a:moveTo>
                <a:cubicBezTo>
                  <a:pt x="1208" y="534"/>
                  <a:pt x="1206" y="532"/>
                  <a:pt x="1203" y="532"/>
                </a:cubicBezTo>
                <a:cubicBezTo>
                  <a:pt x="1201" y="532"/>
                  <a:pt x="1199" y="534"/>
                  <a:pt x="1199" y="537"/>
                </a:cubicBezTo>
                <a:cubicBezTo>
                  <a:pt x="1199" y="539"/>
                  <a:pt x="1201" y="541"/>
                  <a:pt x="1203" y="541"/>
                </a:cubicBezTo>
                <a:cubicBezTo>
                  <a:pt x="1206" y="541"/>
                  <a:pt x="1208" y="539"/>
                  <a:pt x="1208" y="537"/>
                </a:cubicBezTo>
                <a:close/>
                <a:moveTo>
                  <a:pt x="1249" y="619"/>
                </a:moveTo>
                <a:cubicBezTo>
                  <a:pt x="1249" y="616"/>
                  <a:pt x="1247" y="614"/>
                  <a:pt x="1244" y="614"/>
                </a:cubicBezTo>
                <a:cubicBezTo>
                  <a:pt x="1242" y="614"/>
                  <a:pt x="1240" y="616"/>
                  <a:pt x="1240" y="619"/>
                </a:cubicBezTo>
                <a:cubicBezTo>
                  <a:pt x="1240" y="621"/>
                  <a:pt x="1242" y="623"/>
                  <a:pt x="1244" y="623"/>
                </a:cubicBezTo>
                <a:cubicBezTo>
                  <a:pt x="1247" y="623"/>
                  <a:pt x="1249" y="621"/>
                  <a:pt x="1249" y="619"/>
                </a:cubicBezTo>
                <a:close/>
                <a:moveTo>
                  <a:pt x="1210" y="655"/>
                </a:moveTo>
                <a:cubicBezTo>
                  <a:pt x="1207" y="655"/>
                  <a:pt x="1205" y="657"/>
                  <a:pt x="1205" y="659"/>
                </a:cubicBezTo>
                <a:cubicBezTo>
                  <a:pt x="1205" y="662"/>
                  <a:pt x="1207" y="664"/>
                  <a:pt x="1210" y="664"/>
                </a:cubicBezTo>
                <a:cubicBezTo>
                  <a:pt x="1212" y="664"/>
                  <a:pt x="1215" y="662"/>
                  <a:pt x="1215" y="659"/>
                </a:cubicBezTo>
                <a:cubicBezTo>
                  <a:pt x="1215" y="657"/>
                  <a:pt x="1212" y="655"/>
                  <a:pt x="1210" y="655"/>
                </a:cubicBezTo>
                <a:close/>
                <a:moveTo>
                  <a:pt x="1230" y="641"/>
                </a:moveTo>
                <a:cubicBezTo>
                  <a:pt x="1228" y="641"/>
                  <a:pt x="1226" y="643"/>
                  <a:pt x="1226" y="646"/>
                </a:cubicBezTo>
                <a:cubicBezTo>
                  <a:pt x="1226" y="648"/>
                  <a:pt x="1228" y="650"/>
                  <a:pt x="1230" y="650"/>
                </a:cubicBezTo>
                <a:cubicBezTo>
                  <a:pt x="1233" y="650"/>
                  <a:pt x="1235" y="648"/>
                  <a:pt x="1235" y="646"/>
                </a:cubicBezTo>
                <a:cubicBezTo>
                  <a:pt x="1235" y="643"/>
                  <a:pt x="1233" y="641"/>
                  <a:pt x="1230" y="641"/>
                </a:cubicBezTo>
                <a:close/>
                <a:moveTo>
                  <a:pt x="1237" y="628"/>
                </a:moveTo>
                <a:cubicBezTo>
                  <a:pt x="1235" y="628"/>
                  <a:pt x="1233" y="630"/>
                  <a:pt x="1233" y="632"/>
                </a:cubicBezTo>
                <a:cubicBezTo>
                  <a:pt x="1233" y="635"/>
                  <a:pt x="1235" y="637"/>
                  <a:pt x="1237" y="637"/>
                </a:cubicBezTo>
                <a:cubicBezTo>
                  <a:pt x="1240" y="637"/>
                  <a:pt x="1242" y="635"/>
                  <a:pt x="1242" y="632"/>
                </a:cubicBezTo>
                <a:cubicBezTo>
                  <a:pt x="1242" y="630"/>
                  <a:pt x="1240" y="628"/>
                  <a:pt x="1237" y="628"/>
                </a:cubicBezTo>
                <a:close/>
                <a:moveTo>
                  <a:pt x="1264" y="109"/>
                </a:moveTo>
                <a:cubicBezTo>
                  <a:pt x="1262" y="109"/>
                  <a:pt x="1260" y="111"/>
                  <a:pt x="1260" y="114"/>
                </a:cubicBezTo>
                <a:cubicBezTo>
                  <a:pt x="1260" y="116"/>
                  <a:pt x="1262" y="118"/>
                  <a:pt x="1264" y="118"/>
                </a:cubicBezTo>
                <a:cubicBezTo>
                  <a:pt x="1267" y="118"/>
                  <a:pt x="1269" y="116"/>
                  <a:pt x="1269" y="114"/>
                </a:cubicBezTo>
                <a:cubicBezTo>
                  <a:pt x="1269" y="111"/>
                  <a:pt x="1267" y="109"/>
                  <a:pt x="1264" y="109"/>
                </a:cubicBezTo>
                <a:close/>
                <a:moveTo>
                  <a:pt x="1119" y="605"/>
                </a:moveTo>
                <a:cubicBezTo>
                  <a:pt x="1119" y="602"/>
                  <a:pt x="1117" y="600"/>
                  <a:pt x="1115" y="600"/>
                </a:cubicBezTo>
                <a:cubicBezTo>
                  <a:pt x="1112" y="600"/>
                  <a:pt x="1110" y="602"/>
                  <a:pt x="1110" y="605"/>
                </a:cubicBezTo>
                <a:cubicBezTo>
                  <a:pt x="1110" y="607"/>
                  <a:pt x="1112" y="609"/>
                  <a:pt x="1115" y="609"/>
                </a:cubicBezTo>
                <a:cubicBezTo>
                  <a:pt x="1117" y="609"/>
                  <a:pt x="1119" y="607"/>
                  <a:pt x="1119" y="605"/>
                </a:cubicBezTo>
                <a:close/>
                <a:moveTo>
                  <a:pt x="997" y="441"/>
                </a:moveTo>
                <a:cubicBezTo>
                  <a:pt x="997" y="439"/>
                  <a:pt x="995" y="437"/>
                  <a:pt x="992" y="437"/>
                </a:cubicBezTo>
                <a:cubicBezTo>
                  <a:pt x="990" y="437"/>
                  <a:pt x="988" y="439"/>
                  <a:pt x="988" y="441"/>
                </a:cubicBezTo>
                <a:cubicBezTo>
                  <a:pt x="988" y="444"/>
                  <a:pt x="990" y="446"/>
                  <a:pt x="992" y="446"/>
                </a:cubicBezTo>
                <a:cubicBezTo>
                  <a:pt x="995" y="446"/>
                  <a:pt x="997" y="444"/>
                  <a:pt x="997" y="441"/>
                </a:cubicBezTo>
                <a:close/>
                <a:moveTo>
                  <a:pt x="985" y="478"/>
                </a:moveTo>
                <a:cubicBezTo>
                  <a:pt x="983" y="478"/>
                  <a:pt x="981" y="480"/>
                  <a:pt x="981" y="482"/>
                </a:cubicBezTo>
                <a:cubicBezTo>
                  <a:pt x="981" y="485"/>
                  <a:pt x="983" y="487"/>
                  <a:pt x="985" y="487"/>
                </a:cubicBezTo>
                <a:cubicBezTo>
                  <a:pt x="988" y="487"/>
                  <a:pt x="990" y="485"/>
                  <a:pt x="990" y="482"/>
                </a:cubicBezTo>
                <a:cubicBezTo>
                  <a:pt x="990" y="480"/>
                  <a:pt x="988" y="478"/>
                  <a:pt x="985" y="478"/>
                </a:cubicBezTo>
                <a:close/>
                <a:moveTo>
                  <a:pt x="983" y="468"/>
                </a:moveTo>
                <a:cubicBezTo>
                  <a:pt x="983" y="466"/>
                  <a:pt x="981" y="464"/>
                  <a:pt x="978" y="464"/>
                </a:cubicBezTo>
                <a:cubicBezTo>
                  <a:pt x="976" y="464"/>
                  <a:pt x="974" y="466"/>
                  <a:pt x="974" y="468"/>
                </a:cubicBezTo>
                <a:cubicBezTo>
                  <a:pt x="974" y="471"/>
                  <a:pt x="976" y="473"/>
                  <a:pt x="978" y="473"/>
                </a:cubicBezTo>
                <a:cubicBezTo>
                  <a:pt x="981" y="473"/>
                  <a:pt x="983" y="471"/>
                  <a:pt x="983" y="468"/>
                </a:cubicBezTo>
                <a:close/>
                <a:moveTo>
                  <a:pt x="1024" y="578"/>
                </a:moveTo>
                <a:cubicBezTo>
                  <a:pt x="1024" y="575"/>
                  <a:pt x="1022" y="573"/>
                  <a:pt x="1019" y="573"/>
                </a:cubicBezTo>
                <a:cubicBezTo>
                  <a:pt x="1017" y="573"/>
                  <a:pt x="1015" y="575"/>
                  <a:pt x="1015" y="578"/>
                </a:cubicBezTo>
                <a:cubicBezTo>
                  <a:pt x="1015" y="580"/>
                  <a:pt x="1017" y="582"/>
                  <a:pt x="1019" y="582"/>
                </a:cubicBezTo>
                <a:cubicBezTo>
                  <a:pt x="1022" y="582"/>
                  <a:pt x="1024" y="580"/>
                  <a:pt x="1024" y="578"/>
                </a:cubicBezTo>
                <a:close/>
                <a:moveTo>
                  <a:pt x="1010" y="468"/>
                </a:moveTo>
                <a:cubicBezTo>
                  <a:pt x="1010" y="466"/>
                  <a:pt x="1008" y="464"/>
                  <a:pt x="1006" y="464"/>
                </a:cubicBezTo>
                <a:cubicBezTo>
                  <a:pt x="1003" y="464"/>
                  <a:pt x="1001" y="466"/>
                  <a:pt x="1001" y="468"/>
                </a:cubicBezTo>
                <a:cubicBezTo>
                  <a:pt x="1001" y="471"/>
                  <a:pt x="1003" y="473"/>
                  <a:pt x="1006" y="473"/>
                </a:cubicBezTo>
                <a:cubicBezTo>
                  <a:pt x="1008" y="473"/>
                  <a:pt x="1010" y="471"/>
                  <a:pt x="1010" y="468"/>
                </a:cubicBezTo>
                <a:close/>
                <a:moveTo>
                  <a:pt x="1017" y="564"/>
                </a:moveTo>
                <a:cubicBezTo>
                  <a:pt x="1017" y="561"/>
                  <a:pt x="1015" y="559"/>
                  <a:pt x="1013" y="559"/>
                </a:cubicBezTo>
                <a:cubicBezTo>
                  <a:pt x="1010" y="559"/>
                  <a:pt x="1008" y="561"/>
                  <a:pt x="1008" y="564"/>
                </a:cubicBezTo>
                <a:cubicBezTo>
                  <a:pt x="1008" y="566"/>
                  <a:pt x="1010" y="568"/>
                  <a:pt x="1013" y="568"/>
                </a:cubicBezTo>
                <a:cubicBezTo>
                  <a:pt x="1015" y="568"/>
                  <a:pt x="1017" y="566"/>
                  <a:pt x="1017" y="564"/>
                </a:cubicBezTo>
                <a:close/>
                <a:moveTo>
                  <a:pt x="944" y="423"/>
                </a:moveTo>
                <a:cubicBezTo>
                  <a:pt x="942" y="423"/>
                  <a:pt x="940" y="425"/>
                  <a:pt x="940" y="428"/>
                </a:cubicBezTo>
                <a:cubicBezTo>
                  <a:pt x="940" y="430"/>
                  <a:pt x="942" y="432"/>
                  <a:pt x="944" y="432"/>
                </a:cubicBezTo>
                <a:cubicBezTo>
                  <a:pt x="947" y="432"/>
                  <a:pt x="949" y="430"/>
                  <a:pt x="949" y="428"/>
                </a:cubicBezTo>
                <a:cubicBezTo>
                  <a:pt x="949" y="425"/>
                  <a:pt x="947" y="423"/>
                  <a:pt x="944" y="423"/>
                </a:cubicBezTo>
                <a:close/>
                <a:moveTo>
                  <a:pt x="942" y="359"/>
                </a:moveTo>
                <a:cubicBezTo>
                  <a:pt x="942" y="357"/>
                  <a:pt x="940" y="355"/>
                  <a:pt x="938" y="355"/>
                </a:cubicBezTo>
                <a:cubicBezTo>
                  <a:pt x="935" y="355"/>
                  <a:pt x="933" y="357"/>
                  <a:pt x="933" y="359"/>
                </a:cubicBezTo>
                <a:cubicBezTo>
                  <a:pt x="933" y="362"/>
                  <a:pt x="935" y="364"/>
                  <a:pt x="938" y="364"/>
                </a:cubicBezTo>
                <a:cubicBezTo>
                  <a:pt x="940" y="364"/>
                  <a:pt x="942" y="362"/>
                  <a:pt x="942" y="359"/>
                </a:cubicBezTo>
                <a:close/>
                <a:moveTo>
                  <a:pt x="956" y="387"/>
                </a:moveTo>
                <a:cubicBezTo>
                  <a:pt x="956" y="384"/>
                  <a:pt x="954" y="382"/>
                  <a:pt x="951" y="382"/>
                </a:cubicBezTo>
                <a:cubicBezTo>
                  <a:pt x="949" y="382"/>
                  <a:pt x="947" y="384"/>
                  <a:pt x="947" y="387"/>
                </a:cubicBezTo>
                <a:cubicBezTo>
                  <a:pt x="947" y="389"/>
                  <a:pt x="949" y="391"/>
                  <a:pt x="951" y="391"/>
                </a:cubicBezTo>
                <a:cubicBezTo>
                  <a:pt x="954" y="391"/>
                  <a:pt x="956" y="389"/>
                  <a:pt x="956" y="387"/>
                </a:cubicBezTo>
                <a:close/>
                <a:moveTo>
                  <a:pt x="976" y="455"/>
                </a:moveTo>
                <a:cubicBezTo>
                  <a:pt x="976" y="452"/>
                  <a:pt x="974" y="450"/>
                  <a:pt x="972" y="450"/>
                </a:cubicBezTo>
                <a:cubicBezTo>
                  <a:pt x="969" y="450"/>
                  <a:pt x="967" y="452"/>
                  <a:pt x="967" y="455"/>
                </a:cubicBezTo>
                <a:cubicBezTo>
                  <a:pt x="967" y="457"/>
                  <a:pt x="969" y="459"/>
                  <a:pt x="972" y="459"/>
                </a:cubicBezTo>
                <a:cubicBezTo>
                  <a:pt x="974" y="459"/>
                  <a:pt x="976" y="457"/>
                  <a:pt x="976" y="455"/>
                </a:cubicBezTo>
                <a:close/>
                <a:moveTo>
                  <a:pt x="969" y="441"/>
                </a:moveTo>
                <a:cubicBezTo>
                  <a:pt x="969" y="439"/>
                  <a:pt x="967" y="437"/>
                  <a:pt x="965" y="437"/>
                </a:cubicBezTo>
                <a:cubicBezTo>
                  <a:pt x="962" y="437"/>
                  <a:pt x="960" y="439"/>
                  <a:pt x="960" y="441"/>
                </a:cubicBezTo>
                <a:cubicBezTo>
                  <a:pt x="960" y="444"/>
                  <a:pt x="962" y="446"/>
                  <a:pt x="965" y="446"/>
                </a:cubicBezTo>
                <a:cubicBezTo>
                  <a:pt x="967" y="446"/>
                  <a:pt x="969" y="444"/>
                  <a:pt x="969" y="441"/>
                </a:cubicBezTo>
                <a:close/>
                <a:moveTo>
                  <a:pt x="963" y="400"/>
                </a:moveTo>
                <a:cubicBezTo>
                  <a:pt x="963" y="398"/>
                  <a:pt x="961" y="396"/>
                  <a:pt x="958" y="396"/>
                </a:cubicBezTo>
                <a:cubicBezTo>
                  <a:pt x="956" y="396"/>
                  <a:pt x="954" y="398"/>
                  <a:pt x="954" y="400"/>
                </a:cubicBezTo>
                <a:cubicBezTo>
                  <a:pt x="954" y="403"/>
                  <a:pt x="956" y="405"/>
                  <a:pt x="958" y="405"/>
                </a:cubicBezTo>
                <a:cubicBezTo>
                  <a:pt x="961" y="405"/>
                  <a:pt x="963" y="403"/>
                  <a:pt x="963" y="400"/>
                </a:cubicBezTo>
                <a:close/>
                <a:moveTo>
                  <a:pt x="999" y="478"/>
                </a:moveTo>
                <a:cubicBezTo>
                  <a:pt x="996" y="478"/>
                  <a:pt x="994" y="480"/>
                  <a:pt x="994" y="482"/>
                </a:cubicBezTo>
                <a:cubicBezTo>
                  <a:pt x="994" y="485"/>
                  <a:pt x="996" y="487"/>
                  <a:pt x="999" y="487"/>
                </a:cubicBezTo>
                <a:cubicBezTo>
                  <a:pt x="1001" y="487"/>
                  <a:pt x="1003" y="485"/>
                  <a:pt x="1003" y="482"/>
                </a:cubicBezTo>
                <a:cubicBezTo>
                  <a:pt x="1003" y="480"/>
                  <a:pt x="1001" y="478"/>
                  <a:pt x="999" y="478"/>
                </a:cubicBezTo>
                <a:close/>
                <a:moveTo>
                  <a:pt x="1092" y="578"/>
                </a:moveTo>
                <a:cubicBezTo>
                  <a:pt x="1092" y="575"/>
                  <a:pt x="1090" y="573"/>
                  <a:pt x="1087" y="573"/>
                </a:cubicBezTo>
                <a:cubicBezTo>
                  <a:pt x="1085" y="573"/>
                  <a:pt x="1083" y="575"/>
                  <a:pt x="1083" y="578"/>
                </a:cubicBezTo>
                <a:cubicBezTo>
                  <a:pt x="1083" y="580"/>
                  <a:pt x="1085" y="582"/>
                  <a:pt x="1087" y="582"/>
                </a:cubicBezTo>
                <a:cubicBezTo>
                  <a:pt x="1090" y="582"/>
                  <a:pt x="1092" y="580"/>
                  <a:pt x="1092" y="578"/>
                </a:cubicBezTo>
                <a:close/>
                <a:moveTo>
                  <a:pt x="1081" y="587"/>
                </a:moveTo>
                <a:cubicBezTo>
                  <a:pt x="1078" y="587"/>
                  <a:pt x="1076" y="589"/>
                  <a:pt x="1076" y="591"/>
                </a:cubicBezTo>
                <a:cubicBezTo>
                  <a:pt x="1076" y="594"/>
                  <a:pt x="1078" y="596"/>
                  <a:pt x="1081" y="596"/>
                </a:cubicBezTo>
                <a:cubicBezTo>
                  <a:pt x="1083" y="596"/>
                  <a:pt x="1085" y="594"/>
                  <a:pt x="1085" y="591"/>
                </a:cubicBezTo>
                <a:cubicBezTo>
                  <a:pt x="1085" y="589"/>
                  <a:pt x="1083" y="587"/>
                  <a:pt x="1081" y="587"/>
                </a:cubicBezTo>
                <a:close/>
                <a:moveTo>
                  <a:pt x="1099" y="591"/>
                </a:moveTo>
                <a:cubicBezTo>
                  <a:pt x="1099" y="589"/>
                  <a:pt x="1097" y="587"/>
                  <a:pt x="1094" y="587"/>
                </a:cubicBezTo>
                <a:cubicBezTo>
                  <a:pt x="1092" y="587"/>
                  <a:pt x="1090" y="589"/>
                  <a:pt x="1090" y="591"/>
                </a:cubicBezTo>
                <a:cubicBezTo>
                  <a:pt x="1090" y="594"/>
                  <a:pt x="1092" y="596"/>
                  <a:pt x="1094" y="596"/>
                </a:cubicBezTo>
                <a:cubicBezTo>
                  <a:pt x="1097" y="596"/>
                  <a:pt x="1099" y="594"/>
                  <a:pt x="1099" y="591"/>
                </a:cubicBezTo>
                <a:close/>
                <a:moveTo>
                  <a:pt x="1078" y="578"/>
                </a:moveTo>
                <a:cubicBezTo>
                  <a:pt x="1078" y="575"/>
                  <a:pt x="1076" y="573"/>
                  <a:pt x="1074" y="573"/>
                </a:cubicBezTo>
                <a:cubicBezTo>
                  <a:pt x="1071" y="573"/>
                  <a:pt x="1069" y="575"/>
                  <a:pt x="1069" y="578"/>
                </a:cubicBezTo>
                <a:cubicBezTo>
                  <a:pt x="1069" y="580"/>
                  <a:pt x="1071" y="582"/>
                  <a:pt x="1074" y="582"/>
                </a:cubicBezTo>
                <a:cubicBezTo>
                  <a:pt x="1076" y="582"/>
                  <a:pt x="1078" y="580"/>
                  <a:pt x="1078" y="578"/>
                </a:cubicBezTo>
                <a:close/>
                <a:moveTo>
                  <a:pt x="1106" y="605"/>
                </a:moveTo>
                <a:cubicBezTo>
                  <a:pt x="1106" y="602"/>
                  <a:pt x="1104" y="600"/>
                  <a:pt x="1101" y="600"/>
                </a:cubicBezTo>
                <a:cubicBezTo>
                  <a:pt x="1099" y="600"/>
                  <a:pt x="1096" y="602"/>
                  <a:pt x="1096" y="605"/>
                </a:cubicBezTo>
                <a:cubicBezTo>
                  <a:pt x="1096" y="607"/>
                  <a:pt x="1099" y="609"/>
                  <a:pt x="1101" y="609"/>
                </a:cubicBezTo>
                <a:cubicBezTo>
                  <a:pt x="1104" y="609"/>
                  <a:pt x="1106" y="607"/>
                  <a:pt x="1106" y="605"/>
                </a:cubicBezTo>
                <a:close/>
                <a:moveTo>
                  <a:pt x="1108" y="614"/>
                </a:moveTo>
                <a:cubicBezTo>
                  <a:pt x="1105" y="614"/>
                  <a:pt x="1103" y="616"/>
                  <a:pt x="1103" y="619"/>
                </a:cubicBezTo>
                <a:cubicBezTo>
                  <a:pt x="1103" y="621"/>
                  <a:pt x="1105" y="623"/>
                  <a:pt x="1108" y="623"/>
                </a:cubicBezTo>
                <a:cubicBezTo>
                  <a:pt x="1110" y="623"/>
                  <a:pt x="1112" y="621"/>
                  <a:pt x="1112" y="619"/>
                </a:cubicBezTo>
                <a:cubicBezTo>
                  <a:pt x="1112" y="616"/>
                  <a:pt x="1110" y="614"/>
                  <a:pt x="1108" y="614"/>
                </a:cubicBezTo>
                <a:close/>
                <a:moveTo>
                  <a:pt x="1033" y="600"/>
                </a:moveTo>
                <a:cubicBezTo>
                  <a:pt x="1030" y="600"/>
                  <a:pt x="1028" y="602"/>
                  <a:pt x="1028" y="605"/>
                </a:cubicBezTo>
                <a:cubicBezTo>
                  <a:pt x="1028" y="607"/>
                  <a:pt x="1030" y="609"/>
                  <a:pt x="1033" y="609"/>
                </a:cubicBezTo>
                <a:cubicBezTo>
                  <a:pt x="1035" y="609"/>
                  <a:pt x="1037" y="607"/>
                  <a:pt x="1037" y="605"/>
                </a:cubicBezTo>
                <a:cubicBezTo>
                  <a:pt x="1037" y="602"/>
                  <a:pt x="1035" y="600"/>
                  <a:pt x="1033" y="600"/>
                </a:cubicBezTo>
                <a:close/>
                <a:moveTo>
                  <a:pt x="1040" y="587"/>
                </a:moveTo>
                <a:cubicBezTo>
                  <a:pt x="1037" y="587"/>
                  <a:pt x="1035" y="589"/>
                  <a:pt x="1035" y="591"/>
                </a:cubicBezTo>
                <a:cubicBezTo>
                  <a:pt x="1035" y="594"/>
                  <a:pt x="1037" y="596"/>
                  <a:pt x="1040" y="596"/>
                </a:cubicBezTo>
                <a:cubicBezTo>
                  <a:pt x="1042" y="596"/>
                  <a:pt x="1044" y="594"/>
                  <a:pt x="1044" y="591"/>
                </a:cubicBezTo>
                <a:cubicBezTo>
                  <a:pt x="1044" y="589"/>
                  <a:pt x="1042" y="587"/>
                  <a:pt x="1040" y="587"/>
                </a:cubicBezTo>
                <a:close/>
                <a:moveTo>
                  <a:pt x="1051" y="578"/>
                </a:moveTo>
                <a:cubicBezTo>
                  <a:pt x="1051" y="575"/>
                  <a:pt x="1049" y="573"/>
                  <a:pt x="1047" y="573"/>
                </a:cubicBezTo>
                <a:cubicBezTo>
                  <a:pt x="1044" y="573"/>
                  <a:pt x="1042" y="575"/>
                  <a:pt x="1042" y="578"/>
                </a:cubicBezTo>
                <a:cubicBezTo>
                  <a:pt x="1042" y="580"/>
                  <a:pt x="1044" y="582"/>
                  <a:pt x="1047" y="582"/>
                </a:cubicBezTo>
                <a:cubicBezTo>
                  <a:pt x="1049" y="582"/>
                  <a:pt x="1051" y="580"/>
                  <a:pt x="1051" y="578"/>
                </a:cubicBezTo>
                <a:close/>
                <a:moveTo>
                  <a:pt x="1031" y="591"/>
                </a:moveTo>
                <a:cubicBezTo>
                  <a:pt x="1031" y="589"/>
                  <a:pt x="1029" y="587"/>
                  <a:pt x="1026" y="587"/>
                </a:cubicBezTo>
                <a:cubicBezTo>
                  <a:pt x="1024" y="587"/>
                  <a:pt x="1022" y="589"/>
                  <a:pt x="1022" y="591"/>
                </a:cubicBezTo>
                <a:cubicBezTo>
                  <a:pt x="1022" y="594"/>
                  <a:pt x="1024" y="596"/>
                  <a:pt x="1026" y="596"/>
                </a:cubicBezTo>
                <a:cubicBezTo>
                  <a:pt x="1029" y="596"/>
                  <a:pt x="1031" y="594"/>
                  <a:pt x="1031" y="591"/>
                </a:cubicBezTo>
                <a:close/>
                <a:moveTo>
                  <a:pt x="1053" y="587"/>
                </a:moveTo>
                <a:cubicBezTo>
                  <a:pt x="1051" y="587"/>
                  <a:pt x="1049" y="589"/>
                  <a:pt x="1049" y="591"/>
                </a:cubicBezTo>
                <a:cubicBezTo>
                  <a:pt x="1049" y="594"/>
                  <a:pt x="1051" y="596"/>
                  <a:pt x="1053" y="596"/>
                </a:cubicBezTo>
                <a:cubicBezTo>
                  <a:pt x="1056" y="596"/>
                  <a:pt x="1058" y="594"/>
                  <a:pt x="1058" y="591"/>
                </a:cubicBezTo>
                <a:cubicBezTo>
                  <a:pt x="1058" y="589"/>
                  <a:pt x="1056" y="587"/>
                  <a:pt x="1053" y="587"/>
                </a:cubicBezTo>
                <a:close/>
                <a:moveTo>
                  <a:pt x="1067" y="587"/>
                </a:moveTo>
                <a:cubicBezTo>
                  <a:pt x="1064" y="587"/>
                  <a:pt x="1062" y="589"/>
                  <a:pt x="1062" y="591"/>
                </a:cubicBezTo>
                <a:cubicBezTo>
                  <a:pt x="1062" y="594"/>
                  <a:pt x="1064" y="596"/>
                  <a:pt x="1067" y="596"/>
                </a:cubicBezTo>
                <a:cubicBezTo>
                  <a:pt x="1070" y="596"/>
                  <a:pt x="1072" y="594"/>
                  <a:pt x="1072" y="591"/>
                </a:cubicBezTo>
                <a:cubicBezTo>
                  <a:pt x="1072" y="589"/>
                  <a:pt x="1070" y="587"/>
                  <a:pt x="1067" y="587"/>
                </a:cubicBezTo>
                <a:close/>
                <a:moveTo>
                  <a:pt x="1065" y="578"/>
                </a:moveTo>
                <a:cubicBezTo>
                  <a:pt x="1065" y="575"/>
                  <a:pt x="1063" y="573"/>
                  <a:pt x="1060" y="573"/>
                </a:cubicBezTo>
                <a:cubicBezTo>
                  <a:pt x="1058" y="573"/>
                  <a:pt x="1056" y="575"/>
                  <a:pt x="1056" y="578"/>
                </a:cubicBezTo>
                <a:cubicBezTo>
                  <a:pt x="1056" y="580"/>
                  <a:pt x="1058" y="582"/>
                  <a:pt x="1060" y="582"/>
                </a:cubicBezTo>
                <a:cubicBezTo>
                  <a:pt x="1063" y="582"/>
                  <a:pt x="1065" y="580"/>
                  <a:pt x="1065" y="578"/>
                </a:cubicBezTo>
                <a:close/>
                <a:moveTo>
                  <a:pt x="207" y="305"/>
                </a:moveTo>
                <a:cubicBezTo>
                  <a:pt x="207" y="302"/>
                  <a:pt x="205" y="300"/>
                  <a:pt x="202" y="300"/>
                </a:cubicBezTo>
                <a:cubicBezTo>
                  <a:pt x="200" y="300"/>
                  <a:pt x="198" y="302"/>
                  <a:pt x="198" y="305"/>
                </a:cubicBezTo>
                <a:cubicBezTo>
                  <a:pt x="198" y="307"/>
                  <a:pt x="200" y="309"/>
                  <a:pt x="202" y="309"/>
                </a:cubicBezTo>
                <a:cubicBezTo>
                  <a:pt x="205" y="309"/>
                  <a:pt x="207" y="307"/>
                  <a:pt x="207" y="305"/>
                </a:cubicBezTo>
                <a:close/>
                <a:moveTo>
                  <a:pt x="105" y="155"/>
                </a:moveTo>
                <a:cubicBezTo>
                  <a:pt x="105" y="152"/>
                  <a:pt x="103" y="150"/>
                  <a:pt x="100" y="150"/>
                </a:cubicBezTo>
                <a:cubicBezTo>
                  <a:pt x="98" y="150"/>
                  <a:pt x="95" y="152"/>
                  <a:pt x="95" y="155"/>
                </a:cubicBezTo>
                <a:cubicBezTo>
                  <a:pt x="95" y="157"/>
                  <a:pt x="98" y="159"/>
                  <a:pt x="100" y="159"/>
                </a:cubicBezTo>
                <a:cubicBezTo>
                  <a:pt x="103" y="159"/>
                  <a:pt x="105" y="157"/>
                  <a:pt x="105" y="155"/>
                </a:cubicBezTo>
                <a:close/>
                <a:moveTo>
                  <a:pt x="86" y="150"/>
                </a:moveTo>
                <a:cubicBezTo>
                  <a:pt x="84" y="150"/>
                  <a:pt x="82" y="152"/>
                  <a:pt x="82" y="155"/>
                </a:cubicBezTo>
                <a:cubicBezTo>
                  <a:pt x="82" y="157"/>
                  <a:pt x="84" y="159"/>
                  <a:pt x="86" y="159"/>
                </a:cubicBezTo>
                <a:cubicBezTo>
                  <a:pt x="89" y="159"/>
                  <a:pt x="91" y="157"/>
                  <a:pt x="91" y="155"/>
                </a:cubicBezTo>
                <a:cubicBezTo>
                  <a:pt x="91" y="152"/>
                  <a:pt x="89" y="150"/>
                  <a:pt x="86" y="150"/>
                </a:cubicBezTo>
                <a:close/>
                <a:moveTo>
                  <a:pt x="111" y="168"/>
                </a:moveTo>
                <a:cubicBezTo>
                  <a:pt x="111" y="166"/>
                  <a:pt x="109" y="164"/>
                  <a:pt x="107" y="164"/>
                </a:cubicBezTo>
                <a:cubicBezTo>
                  <a:pt x="104" y="164"/>
                  <a:pt x="102" y="166"/>
                  <a:pt x="102" y="168"/>
                </a:cubicBezTo>
                <a:cubicBezTo>
                  <a:pt x="102" y="171"/>
                  <a:pt x="104" y="173"/>
                  <a:pt x="107" y="173"/>
                </a:cubicBezTo>
                <a:cubicBezTo>
                  <a:pt x="109" y="173"/>
                  <a:pt x="111" y="171"/>
                  <a:pt x="111" y="168"/>
                </a:cubicBezTo>
                <a:close/>
                <a:moveTo>
                  <a:pt x="98" y="141"/>
                </a:moveTo>
                <a:cubicBezTo>
                  <a:pt x="98" y="139"/>
                  <a:pt x="96" y="137"/>
                  <a:pt x="93" y="137"/>
                </a:cubicBezTo>
                <a:cubicBezTo>
                  <a:pt x="91" y="137"/>
                  <a:pt x="89" y="139"/>
                  <a:pt x="89" y="141"/>
                </a:cubicBezTo>
                <a:cubicBezTo>
                  <a:pt x="89" y="144"/>
                  <a:pt x="91" y="146"/>
                  <a:pt x="93" y="146"/>
                </a:cubicBezTo>
                <a:cubicBezTo>
                  <a:pt x="96" y="146"/>
                  <a:pt x="98" y="144"/>
                  <a:pt x="98" y="141"/>
                </a:cubicBezTo>
                <a:close/>
                <a:moveTo>
                  <a:pt x="125" y="168"/>
                </a:moveTo>
                <a:cubicBezTo>
                  <a:pt x="125" y="166"/>
                  <a:pt x="123" y="164"/>
                  <a:pt x="120" y="164"/>
                </a:cubicBezTo>
                <a:cubicBezTo>
                  <a:pt x="118" y="164"/>
                  <a:pt x="116" y="166"/>
                  <a:pt x="116" y="168"/>
                </a:cubicBezTo>
                <a:cubicBezTo>
                  <a:pt x="116" y="171"/>
                  <a:pt x="118" y="173"/>
                  <a:pt x="120" y="173"/>
                </a:cubicBezTo>
                <a:cubicBezTo>
                  <a:pt x="123" y="173"/>
                  <a:pt x="125" y="171"/>
                  <a:pt x="125" y="168"/>
                </a:cubicBezTo>
                <a:close/>
                <a:moveTo>
                  <a:pt x="114" y="177"/>
                </a:moveTo>
                <a:cubicBezTo>
                  <a:pt x="111" y="177"/>
                  <a:pt x="109" y="179"/>
                  <a:pt x="109" y="182"/>
                </a:cubicBezTo>
                <a:cubicBezTo>
                  <a:pt x="109" y="185"/>
                  <a:pt x="111" y="187"/>
                  <a:pt x="114" y="187"/>
                </a:cubicBezTo>
                <a:cubicBezTo>
                  <a:pt x="116" y="187"/>
                  <a:pt x="118" y="185"/>
                  <a:pt x="118" y="182"/>
                </a:cubicBezTo>
                <a:cubicBezTo>
                  <a:pt x="118" y="179"/>
                  <a:pt x="116" y="177"/>
                  <a:pt x="114" y="177"/>
                </a:cubicBezTo>
                <a:close/>
                <a:moveTo>
                  <a:pt x="73" y="150"/>
                </a:moveTo>
                <a:cubicBezTo>
                  <a:pt x="70" y="150"/>
                  <a:pt x="68" y="152"/>
                  <a:pt x="68" y="155"/>
                </a:cubicBezTo>
                <a:cubicBezTo>
                  <a:pt x="68" y="157"/>
                  <a:pt x="70" y="159"/>
                  <a:pt x="73" y="159"/>
                </a:cubicBezTo>
                <a:cubicBezTo>
                  <a:pt x="75" y="159"/>
                  <a:pt x="77" y="157"/>
                  <a:pt x="77" y="155"/>
                </a:cubicBezTo>
                <a:cubicBezTo>
                  <a:pt x="77" y="152"/>
                  <a:pt x="75" y="150"/>
                  <a:pt x="73" y="150"/>
                </a:cubicBezTo>
                <a:close/>
                <a:moveTo>
                  <a:pt x="59" y="150"/>
                </a:moveTo>
                <a:cubicBezTo>
                  <a:pt x="57" y="150"/>
                  <a:pt x="55" y="152"/>
                  <a:pt x="55" y="155"/>
                </a:cubicBezTo>
                <a:cubicBezTo>
                  <a:pt x="55" y="157"/>
                  <a:pt x="57" y="159"/>
                  <a:pt x="59" y="159"/>
                </a:cubicBezTo>
                <a:cubicBezTo>
                  <a:pt x="62" y="159"/>
                  <a:pt x="64" y="157"/>
                  <a:pt x="64" y="155"/>
                </a:cubicBezTo>
                <a:cubicBezTo>
                  <a:pt x="64" y="152"/>
                  <a:pt x="62" y="150"/>
                  <a:pt x="59" y="150"/>
                </a:cubicBezTo>
                <a:close/>
                <a:moveTo>
                  <a:pt x="57" y="141"/>
                </a:moveTo>
                <a:cubicBezTo>
                  <a:pt x="57" y="139"/>
                  <a:pt x="55" y="137"/>
                  <a:pt x="52" y="137"/>
                </a:cubicBezTo>
                <a:cubicBezTo>
                  <a:pt x="50" y="137"/>
                  <a:pt x="48" y="139"/>
                  <a:pt x="48" y="141"/>
                </a:cubicBezTo>
                <a:cubicBezTo>
                  <a:pt x="48" y="144"/>
                  <a:pt x="50" y="146"/>
                  <a:pt x="52" y="146"/>
                </a:cubicBezTo>
                <a:cubicBezTo>
                  <a:pt x="55" y="146"/>
                  <a:pt x="57" y="144"/>
                  <a:pt x="57" y="141"/>
                </a:cubicBezTo>
                <a:close/>
                <a:moveTo>
                  <a:pt x="84" y="141"/>
                </a:moveTo>
                <a:cubicBezTo>
                  <a:pt x="84" y="139"/>
                  <a:pt x="82" y="137"/>
                  <a:pt x="80" y="137"/>
                </a:cubicBezTo>
                <a:cubicBezTo>
                  <a:pt x="77" y="137"/>
                  <a:pt x="75" y="139"/>
                  <a:pt x="75" y="141"/>
                </a:cubicBezTo>
                <a:cubicBezTo>
                  <a:pt x="75" y="144"/>
                  <a:pt x="77" y="146"/>
                  <a:pt x="80" y="146"/>
                </a:cubicBezTo>
                <a:cubicBezTo>
                  <a:pt x="82" y="146"/>
                  <a:pt x="84" y="144"/>
                  <a:pt x="84" y="141"/>
                </a:cubicBezTo>
                <a:close/>
                <a:moveTo>
                  <a:pt x="46" y="150"/>
                </a:moveTo>
                <a:cubicBezTo>
                  <a:pt x="43" y="150"/>
                  <a:pt x="41" y="152"/>
                  <a:pt x="41" y="155"/>
                </a:cubicBezTo>
                <a:cubicBezTo>
                  <a:pt x="41" y="157"/>
                  <a:pt x="43" y="159"/>
                  <a:pt x="46" y="159"/>
                </a:cubicBezTo>
                <a:cubicBezTo>
                  <a:pt x="48" y="159"/>
                  <a:pt x="50" y="157"/>
                  <a:pt x="50" y="155"/>
                </a:cubicBezTo>
                <a:cubicBezTo>
                  <a:pt x="50" y="152"/>
                  <a:pt x="48" y="150"/>
                  <a:pt x="46" y="150"/>
                </a:cubicBezTo>
                <a:close/>
                <a:moveTo>
                  <a:pt x="70" y="141"/>
                </a:moveTo>
                <a:cubicBezTo>
                  <a:pt x="70" y="139"/>
                  <a:pt x="68" y="137"/>
                  <a:pt x="66" y="137"/>
                </a:cubicBezTo>
                <a:cubicBezTo>
                  <a:pt x="63" y="137"/>
                  <a:pt x="61" y="139"/>
                  <a:pt x="61" y="141"/>
                </a:cubicBezTo>
                <a:cubicBezTo>
                  <a:pt x="61" y="144"/>
                  <a:pt x="63" y="146"/>
                  <a:pt x="66" y="146"/>
                </a:cubicBezTo>
                <a:cubicBezTo>
                  <a:pt x="68" y="146"/>
                  <a:pt x="70" y="144"/>
                  <a:pt x="70" y="141"/>
                </a:cubicBezTo>
                <a:close/>
                <a:moveTo>
                  <a:pt x="132" y="182"/>
                </a:moveTo>
                <a:cubicBezTo>
                  <a:pt x="132" y="179"/>
                  <a:pt x="130" y="177"/>
                  <a:pt x="127" y="177"/>
                </a:cubicBezTo>
                <a:cubicBezTo>
                  <a:pt x="125" y="177"/>
                  <a:pt x="123" y="179"/>
                  <a:pt x="123" y="182"/>
                </a:cubicBezTo>
                <a:cubicBezTo>
                  <a:pt x="123" y="185"/>
                  <a:pt x="125" y="187"/>
                  <a:pt x="127" y="187"/>
                </a:cubicBezTo>
                <a:cubicBezTo>
                  <a:pt x="130" y="187"/>
                  <a:pt x="132" y="185"/>
                  <a:pt x="132" y="182"/>
                </a:cubicBezTo>
                <a:close/>
                <a:moveTo>
                  <a:pt x="195" y="341"/>
                </a:moveTo>
                <a:cubicBezTo>
                  <a:pt x="193" y="341"/>
                  <a:pt x="191" y="343"/>
                  <a:pt x="191" y="346"/>
                </a:cubicBezTo>
                <a:cubicBezTo>
                  <a:pt x="191" y="348"/>
                  <a:pt x="193" y="350"/>
                  <a:pt x="195" y="350"/>
                </a:cubicBezTo>
                <a:cubicBezTo>
                  <a:pt x="198" y="350"/>
                  <a:pt x="200" y="348"/>
                  <a:pt x="200" y="346"/>
                </a:cubicBezTo>
                <a:cubicBezTo>
                  <a:pt x="200" y="343"/>
                  <a:pt x="198" y="341"/>
                  <a:pt x="195" y="341"/>
                </a:cubicBezTo>
                <a:close/>
                <a:moveTo>
                  <a:pt x="39" y="164"/>
                </a:moveTo>
                <a:cubicBezTo>
                  <a:pt x="36" y="164"/>
                  <a:pt x="34" y="166"/>
                  <a:pt x="34" y="168"/>
                </a:cubicBezTo>
                <a:cubicBezTo>
                  <a:pt x="34" y="171"/>
                  <a:pt x="36" y="173"/>
                  <a:pt x="39" y="173"/>
                </a:cubicBezTo>
                <a:cubicBezTo>
                  <a:pt x="41" y="173"/>
                  <a:pt x="43" y="171"/>
                  <a:pt x="43" y="168"/>
                </a:cubicBezTo>
                <a:cubicBezTo>
                  <a:pt x="43" y="166"/>
                  <a:pt x="41" y="164"/>
                  <a:pt x="39" y="164"/>
                </a:cubicBezTo>
                <a:close/>
                <a:moveTo>
                  <a:pt x="186" y="318"/>
                </a:moveTo>
                <a:cubicBezTo>
                  <a:pt x="186" y="316"/>
                  <a:pt x="184" y="314"/>
                  <a:pt x="182" y="314"/>
                </a:cubicBezTo>
                <a:cubicBezTo>
                  <a:pt x="179" y="314"/>
                  <a:pt x="177" y="316"/>
                  <a:pt x="177" y="318"/>
                </a:cubicBezTo>
                <a:cubicBezTo>
                  <a:pt x="177" y="321"/>
                  <a:pt x="179" y="323"/>
                  <a:pt x="182" y="323"/>
                </a:cubicBezTo>
                <a:cubicBezTo>
                  <a:pt x="184" y="323"/>
                  <a:pt x="186" y="321"/>
                  <a:pt x="186" y="318"/>
                </a:cubicBezTo>
                <a:close/>
                <a:moveTo>
                  <a:pt x="193" y="332"/>
                </a:moveTo>
                <a:cubicBezTo>
                  <a:pt x="193" y="330"/>
                  <a:pt x="191" y="328"/>
                  <a:pt x="189" y="328"/>
                </a:cubicBezTo>
                <a:cubicBezTo>
                  <a:pt x="186" y="328"/>
                  <a:pt x="184" y="330"/>
                  <a:pt x="184" y="332"/>
                </a:cubicBezTo>
                <a:cubicBezTo>
                  <a:pt x="184" y="335"/>
                  <a:pt x="186" y="337"/>
                  <a:pt x="189" y="337"/>
                </a:cubicBezTo>
                <a:cubicBezTo>
                  <a:pt x="191" y="337"/>
                  <a:pt x="193" y="335"/>
                  <a:pt x="193" y="332"/>
                </a:cubicBezTo>
                <a:close/>
                <a:moveTo>
                  <a:pt x="89" y="114"/>
                </a:moveTo>
                <a:cubicBezTo>
                  <a:pt x="89" y="116"/>
                  <a:pt x="91" y="118"/>
                  <a:pt x="93" y="118"/>
                </a:cubicBezTo>
                <a:cubicBezTo>
                  <a:pt x="96" y="118"/>
                  <a:pt x="98" y="116"/>
                  <a:pt x="98" y="114"/>
                </a:cubicBezTo>
                <a:cubicBezTo>
                  <a:pt x="98" y="111"/>
                  <a:pt x="96" y="109"/>
                  <a:pt x="93" y="109"/>
                </a:cubicBezTo>
                <a:cubicBezTo>
                  <a:pt x="91" y="109"/>
                  <a:pt x="89" y="111"/>
                  <a:pt x="89" y="114"/>
                </a:cubicBezTo>
                <a:close/>
                <a:moveTo>
                  <a:pt x="134" y="191"/>
                </a:moveTo>
                <a:cubicBezTo>
                  <a:pt x="132" y="191"/>
                  <a:pt x="130" y="193"/>
                  <a:pt x="130" y="196"/>
                </a:cubicBezTo>
                <a:cubicBezTo>
                  <a:pt x="130" y="198"/>
                  <a:pt x="132" y="200"/>
                  <a:pt x="134" y="200"/>
                </a:cubicBezTo>
                <a:cubicBezTo>
                  <a:pt x="137" y="200"/>
                  <a:pt x="139" y="198"/>
                  <a:pt x="139" y="196"/>
                </a:cubicBezTo>
                <a:cubicBezTo>
                  <a:pt x="139" y="193"/>
                  <a:pt x="137" y="191"/>
                  <a:pt x="134" y="191"/>
                </a:cubicBezTo>
                <a:close/>
                <a:moveTo>
                  <a:pt x="220" y="332"/>
                </a:moveTo>
                <a:cubicBezTo>
                  <a:pt x="220" y="330"/>
                  <a:pt x="218" y="328"/>
                  <a:pt x="216" y="328"/>
                </a:cubicBezTo>
                <a:cubicBezTo>
                  <a:pt x="213" y="328"/>
                  <a:pt x="211" y="330"/>
                  <a:pt x="211" y="332"/>
                </a:cubicBezTo>
                <a:cubicBezTo>
                  <a:pt x="211" y="335"/>
                  <a:pt x="213" y="337"/>
                  <a:pt x="216" y="337"/>
                </a:cubicBezTo>
                <a:cubicBezTo>
                  <a:pt x="218" y="337"/>
                  <a:pt x="220" y="335"/>
                  <a:pt x="220" y="332"/>
                </a:cubicBezTo>
                <a:close/>
                <a:moveTo>
                  <a:pt x="214" y="318"/>
                </a:moveTo>
                <a:cubicBezTo>
                  <a:pt x="214" y="316"/>
                  <a:pt x="211" y="314"/>
                  <a:pt x="209" y="314"/>
                </a:cubicBezTo>
                <a:cubicBezTo>
                  <a:pt x="206" y="314"/>
                  <a:pt x="204" y="316"/>
                  <a:pt x="204" y="318"/>
                </a:cubicBezTo>
                <a:cubicBezTo>
                  <a:pt x="204" y="321"/>
                  <a:pt x="206" y="323"/>
                  <a:pt x="209" y="323"/>
                </a:cubicBezTo>
                <a:cubicBezTo>
                  <a:pt x="211" y="323"/>
                  <a:pt x="214" y="321"/>
                  <a:pt x="214" y="318"/>
                </a:cubicBezTo>
                <a:close/>
                <a:moveTo>
                  <a:pt x="152" y="223"/>
                </a:moveTo>
                <a:cubicBezTo>
                  <a:pt x="152" y="220"/>
                  <a:pt x="150" y="218"/>
                  <a:pt x="148" y="218"/>
                </a:cubicBezTo>
                <a:cubicBezTo>
                  <a:pt x="145" y="218"/>
                  <a:pt x="143" y="220"/>
                  <a:pt x="143" y="223"/>
                </a:cubicBezTo>
                <a:cubicBezTo>
                  <a:pt x="143" y="225"/>
                  <a:pt x="145" y="227"/>
                  <a:pt x="148" y="227"/>
                </a:cubicBezTo>
                <a:cubicBezTo>
                  <a:pt x="150" y="227"/>
                  <a:pt x="152" y="225"/>
                  <a:pt x="152" y="223"/>
                </a:cubicBezTo>
                <a:close/>
                <a:moveTo>
                  <a:pt x="159" y="264"/>
                </a:moveTo>
                <a:cubicBezTo>
                  <a:pt x="159" y="261"/>
                  <a:pt x="157" y="259"/>
                  <a:pt x="154" y="259"/>
                </a:cubicBezTo>
                <a:cubicBezTo>
                  <a:pt x="152" y="259"/>
                  <a:pt x="150" y="261"/>
                  <a:pt x="150" y="264"/>
                </a:cubicBezTo>
                <a:cubicBezTo>
                  <a:pt x="150" y="266"/>
                  <a:pt x="152" y="268"/>
                  <a:pt x="154" y="268"/>
                </a:cubicBezTo>
                <a:cubicBezTo>
                  <a:pt x="157" y="268"/>
                  <a:pt x="159" y="266"/>
                  <a:pt x="159" y="264"/>
                </a:cubicBezTo>
                <a:close/>
                <a:moveTo>
                  <a:pt x="145" y="182"/>
                </a:moveTo>
                <a:cubicBezTo>
                  <a:pt x="145" y="179"/>
                  <a:pt x="143" y="177"/>
                  <a:pt x="141" y="177"/>
                </a:cubicBezTo>
                <a:cubicBezTo>
                  <a:pt x="138" y="177"/>
                  <a:pt x="136" y="179"/>
                  <a:pt x="136" y="182"/>
                </a:cubicBezTo>
                <a:cubicBezTo>
                  <a:pt x="136" y="185"/>
                  <a:pt x="138" y="187"/>
                  <a:pt x="141" y="187"/>
                </a:cubicBezTo>
                <a:cubicBezTo>
                  <a:pt x="143" y="187"/>
                  <a:pt x="145" y="185"/>
                  <a:pt x="145" y="182"/>
                </a:cubicBezTo>
                <a:close/>
                <a:moveTo>
                  <a:pt x="166" y="278"/>
                </a:moveTo>
                <a:cubicBezTo>
                  <a:pt x="166" y="275"/>
                  <a:pt x="164" y="273"/>
                  <a:pt x="161" y="273"/>
                </a:cubicBezTo>
                <a:cubicBezTo>
                  <a:pt x="159" y="273"/>
                  <a:pt x="157" y="275"/>
                  <a:pt x="157" y="278"/>
                </a:cubicBezTo>
                <a:cubicBezTo>
                  <a:pt x="157" y="280"/>
                  <a:pt x="159" y="282"/>
                  <a:pt x="161" y="282"/>
                </a:cubicBezTo>
                <a:cubicBezTo>
                  <a:pt x="164" y="282"/>
                  <a:pt x="166" y="280"/>
                  <a:pt x="166" y="278"/>
                </a:cubicBezTo>
                <a:close/>
                <a:moveTo>
                  <a:pt x="173" y="291"/>
                </a:moveTo>
                <a:cubicBezTo>
                  <a:pt x="173" y="289"/>
                  <a:pt x="171" y="287"/>
                  <a:pt x="168" y="287"/>
                </a:cubicBezTo>
                <a:cubicBezTo>
                  <a:pt x="166" y="287"/>
                  <a:pt x="164" y="289"/>
                  <a:pt x="164" y="291"/>
                </a:cubicBezTo>
                <a:cubicBezTo>
                  <a:pt x="164" y="294"/>
                  <a:pt x="166" y="296"/>
                  <a:pt x="168" y="296"/>
                </a:cubicBezTo>
                <a:cubicBezTo>
                  <a:pt x="171" y="296"/>
                  <a:pt x="173" y="294"/>
                  <a:pt x="173" y="291"/>
                </a:cubicBezTo>
                <a:close/>
                <a:moveTo>
                  <a:pt x="179" y="305"/>
                </a:moveTo>
                <a:cubicBezTo>
                  <a:pt x="179" y="302"/>
                  <a:pt x="177" y="300"/>
                  <a:pt x="175" y="300"/>
                </a:cubicBezTo>
                <a:cubicBezTo>
                  <a:pt x="172" y="300"/>
                  <a:pt x="170" y="302"/>
                  <a:pt x="170" y="305"/>
                </a:cubicBezTo>
                <a:cubicBezTo>
                  <a:pt x="170" y="307"/>
                  <a:pt x="172" y="309"/>
                  <a:pt x="175" y="309"/>
                </a:cubicBezTo>
                <a:cubicBezTo>
                  <a:pt x="177" y="309"/>
                  <a:pt x="179" y="307"/>
                  <a:pt x="179" y="305"/>
                </a:cubicBezTo>
                <a:close/>
                <a:moveTo>
                  <a:pt x="32" y="105"/>
                </a:moveTo>
                <a:cubicBezTo>
                  <a:pt x="34" y="105"/>
                  <a:pt x="36" y="103"/>
                  <a:pt x="36" y="100"/>
                </a:cubicBezTo>
                <a:cubicBezTo>
                  <a:pt x="36" y="98"/>
                  <a:pt x="34" y="96"/>
                  <a:pt x="32" y="96"/>
                </a:cubicBezTo>
                <a:cubicBezTo>
                  <a:pt x="29" y="96"/>
                  <a:pt x="27" y="98"/>
                  <a:pt x="27" y="100"/>
                </a:cubicBezTo>
                <a:cubicBezTo>
                  <a:pt x="27" y="103"/>
                  <a:pt x="29" y="105"/>
                  <a:pt x="32" y="105"/>
                </a:cubicBezTo>
                <a:close/>
                <a:moveTo>
                  <a:pt x="48" y="114"/>
                </a:moveTo>
                <a:cubicBezTo>
                  <a:pt x="48" y="116"/>
                  <a:pt x="50" y="118"/>
                  <a:pt x="52" y="118"/>
                </a:cubicBezTo>
                <a:cubicBezTo>
                  <a:pt x="55" y="118"/>
                  <a:pt x="57" y="116"/>
                  <a:pt x="57" y="114"/>
                </a:cubicBezTo>
                <a:cubicBezTo>
                  <a:pt x="57" y="111"/>
                  <a:pt x="55" y="109"/>
                  <a:pt x="52" y="109"/>
                </a:cubicBezTo>
                <a:cubicBezTo>
                  <a:pt x="50" y="109"/>
                  <a:pt x="48" y="111"/>
                  <a:pt x="48" y="114"/>
                </a:cubicBezTo>
                <a:close/>
                <a:moveTo>
                  <a:pt x="59" y="105"/>
                </a:moveTo>
                <a:cubicBezTo>
                  <a:pt x="62" y="105"/>
                  <a:pt x="64" y="103"/>
                  <a:pt x="64" y="100"/>
                </a:cubicBezTo>
                <a:cubicBezTo>
                  <a:pt x="64" y="98"/>
                  <a:pt x="62" y="96"/>
                  <a:pt x="59" y="96"/>
                </a:cubicBezTo>
                <a:cubicBezTo>
                  <a:pt x="57" y="96"/>
                  <a:pt x="55" y="98"/>
                  <a:pt x="55" y="100"/>
                </a:cubicBezTo>
                <a:cubicBezTo>
                  <a:pt x="55" y="103"/>
                  <a:pt x="57" y="105"/>
                  <a:pt x="59" y="105"/>
                </a:cubicBezTo>
                <a:close/>
                <a:moveTo>
                  <a:pt x="59" y="123"/>
                </a:moveTo>
                <a:cubicBezTo>
                  <a:pt x="57" y="123"/>
                  <a:pt x="55" y="125"/>
                  <a:pt x="55" y="127"/>
                </a:cubicBezTo>
                <a:cubicBezTo>
                  <a:pt x="55" y="130"/>
                  <a:pt x="57" y="132"/>
                  <a:pt x="59" y="132"/>
                </a:cubicBezTo>
                <a:cubicBezTo>
                  <a:pt x="62" y="132"/>
                  <a:pt x="64" y="130"/>
                  <a:pt x="64" y="127"/>
                </a:cubicBezTo>
                <a:cubicBezTo>
                  <a:pt x="64" y="125"/>
                  <a:pt x="62" y="123"/>
                  <a:pt x="59" y="123"/>
                </a:cubicBezTo>
                <a:close/>
                <a:moveTo>
                  <a:pt x="14" y="155"/>
                </a:moveTo>
                <a:cubicBezTo>
                  <a:pt x="14" y="157"/>
                  <a:pt x="16" y="159"/>
                  <a:pt x="18" y="159"/>
                </a:cubicBezTo>
                <a:cubicBezTo>
                  <a:pt x="21" y="159"/>
                  <a:pt x="23" y="157"/>
                  <a:pt x="23" y="155"/>
                </a:cubicBezTo>
                <a:cubicBezTo>
                  <a:pt x="23" y="152"/>
                  <a:pt x="21" y="150"/>
                  <a:pt x="18" y="150"/>
                </a:cubicBezTo>
                <a:cubicBezTo>
                  <a:pt x="16" y="150"/>
                  <a:pt x="14" y="152"/>
                  <a:pt x="14" y="155"/>
                </a:cubicBezTo>
                <a:close/>
                <a:moveTo>
                  <a:pt x="30" y="141"/>
                </a:moveTo>
                <a:cubicBezTo>
                  <a:pt x="30" y="139"/>
                  <a:pt x="28" y="137"/>
                  <a:pt x="25" y="137"/>
                </a:cubicBezTo>
                <a:cubicBezTo>
                  <a:pt x="23" y="137"/>
                  <a:pt x="21" y="139"/>
                  <a:pt x="21" y="141"/>
                </a:cubicBezTo>
                <a:cubicBezTo>
                  <a:pt x="21" y="144"/>
                  <a:pt x="23" y="146"/>
                  <a:pt x="25" y="146"/>
                </a:cubicBezTo>
                <a:cubicBezTo>
                  <a:pt x="28" y="146"/>
                  <a:pt x="30" y="144"/>
                  <a:pt x="30" y="141"/>
                </a:cubicBezTo>
                <a:close/>
                <a:moveTo>
                  <a:pt x="36" y="127"/>
                </a:moveTo>
                <a:cubicBezTo>
                  <a:pt x="36" y="125"/>
                  <a:pt x="34" y="123"/>
                  <a:pt x="32" y="123"/>
                </a:cubicBezTo>
                <a:cubicBezTo>
                  <a:pt x="29" y="123"/>
                  <a:pt x="27" y="125"/>
                  <a:pt x="27" y="127"/>
                </a:cubicBezTo>
                <a:cubicBezTo>
                  <a:pt x="27" y="130"/>
                  <a:pt x="29" y="132"/>
                  <a:pt x="32" y="132"/>
                </a:cubicBezTo>
                <a:cubicBezTo>
                  <a:pt x="34" y="132"/>
                  <a:pt x="36" y="130"/>
                  <a:pt x="36" y="127"/>
                </a:cubicBezTo>
                <a:close/>
                <a:moveTo>
                  <a:pt x="23" y="127"/>
                </a:moveTo>
                <a:cubicBezTo>
                  <a:pt x="23" y="125"/>
                  <a:pt x="21" y="123"/>
                  <a:pt x="18" y="123"/>
                </a:cubicBezTo>
                <a:cubicBezTo>
                  <a:pt x="16" y="123"/>
                  <a:pt x="14" y="125"/>
                  <a:pt x="14" y="127"/>
                </a:cubicBezTo>
                <a:cubicBezTo>
                  <a:pt x="14" y="130"/>
                  <a:pt x="16" y="132"/>
                  <a:pt x="18" y="132"/>
                </a:cubicBezTo>
                <a:cubicBezTo>
                  <a:pt x="21" y="132"/>
                  <a:pt x="23" y="130"/>
                  <a:pt x="23" y="127"/>
                </a:cubicBezTo>
                <a:close/>
                <a:moveTo>
                  <a:pt x="86" y="105"/>
                </a:moveTo>
                <a:cubicBezTo>
                  <a:pt x="89" y="105"/>
                  <a:pt x="91" y="103"/>
                  <a:pt x="91" y="100"/>
                </a:cubicBezTo>
                <a:cubicBezTo>
                  <a:pt x="91" y="98"/>
                  <a:pt x="89" y="96"/>
                  <a:pt x="86" y="96"/>
                </a:cubicBezTo>
                <a:cubicBezTo>
                  <a:pt x="84" y="96"/>
                  <a:pt x="82" y="98"/>
                  <a:pt x="82" y="100"/>
                </a:cubicBezTo>
                <a:cubicBezTo>
                  <a:pt x="82" y="103"/>
                  <a:pt x="84" y="105"/>
                  <a:pt x="86" y="105"/>
                </a:cubicBezTo>
                <a:close/>
                <a:moveTo>
                  <a:pt x="86" y="123"/>
                </a:moveTo>
                <a:cubicBezTo>
                  <a:pt x="84" y="123"/>
                  <a:pt x="82" y="125"/>
                  <a:pt x="82" y="127"/>
                </a:cubicBezTo>
                <a:cubicBezTo>
                  <a:pt x="82" y="130"/>
                  <a:pt x="84" y="132"/>
                  <a:pt x="86" y="132"/>
                </a:cubicBezTo>
                <a:cubicBezTo>
                  <a:pt x="89" y="132"/>
                  <a:pt x="91" y="130"/>
                  <a:pt x="91" y="127"/>
                </a:cubicBezTo>
                <a:cubicBezTo>
                  <a:pt x="91" y="125"/>
                  <a:pt x="89" y="123"/>
                  <a:pt x="86" y="123"/>
                </a:cubicBezTo>
                <a:close/>
                <a:moveTo>
                  <a:pt x="36" y="155"/>
                </a:moveTo>
                <a:cubicBezTo>
                  <a:pt x="36" y="152"/>
                  <a:pt x="34" y="150"/>
                  <a:pt x="32" y="150"/>
                </a:cubicBezTo>
                <a:cubicBezTo>
                  <a:pt x="29" y="150"/>
                  <a:pt x="27" y="152"/>
                  <a:pt x="27" y="155"/>
                </a:cubicBezTo>
                <a:cubicBezTo>
                  <a:pt x="27" y="157"/>
                  <a:pt x="29" y="159"/>
                  <a:pt x="32" y="159"/>
                </a:cubicBezTo>
                <a:cubicBezTo>
                  <a:pt x="34" y="159"/>
                  <a:pt x="36" y="157"/>
                  <a:pt x="36" y="155"/>
                </a:cubicBezTo>
                <a:close/>
                <a:moveTo>
                  <a:pt x="61" y="114"/>
                </a:moveTo>
                <a:cubicBezTo>
                  <a:pt x="61" y="116"/>
                  <a:pt x="63" y="118"/>
                  <a:pt x="66" y="118"/>
                </a:cubicBezTo>
                <a:cubicBezTo>
                  <a:pt x="68" y="118"/>
                  <a:pt x="70" y="116"/>
                  <a:pt x="70" y="114"/>
                </a:cubicBezTo>
                <a:cubicBezTo>
                  <a:pt x="70" y="111"/>
                  <a:pt x="68" y="109"/>
                  <a:pt x="66" y="109"/>
                </a:cubicBezTo>
                <a:cubicBezTo>
                  <a:pt x="63" y="109"/>
                  <a:pt x="61" y="111"/>
                  <a:pt x="61" y="114"/>
                </a:cubicBezTo>
                <a:close/>
                <a:moveTo>
                  <a:pt x="73" y="105"/>
                </a:moveTo>
                <a:cubicBezTo>
                  <a:pt x="75" y="105"/>
                  <a:pt x="77" y="103"/>
                  <a:pt x="77" y="100"/>
                </a:cubicBezTo>
                <a:cubicBezTo>
                  <a:pt x="77" y="98"/>
                  <a:pt x="75" y="96"/>
                  <a:pt x="73" y="96"/>
                </a:cubicBezTo>
                <a:cubicBezTo>
                  <a:pt x="70" y="96"/>
                  <a:pt x="68" y="98"/>
                  <a:pt x="68" y="100"/>
                </a:cubicBezTo>
                <a:cubicBezTo>
                  <a:pt x="68" y="103"/>
                  <a:pt x="70" y="105"/>
                  <a:pt x="73" y="105"/>
                </a:cubicBezTo>
                <a:close/>
                <a:moveTo>
                  <a:pt x="73" y="123"/>
                </a:moveTo>
                <a:cubicBezTo>
                  <a:pt x="70" y="123"/>
                  <a:pt x="68" y="125"/>
                  <a:pt x="68" y="127"/>
                </a:cubicBezTo>
                <a:cubicBezTo>
                  <a:pt x="68" y="130"/>
                  <a:pt x="70" y="132"/>
                  <a:pt x="73" y="132"/>
                </a:cubicBezTo>
                <a:cubicBezTo>
                  <a:pt x="75" y="132"/>
                  <a:pt x="77" y="130"/>
                  <a:pt x="77" y="127"/>
                </a:cubicBezTo>
                <a:cubicBezTo>
                  <a:pt x="77" y="125"/>
                  <a:pt x="75" y="123"/>
                  <a:pt x="73" y="123"/>
                </a:cubicBezTo>
                <a:close/>
                <a:moveTo>
                  <a:pt x="75" y="114"/>
                </a:moveTo>
                <a:cubicBezTo>
                  <a:pt x="75" y="116"/>
                  <a:pt x="77" y="118"/>
                  <a:pt x="80" y="118"/>
                </a:cubicBezTo>
                <a:cubicBezTo>
                  <a:pt x="82" y="118"/>
                  <a:pt x="84" y="116"/>
                  <a:pt x="84" y="114"/>
                </a:cubicBezTo>
                <a:cubicBezTo>
                  <a:pt x="84" y="111"/>
                  <a:pt x="82" y="109"/>
                  <a:pt x="80" y="109"/>
                </a:cubicBezTo>
                <a:cubicBezTo>
                  <a:pt x="77" y="109"/>
                  <a:pt x="75" y="111"/>
                  <a:pt x="75" y="114"/>
                </a:cubicBezTo>
                <a:close/>
                <a:moveTo>
                  <a:pt x="5" y="150"/>
                </a:moveTo>
                <a:cubicBezTo>
                  <a:pt x="2" y="150"/>
                  <a:pt x="0" y="152"/>
                  <a:pt x="0" y="155"/>
                </a:cubicBezTo>
                <a:cubicBezTo>
                  <a:pt x="0" y="157"/>
                  <a:pt x="2" y="159"/>
                  <a:pt x="5" y="159"/>
                </a:cubicBezTo>
                <a:cubicBezTo>
                  <a:pt x="7" y="159"/>
                  <a:pt x="9" y="157"/>
                  <a:pt x="9" y="155"/>
                </a:cubicBezTo>
                <a:cubicBezTo>
                  <a:pt x="9" y="152"/>
                  <a:pt x="7" y="150"/>
                  <a:pt x="5" y="150"/>
                </a:cubicBezTo>
                <a:close/>
                <a:moveTo>
                  <a:pt x="11" y="118"/>
                </a:moveTo>
                <a:cubicBezTo>
                  <a:pt x="14" y="118"/>
                  <a:pt x="16" y="116"/>
                  <a:pt x="16" y="114"/>
                </a:cubicBezTo>
                <a:cubicBezTo>
                  <a:pt x="16" y="111"/>
                  <a:pt x="14" y="109"/>
                  <a:pt x="11" y="109"/>
                </a:cubicBezTo>
                <a:cubicBezTo>
                  <a:pt x="9" y="109"/>
                  <a:pt x="7" y="111"/>
                  <a:pt x="7" y="114"/>
                </a:cubicBezTo>
                <a:cubicBezTo>
                  <a:pt x="7" y="116"/>
                  <a:pt x="9" y="118"/>
                  <a:pt x="11" y="118"/>
                </a:cubicBezTo>
                <a:close/>
                <a:moveTo>
                  <a:pt x="5" y="132"/>
                </a:moveTo>
                <a:cubicBezTo>
                  <a:pt x="7" y="132"/>
                  <a:pt x="9" y="130"/>
                  <a:pt x="9" y="127"/>
                </a:cubicBezTo>
                <a:cubicBezTo>
                  <a:pt x="9" y="125"/>
                  <a:pt x="7" y="123"/>
                  <a:pt x="5" y="123"/>
                </a:cubicBezTo>
                <a:cubicBezTo>
                  <a:pt x="2" y="123"/>
                  <a:pt x="0" y="125"/>
                  <a:pt x="0" y="127"/>
                </a:cubicBezTo>
                <a:cubicBezTo>
                  <a:pt x="0" y="130"/>
                  <a:pt x="2" y="132"/>
                  <a:pt x="5" y="132"/>
                </a:cubicBezTo>
                <a:close/>
                <a:moveTo>
                  <a:pt x="16" y="141"/>
                </a:moveTo>
                <a:cubicBezTo>
                  <a:pt x="16" y="139"/>
                  <a:pt x="14" y="137"/>
                  <a:pt x="11" y="137"/>
                </a:cubicBezTo>
                <a:cubicBezTo>
                  <a:pt x="9" y="137"/>
                  <a:pt x="7" y="139"/>
                  <a:pt x="7" y="141"/>
                </a:cubicBezTo>
                <a:cubicBezTo>
                  <a:pt x="7" y="144"/>
                  <a:pt x="9" y="146"/>
                  <a:pt x="11" y="146"/>
                </a:cubicBezTo>
                <a:cubicBezTo>
                  <a:pt x="14" y="146"/>
                  <a:pt x="16" y="144"/>
                  <a:pt x="16" y="141"/>
                </a:cubicBezTo>
                <a:close/>
                <a:moveTo>
                  <a:pt x="18" y="177"/>
                </a:moveTo>
                <a:cubicBezTo>
                  <a:pt x="16" y="177"/>
                  <a:pt x="14" y="179"/>
                  <a:pt x="14" y="182"/>
                </a:cubicBezTo>
                <a:cubicBezTo>
                  <a:pt x="14" y="185"/>
                  <a:pt x="16" y="187"/>
                  <a:pt x="18" y="187"/>
                </a:cubicBezTo>
                <a:cubicBezTo>
                  <a:pt x="21" y="187"/>
                  <a:pt x="23" y="185"/>
                  <a:pt x="23" y="182"/>
                </a:cubicBezTo>
                <a:cubicBezTo>
                  <a:pt x="23" y="179"/>
                  <a:pt x="21" y="177"/>
                  <a:pt x="18" y="177"/>
                </a:cubicBezTo>
                <a:close/>
                <a:moveTo>
                  <a:pt x="39" y="146"/>
                </a:moveTo>
                <a:cubicBezTo>
                  <a:pt x="41" y="146"/>
                  <a:pt x="43" y="144"/>
                  <a:pt x="43" y="141"/>
                </a:cubicBezTo>
                <a:cubicBezTo>
                  <a:pt x="43" y="139"/>
                  <a:pt x="41" y="137"/>
                  <a:pt x="39" y="137"/>
                </a:cubicBezTo>
                <a:cubicBezTo>
                  <a:pt x="36" y="137"/>
                  <a:pt x="34" y="139"/>
                  <a:pt x="34" y="141"/>
                </a:cubicBezTo>
                <a:cubicBezTo>
                  <a:pt x="34" y="144"/>
                  <a:pt x="36" y="146"/>
                  <a:pt x="39" y="146"/>
                </a:cubicBezTo>
                <a:close/>
                <a:moveTo>
                  <a:pt x="25" y="164"/>
                </a:moveTo>
                <a:cubicBezTo>
                  <a:pt x="23" y="164"/>
                  <a:pt x="21" y="166"/>
                  <a:pt x="21" y="168"/>
                </a:cubicBezTo>
                <a:cubicBezTo>
                  <a:pt x="21" y="171"/>
                  <a:pt x="23" y="173"/>
                  <a:pt x="25" y="173"/>
                </a:cubicBezTo>
                <a:cubicBezTo>
                  <a:pt x="28" y="173"/>
                  <a:pt x="30" y="171"/>
                  <a:pt x="30" y="168"/>
                </a:cubicBezTo>
                <a:cubicBezTo>
                  <a:pt x="30" y="166"/>
                  <a:pt x="28" y="164"/>
                  <a:pt x="25" y="164"/>
                </a:cubicBezTo>
                <a:close/>
                <a:moveTo>
                  <a:pt x="34" y="114"/>
                </a:moveTo>
                <a:cubicBezTo>
                  <a:pt x="34" y="116"/>
                  <a:pt x="36" y="118"/>
                  <a:pt x="39" y="118"/>
                </a:cubicBezTo>
                <a:cubicBezTo>
                  <a:pt x="41" y="118"/>
                  <a:pt x="43" y="116"/>
                  <a:pt x="43" y="114"/>
                </a:cubicBezTo>
                <a:cubicBezTo>
                  <a:pt x="43" y="111"/>
                  <a:pt x="41" y="109"/>
                  <a:pt x="39" y="109"/>
                </a:cubicBezTo>
                <a:cubicBezTo>
                  <a:pt x="36" y="109"/>
                  <a:pt x="34" y="111"/>
                  <a:pt x="34" y="114"/>
                </a:cubicBezTo>
                <a:close/>
                <a:moveTo>
                  <a:pt x="46" y="105"/>
                </a:moveTo>
                <a:cubicBezTo>
                  <a:pt x="48" y="105"/>
                  <a:pt x="50" y="103"/>
                  <a:pt x="50" y="100"/>
                </a:cubicBezTo>
                <a:cubicBezTo>
                  <a:pt x="50" y="98"/>
                  <a:pt x="48" y="96"/>
                  <a:pt x="46" y="96"/>
                </a:cubicBezTo>
                <a:cubicBezTo>
                  <a:pt x="43" y="96"/>
                  <a:pt x="41" y="98"/>
                  <a:pt x="41" y="100"/>
                </a:cubicBezTo>
                <a:cubicBezTo>
                  <a:pt x="41" y="103"/>
                  <a:pt x="43" y="105"/>
                  <a:pt x="46" y="105"/>
                </a:cubicBezTo>
                <a:close/>
                <a:moveTo>
                  <a:pt x="50" y="127"/>
                </a:moveTo>
                <a:cubicBezTo>
                  <a:pt x="50" y="125"/>
                  <a:pt x="48" y="123"/>
                  <a:pt x="46" y="123"/>
                </a:cubicBezTo>
                <a:cubicBezTo>
                  <a:pt x="43" y="123"/>
                  <a:pt x="41" y="125"/>
                  <a:pt x="41" y="127"/>
                </a:cubicBezTo>
                <a:cubicBezTo>
                  <a:pt x="41" y="130"/>
                  <a:pt x="43" y="132"/>
                  <a:pt x="46" y="132"/>
                </a:cubicBezTo>
                <a:cubicBezTo>
                  <a:pt x="48" y="132"/>
                  <a:pt x="50" y="130"/>
                  <a:pt x="50" y="127"/>
                </a:cubicBezTo>
                <a:close/>
                <a:moveTo>
                  <a:pt x="227" y="346"/>
                </a:moveTo>
                <a:cubicBezTo>
                  <a:pt x="227" y="343"/>
                  <a:pt x="225" y="341"/>
                  <a:pt x="223" y="341"/>
                </a:cubicBezTo>
                <a:cubicBezTo>
                  <a:pt x="220" y="341"/>
                  <a:pt x="218" y="343"/>
                  <a:pt x="218" y="346"/>
                </a:cubicBezTo>
                <a:cubicBezTo>
                  <a:pt x="218" y="348"/>
                  <a:pt x="220" y="350"/>
                  <a:pt x="223" y="350"/>
                </a:cubicBezTo>
                <a:cubicBezTo>
                  <a:pt x="225" y="350"/>
                  <a:pt x="227" y="348"/>
                  <a:pt x="227" y="346"/>
                </a:cubicBezTo>
                <a:close/>
                <a:moveTo>
                  <a:pt x="21" y="114"/>
                </a:moveTo>
                <a:cubicBezTo>
                  <a:pt x="21" y="116"/>
                  <a:pt x="23" y="118"/>
                  <a:pt x="25" y="118"/>
                </a:cubicBezTo>
                <a:cubicBezTo>
                  <a:pt x="28" y="118"/>
                  <a:pt x="30" y="116"/>
                  <a:pt x="30" y="114"/>
                </a:cubicBezTo>
                <a:cubicBezTo>
                  <a:pt x="30" y="111"/>
                  <a:pt x="28" y="109"/>
                  <a:pt x="25" y="109"/>
                </a:cubicBezTo>
                <a:cubicBezTo>
                  <a:pt x="23" y="109"/>
                  <a:pt x="21" y="111"/>
                  <a:pt x="21" y="114"/>
                </a:cubicBezTo>
                <a:close/>
                <a:moveTo>
                  <a:pt x="18" y="105"/>
                </a:moveTo>
                <a:cubicBezTo>
                  <a:pt x="21" y="105"/>
                  <a:pt x="23" y="103"/>
                  <a:pt x="23" y="100"/>
                </a:cubicBezTo>
                <a:cubicBezTo>
                  <a:pt x="23" y="98"/>
                  <a:pt x="21" y="96"/>
                  <a:pt x="18" y="96"/>
                </a:cubicBezTo>
                <a:cubicBezTo>
                  <a:pt x="16" y="96"/>
                  <a:pt x="14" y="98"/>
                  <a:pt x="14" y="100"/>
                </a:cubicBezTo>
                <a:cubicBezTo>
                  <a:pt x="14" y="103"/>
                  <a:pt x="16" y="105"/>
                  <a:pt x="18" y="105"/>
                </a:cubicBezTo>
                <a:close/>
                <a:moveTo>
                  <a:pt x="554" y="400"/>
                </a:moveTo>
                <a:cubicBezTo>
                  <a:pt x="554" y="398"/>
                  <a:pt x="552" y="396"/>
                  <a:pt x="549" y="396"/>
                </a:cubicBezTo>
                <a:cubicBezTo>
                  <a:pt x="547" y="396"/>
                  <a:pt x="545" y="398"/>
                  <a:pt x="545" y="400"/>
                </a:cubicBezTo>
                <a:cubicBezTo>
                  <a:pt x="545" y="403"/>
                  <a:pt x="547" y="405"/>
                  <a:pt x="549" y="405"/>
                </a:cubicBezTo>
                <a:cubicBezTo>
                  <a:pt x="552" y="405"/>
                  <a:pt x="554" y="403"/>
                  <a:pt x="554" y="400"/>
                </a:cubicBezTo>
                <a:close/>
                <a:moveTo>
                  <a:pt x="461" y="519"/>
                </a:moveTo>
                <a:cubicBezTo>
                  <a:pt x="458" y="519"/>
                  <a:pt x="456" y="521"/>
                  <a:pt x="456" y="523"/>
                </a:cubicBezTo>
                <a:cubicBezTo>
                  <a:pt x="456" y="526"/>
                  <a:pt x="458" y="528"/>
                  <a:pt x="461" y="528"/>
                </a:cubicBezTo>
                <a:cubicBezTo>
                  <a:pt x="463" y="528"/>
                  <a:pt x="465" y="526"/>
                  <a:pt x="465" y="523"/>
                </a:cubicBezTo>
                <a:cubicBezTo>
                  <a:pt x="465" y="521"/>
                  <a:pt x="463" y="519"/>
                  <a:pt x="461" y="519"/>
                </a:cubicBezTo>
                <a:close/>
                <a:moveTo>
                  <a:pt x="454" y="532"/>
                </a:moveTo>
                <a:cubicBezTo>
                  <a:pt x="452" y="532"/>
                  <a:pt x="450" y="534"/>
                  <a:pt x="450" y="537"/>
                </a:cubicBezTo>
                <a:cubicBezTo>
                  <a:pt x="450" y="539"/>
                  <a:pt x="452" y="541"/>
                  <a:pt x="454" y="541"/>
                </a:cubicBezTo>
                <a:cubicBezTo>
                  <a:pt x="457" y="541"/>
                  <a:pt x="459" y="539"/>
                  <a:pt x="459" y="537"/>
                </a:cubicBezTo>
                <a:cubicBezTo>
                  <a:pt x="459" y="534"/>
                  <a:pt x="457" y="532"/>
                  <a:pt x="454" y="532"/>
                </a:cubicBezTo>
                <a:close/>
                <a:moveTo>
                  <a:pt x="447" y="546"/>
                </a:moveTo>
                <a:cubicBezTo>
                  <a:pt x="445" y="546"/>
                  <a:pt x="443" y="548"/>
                  <a:pt x="443" y="550"/>
                </a:cubicBezTo>
                <a:cubicBezTo>
                  <a:pt x="443" y="553"/>
                  <a:pt x="445" y="555"/>
                  <a:pt x="447" y="555"/>
                </a:cubicBezTo>
                <a:cubicBezTo>
                  <a:pt x="450" y="555"/>
                  <a:pt x="452" y="553"/>
                  <a:pt x="452" y="550"/>
                </a:cubicBezTo>
                <a:cubicBezTo>
                  <a:pt x="452" y="548"/>
                  <a:pt x="450" y="546"/>
                  <a:pt x="447" y="546"/>
                </a:cubicBezTo>
                <a:close/>
                <a:moveTo>
                  <a:pt x="475" y="491"/>
                </a:moveTo>
                <a:cubicBezTo>
                  <a:pt x="472" y="491"/>
                  <a:pt x="470" y="493"/>
                  <a:pt x="470" y="496"/>
                </a:cubicBezTo>
                <a:cubicBezTo>
                  <a:pt x="470" y="498"/>
                  <a:pt x="472" y="500"/>
                  <a:pt x="475" y="500"/>
                </a:cubicBezTo>
                <a:cubicBezTo>
                  <a:pt x="477" y="500"/>
                  <a:pt x="479" y="498"/>
                  <a:pt x="479" y="496"/>
                </a:cubicBezTo>
                <a:cubicBezTo>
                  <a:pt x="479" y="493"/>
                  <a:pt x="477" y="491"/>
                  <a:pt x="475" y="491"/>
                </a:cubicBezTo>
                <a:close/>
                <a:moveTo>
                  <a:pt x="475" y="109"/>
                </a:moveTo>
                <a:cubicBezTo>
                  <a:pt x="472" y="109"/>
                  <a:pt x="470" y="111"/>
                  <a:pt x="470" y="114"/>
                </a:cubicBezTo>
                <a:cubicBezTo>
                  <a:pt x="470" y="116"/>
                  <a:pt x="472" y="118"/>
                  <a:pt x="475" y="118"/>
                </a:cubicBezTo>
                <a:cubicBezTo>
                  <a:pt x="477" y="118"/>
                  <a:pt x="479" y="116"/>
                  <a:pt x="479" y="114"/>
                </a:cubicBezTo>
                <a:cubicBezTo>
                  <a:pt x="479" y="111"/>
                  <a:pt x="477" y="109"/>
                  <a:pt x="475" y="109"/>
                </a:cubicBezTo>
                <a:close/>
                <a:moveTo>
                  <a:pt x="468" y="505"/>
                </a:moveTo>
                <a:cubicBezTo>
                  <a:pt x="465" y="505"/>
                  <a:pt x="463" y="507"/>
                  <a:pt x="463" y="509"/>
                </a:cubicBezTo>
                <a:cubicBezTo>
                  <a:pt x="463" y="512"/>
                  <a:pt x="465" y="514"/>
                  <a:pt x="468" y="514"/>
                </a:cubicBezTo>
                <a:cubicBezTo>
                  <a:pt x="470" y="514"/>
                  <a:pt x="472" y="512"/>
                  <a:pt x="472" y="509"/>
                </a:cubicBezTo>
                <a:cubicBezTo>
                  <a:pt x="472" y="507"/>
                  <a:pt x="470" y="505"/>
                  <a:pt x="468" y="505"/>
                </a:cubicBezTo>
                <a:close/>
                <a:moveTo>
                  <a:pt x="234" y="359"/>
                </a:moveTo>
                <a:cubicBezTo>
                  <a:pt x="234" y="357"/>
                  <a:pt x="232" y="355"/>
                  <a:pt x="229" y="355"/>
                </a:cubicBezTo>
                <a:cubicBezTo>
                  <a:pt x="227" y="355"/>
                  <a:pt x="225" y="357"/>
                  <a:pt x="225" y="359"/>
                </a:cubicBezTo>
                <a:cubicBezTo>
                  <a:pt x="225" y="362"/>
                  <a:pt x="227" y="364"/>
                  <a:pt x="229" y="364"/>
                </a:cubicBezTo>
                <a:cubicBezTo>
                  <a:pt x="232" y="364"/>
                  <a:pt x="234" y="362"/>
                  <a:pt x="234" y="359"/>
                </a:cubicBezTo>
                <a:close/>
                <a:moveTo>
                  <a:pt x="413" y="587"/>
                </a:moveTo>
                <a:cubicBezTo>
                  <a:pt x="411" y="587"/>
                  <a:pt x="409" y="589"/>
                  <a:pt x="409" y="591"/>
                </a:cubicBezTo>
                <a:cubicBezTo>
                  <a:pt x="409" y="594"/>
                  <a:pt x="411" y="596"/>
                  <a:pt x="413" y="596"/>
                </a:cubicBezTo>
                <a:cubicBezTo>
                  <a:pt x="416" y="596"/>
                  <a:pt x="418" y="594"/>
                  <a:pt x="418" y="591"/>
                </a:cubicBezTo>
                <a:cubicBezTo>
                  <a:pt x="418" y="589"/>
                  <a:pt x="416" y="587"/>
                  <a:pt x="413" y="587"/>
                </a:cubicBezTo>
                <a:close/>
                <a:moveTo>
                  <a:pt x="434" y="546"/>
                </a:moveTo>
                <a:cubicBezTo>
                  <a:pt x="431" y="546"/>
                  <a:pt x="429" y="548"/>
                  <a:pt x="429" y="550"/>
                </a:cubicBezTo>
                <a:cubicBezTo>
                  <a:pt x="429" y="553"/>
                  <a:pt x="431" y="555"/>
                  <a:pt x="434" y="555"/>
                </a:cubicBezTo>
                <a:cubicBezTo>
                  <a:pt x="436" y="555"/>
                  <a:pt x="438" y="553"/>
                  <a:pt x="438" y="550"/>
                </a:cubicBezTo>
                <a:cubicBezTo>
                  <a:pt x="438" y="548"/>
                  <a:pt x="436" y="546"/>
                  <a:pt x="434" y="546"/>
                </a:cubicBezTo>
                <a:close/>
                <a:moveTo>
                  <a:pt x="404" y="591"/>
                </a:moveTo>
                <a:cubicBezTo>
                  <a:pt x="404" y="589"/>
                  <a:pt x="402" y="587"/>
                  <a:pt x="400" y="587"/>
                </a:cubicBezTo>
                <a:cubicBezTo>
                  <a:pt x="397" y="587"/>
                  <a:pt x="395" y="589"/>
                  <a:pt x="395" y="591"/>
                </a:cubicBezTo>
                <a:cubicBezTo>
                  <a:pt x="395" y="594"/>
                  <a:pt x="397" y="596"/>
                  <a:pt x="400" y="596"/>
                </a:cubicBezTo>
                <a:cubicBezTo>
                  <a:pt x="402" y="596"/>
                  <a:pt x="404" y="594"/>
                  <a:pt x="404" y="591"/>
                </a:cubicBezTo>
                <a:close/>
                <a:moveTo>
                  <a:pt x="406" y="600"/>
                </a:moveTo>
                <a:cubicBezTo>
                  <a:pt x="404" y="600"/>
                  <a:pt x="402" y="602"/>
                  <a:pt x="402" y="605"/>
                </a:cubicBezTo>
                <a:cubicBezTo>
                  <a:pt x="402" y="607"/>
                  <a:pt x="404" y="609"/>
                  <a:pt x="406" y="609"/>
                </a:cubicBezTo>
                <a:cubicBezTo>
                  <a:pt x="409" y="609"/>
                  <a:pt x="411" y="607"/>
                  <a:pt x="411" y="605"/>
                </a:cubicBezTo>
                <a:cubicBezTo>
                  <a:pt x="411" y="602"/>
                  <a:pt x="409" y="600"/>
                  <a:pt x="406" y="600"/>
                </a:cubicBezTo>
                <a:close/>
                <a:moveTo>
                  <a:pt x="420" y="573"/>
                </a:moveTo>
                <a:cubicBezTo>
                  <a:pt x="418" y="573"/>
                  <a:pt x="416" y="575"/>
                  <a:pt x="416" y="578"/>
                </a:cubicBezTo>
                <a:cubicBezTo>
                  <a:pt x="416" y="580"/>
                  <a:pt x="418" y="582"/>
                  <a:pt x="420" y="582"/>
                </a:cubicBezTo>
                <a:cubicBezTo>
                  <a:pt x="423" y="582"/>
                  <a:pt x="425" y="580"/>
                  <a:pt x="425" y="578"/>
                </a:cubicBezTo>
                <a:cubicBezTo>
                  <a:pt x="425" y="575"/>
                  <a:pt x="423" y="573"/>
                  <a:pt x="420" y="573"/>
                </a:cubicBezTo>
                <a:close/>
                <a:moveTo>
                  <a:pt x="427" y="559"/>
                </a:moveTo>
                <a:cubicBezTo>
                  <a:pt x="424" y="559"/>
                  <a:pt x="422" y="561"/>
                  <a:pt x="422" y="564"/>
                </a:cubicBezTo>
                <a:cubicBezTo>
                  <a:pt x="422" y="566"/>
                  <a:pt x="424" y="568"/>
                  <a:pt x="427" y="568"/>
                </a:cubicBezTo>
                <a:cubicBezTo>
                  <a:pt x="429" y="568"/>
                  <a:pt x="431" y="566"/>
                  <a:pt x="431" y="564"/>
                </a:cubicBezTo>
                <a:cubicBezTo>
                  <a:pt x="431" y="561"/>
                  <a:pt x="429" y="559"/>
                  <a:pt x="427" y="559"/>
                </a:cubicBezTo>
                <a:close/>
                <a:moveTo>
                  <a:pt x="393" y="600"/>
                </a:moveTo>
                <a:cubicBezTo>
                  <a:pt x="390" y="600"/>
                  <a:pt x="388" y="602"/>
                  <a:pt x="388" y="605"/>
                </a:cubicBezTo>
                <a:cubicBezTo>
                  <a:pt x="388" y="607"/>
                  <a:pt x="390" y="609"/>
                  <a:pt x="393" y="609"/>
                </a:cubicBezTo>
                <a:cubicBezTo>
                  <a:pt x="395" y="609"/>
                  <a:pt x="397" y="607"/>
                  <a:pt x="397" y="605"/>
                </a:cubicBezTo>
                <a:cubicBezTo>
                  <a:pt x="397" y="602"/>
                  <a:pt x="395" y="600"/>
                  <a:pt x="393" y="600"/>
                </a:cubicBezTo>
                <a:close/>
                <a:moveTo>
                  <a:pt x="534" y="59"/>
                </a:moveTo>
                <a:cubicBezTo>
                  <a:pt x="534" y="57"/>
                  <a:pt x="532" y="55"/>
                  <a:pt x="529" y="55"/>
                </a:cubicBezTo>
                <a:cubicBezTo>
                  <a:pt x="527" y="55"/>
                  <a:pt x="524" y="57"/>
                  <a:pt x="524" y="59"/>
                </a:cubicBezTo>
                <a:cubicBezTo>
                  <a:pt x="524" y="62"/>
                  <a:pt x="527" y="64"/>
                  <a:pt x="529" y="64"/>
                </a:cubicBezTo>
                <a:cubicBezTo>
                  <a:pt x="532" y="64"/>
                  <a:pt x="534" y="62"/>
                  <a:pt x="534" y="59"/>
                </a:cubicBezTo>
                <a:close/>
                <a:moveTo>
                  <a:pt x="481" y="96"/>
                </a:moveTo>
                <a:cubicBezTo>
                  <a:pt x="479" y="96"/>
                  <a:pt x="477" y="98"/>
                  <a:pt x="477" y="100"/>
                </a:cubicBezTo>
                <a:cubicBezTo>
                  <a:pt x="477" y="103"/>
                  <a:pt x="479" y="105"/>
                  <a:pt x="481" y="105"/>
                </a:cubicBezTo>
                <a:cubicBezTo>
                  <a:pt x="484" y="105"/>
                  <a:pt x="486" y="103"/>
                  <a:pt x="486" y="100"/>
                </a:cubicBezTo>
                <a:cubicBezTo>
                  <a:pt x="486" y="98"/>
                  <a:pt x="484" y="96"/>
                  <a:pt x="481" y="96"/>
                </a:cubicBezTo>
                <a:close/>
                <a:moveTo>
                  <a:pt x="540" y="127"/>
                </a:moveTo>
                <a:cubicBezTo>
                  <a:pt x="540" y="125"/>
                  <a:pt x="538" y="123"/>
                  <a:pt x="536" y="123"/>
                </a:cubicBezTo>
                <a:cubicBezTo>
                  <a:pt x="533" y="123"/>
                  <a:pt x="531" y="125"/>
                  <a:pt x="531" y="127"/>
                </a:cubicBezTo>
                <a:cubicBezTo>
                  <a:pt x="531" y="130"/>
                  <a:pt x="533" y="132"/>
                  <a:pt x="536" y="132"/>
                </a:cubicBezTo>
                <a:cubicBezTo>
                  <a:pt x="538" y="132"/>
                  <a:pt x="540" y="130"/>
                  <a:pt x="540" y="127"/>
                </a:cubicBezTo>
                <a:close/>
                <a:moveTo>
                  <a:pt x="522" y="96"/>
                </a:moveTo>
                <a:cubicBezTo>
                  <a:pt x="520" y="96"/>
                  <a:pt x="518" y="98"/>
                  <a:pt x="518" y="100"/>
                </a:cubicBezTo>
                <a:cubicBezTo>
                  <a:pt x="518" y="103"/>
                  <a:pt x="520" y="105"/>
                  <a:pt x="522" y="105"/>
                </a:cubicBezTo>
                <a:cubicBezTo>
                  <a:pt x="525" y="105"/>
                  <a:pt x="527" y="103"/>
                  <a:pt x="527" y="100"/>
                </a:cubicBezTo>
                <a:cubicBezTo>
                  <a:pt x="527" y="98"/>
                  <a:pt x="525" y="96"/>
                  <a:pt x="522" y="96"/>
                </a:cubicBezTo>
                <a:close/>
                <a:moveTo>
                  <a:pt x="547" y="387"/>
                </a:moveTo>
                <a:cubicBezTo>
                  <a:pt x="547" y="384"/>
                  <a:pt x="545" y="382"/>
                  <a:pt x="543" y="382"/>
                </a:cubicBezTo>
                <a:cubicBezTo>
                  <a:pt x="540" y="382"/>
                  <a:pt x="538" y="384"/>
                  <a:pt x="538" y="387"/>
                </a:cubicBezTo>
                <a:cubicBezTo>
                  <a:pt x="538" y="389"/>
                  <a:pt x="540" y="391"/>
                  <a:pt x="543" y="391"/>
                </a:cubicBezTo>
                <a:cubicBezTo>
                  <a:pt x="545" y="391"/>
                  <a:pt x="547" y="389"/>
                  <a:pt x="547" y="387"/>
                </a:cubicBezTo>
                <a:close/>
                <a:moveTo>
                  <a:pt x="561" y="414"/>
                </a:moveTo>
                <a:cubicBezTo>
                  <a:pt x="561" y="411"/>
                  <a:pt x="559" y="409"/>
                  <a:pt x="556" y="409"/>
                </a:cubicBezTo>
                <a:cubicBezTo>
                  <a:pt x="554" y="409"/>
                  <a:pt x="552" y="411"/>
                  <a:pt x="552" y="414"/>
                </a:cubicBezTo>
                <a:cubicBezTo>
                  <a:pt x="552" y="416"/>
                  <a:pt x="554" y="418"/>
                  <a:pt x="556" y="418"/>
                </a:cubicBezTo>
                <a:cubicBezTo>
                  <a:pt x="559" y="418"/>
                  <a:pt x="561" y="416"/>
                  <a:pt x="561" y="414"/>
                </a:cubicBezTo>
                <a:close/>
                <a:moveTo>
                  <a:pt x="522" y="68"/>
                </a:moveTo>
                <a:cubicBezTo>
                  <a:pt x="520" y="68"/>
                  <a:pt x="518" y="70"/>
                  <a:pt x="518" y="73"/>
                </a:cubicBezTo>
                <a:cubicBezTo>
                  <a:pt x="518" y="75"/>
                  <a:pt x="520" y="77"/>
                  <a:pt x="522" y="77"/>
                </a:cubicBezTo>
                <a:cubicBezTo>
                  <a:pt x="525" y="77"/>
                  <a:pt x="527" y="75"/>
                  <a:pt x="527" y="73"/>
                </a:cubicBezTo>
                <a:cubicBezTo>
                  <a:pt x="527" y="70"/>
                  <a:pt x="525" y="68"/>
                  <a:pt x="522" y="68"/>
                </a:cubicBezTo>
                <a:close/>
                <a:moveTo>
                  <a:pt x="495" y="96"/>
                </a:moveTo>
                <a:cubicBezTo>
                  <a:pt x="492" y="96"/>
                  <a:pt x="490" y="98"/>
                  <a:pt x="490" y="100"/>
                </a:cubicBezTo>
                <a:cubicBezTo>
                  <a:pt x="490" y="103"/>
                  <a:pt x="492" y="105"/>
                  <a:pt x="495" y="105"/>
                </a:cubicBezTo>
                <a:cubicBezTo>
                  <a:pt x="497" y="105"/>
                  <a:pt x="500" y="103"/>
                  <a:pt x="500" y="100"/>
                </a:cubicBezTo>
                <a:cubicBezTo>
                  <a:pt x="500" y="98"/>
                  <a:pt x="497" y="96"/>
                  <a:pt x="495" y="96"/>
                </a:cubicBezTo>
                <a:close/>
                <a:moveTo>
                  <a:pt x="522" y="123"/>
                </a:moveTo>
                <a:cubicBezTo>
                  <a:pt x="520" y="123"/>
                  <a:pt x="518" y="125"/>
                  <a:pt x="518" y="127"/>
                </a:cubicBezTo>
                <a:cubicBezTo>
                  <a:pt x="518" y="130"/>
                  <a:pt x="520" y="132"/>
                  <a:pt x="522" y="132"/>
                </a:cubicBezTo>
                <a:cubicBezTo>
                  <a:pt x="525" y="132"/>
                  <a:pt x="527" y="130"/>
                  <a:pt x="527" y="127"/>
                </a:cubicBezTo>
                <a:cubicBezTo>
                  <a:pt x="527" y="125"/>
                  <a:pt x="525" y="123"/>
                  <a:pt x="522" y="123"/>
                </a:cubicBezTo>
                <a:close/>
                <a:moveTo>
                  <a:pt x="493" y="87"/>
                </a:moveTo>
                <a:cubicBezTo>
                  <a:pt x="493" y="84"/>
                  <a:pt x="491" y="82"/>
                  <a:pt x="488" y="82"/>
                </a:cubicBezTo>
                <a:cubicBezTo>
                  <a:pt x="486" y="82"/>
                  <a:pt x="484" y="84"/>
                  <a:pt x="484" y="87"/>
                </a:cubicBezTo>
                <a:cubicBezTo>
                  <a:pt x="484" y="89"/>
                  <a:pt x="486" y="91"/>
                  <a:pt x="488" y="91"/>
                </a:cubicBezTo>
                <a:cubicBezTo>
                  <a:pt x="491" y="91"/>
                  <a:pt x="493" y="89"/>
                  <a:pt x="493" y="87"/>
                </a:cubicBezTo>
                <a:close/>
                <a:moveTo>
                  <a:pt x="506" y="87"/>
                </a:moveTo>
                <a:cubicBezTo>
                  <a:pt x="506" y="84"/>
                  <a:pt x="504" y="82"/>
                  <a:pt x="502" y="82"/>
                </a:cubicBezTo>
                <a:cubicBezTo>
                  <a:pt x="499" y="82"/>
                  <a:pt x="497" y="84"/>
                  <a:pt x="497" y="87"/>
                </a:cubicBezTo>
                <a:cubicBezTo>
                  <a:pt x="497" y="89"/>
                  <a:pt x="499" y="91"/>
                  <a:pt x="502" y="91"/>
                </a:cubicBezTo>
                <a:cubicBezTo>
                  <a:pt x="504" y="91"/>
                  <a:pt x="506" y="89"/>
                  <a:pt x="506" y="87"/>
                </a:cubicBezTo>
                <a:close/>
                <a:moveTo>
                  <a:pt x="520" y="87"/>
                </a:moveTo>
                <a:cubicBezTo>
                  <a:pt x="520" y="84"/>
                  <a:pt x="518" y="82"/>
                  <a:pt x="515" y="82"/>
                </a:cubicBezTo>
                <a:cubicBezTo>
                  <a:pt x="513" y="82"/>
                  <a:pt x="511" y="84"/>
                  <a:pt x="511" y="87"/>
                </a:cubicBezTo>
                <a:cubicBezTo>
                  <a:pt x="511" y="89"/>
                  <a:pt x="513" y="91"/>
                  <a:pt x="515" y="91"/>
                </a:cubicBezTo>
                <a:cubicBezTo>
                  <a:pt x="518" y="91"/>
                  <a:pt x="520" y="89"/>
                  <a:pt x="520" y="87"/>
                </a:cubicBezTo>
                <a:close/>
                <a:moveTo>
                  <a:pt x="509" y="96"/>
                </a:moveTo>
                <a:cubicBezTo>
                  <a:pt x="506" y="96"/>
                  <a:pt x="504" y="98"/>
                  <a:pt x="504" y="100"/>
                </a:cubicBezTo>
                <a:cubicBezTo>
                  <a:pt x="504" y="103"/>
                  <a:pt x="506" y="105"/>
                  <a:pt x="509" y="105"/>
                </a:cubicBezTo>
                <a:cubicBezTo>
                  <a:pt x="511" y="105"/>
                  <a:pt x="513" y="103"/>
                  <a:pt x="513" y="100"/>
                </a:cubicBezTo>
                <a:cubicBezTo>
                  <a:pt x="513" y="98"/>
                  <a:pt x="511" y="96"/>
                  <a:pt x="509" y="96"/>
                </a:cubicBezTo>
                <a:close/>
                <a:moveTo>
                  <a:pt x="445" y="537"/>
                </a:moveTo>
                <a:cubicBezTo>
                  <a:pt x="445" y="534"/>
                  <a:pt x="443" y="532"/>
                  <a:pt x="441" y="532"/>
                </a:cubicBezTo>
                <a:cubicBezTo>
                  <a:pt x="438" y="532"/>
                  <a:pt x="436" y="534"/>
                  <a:pt x="436" y="537"/>
                </a:cubicBezTo>
                <a:cubicBezTo>
                  <a:pt x="436" y="539"/>
                  <a:pt x="438" y="541"/>
                  <a:pt x="441" y="541"/>
                </a:cubicBezTo>
                <a:cubicBezTo>
                  <a:pt x="443" y="541"/>
                  <a:pt x="445" y="539"/>
                  <a:pt x="445" y="537"/>
                </a:cubicBezTo>
                <a:close/>
                <a:moveTo>
                  <a:pt x="270" y="382"/>
                </a:moveTo>
                <a:cubicBezTo>
                  <a:pt x="268" y="382"/>
                  <a:pt x="266" y="384"/>
                  <a:pt x="266" y="387"/>
                </a:cubicBezTo>
                <a:cubicBezTo>
                  <a:pt x="266" y="389"/>
                  <a:pt x="268" y="391"/>
                  <a:pt x="270" y="391"/>
                </a:cubicBezTo>
                <a:cubicBezTo>
                  <a:pt x="273" y="391"/>
                  <a:pt x="275" y="389"/>
                  <a:pt x="275" y="387"/>
                </a:cubicBezTo>
                <a:cubicBezTo>
                  <a:pt x="275" y="384"/>
                  <a:pt x="273" y="382"/>
                  <a:pt x="270" y="382"/>
                </a:cubicBezTo>
                <a:close/>
                <a:moveTo>
                  <a:pt x="295" y="400"/>
                </a:moveTo>
                <a:cubicBezTo>
                  <a:pt x="295" y="398"/>
                  <a:pt x="293" y="396"/>
                  <a:pt x="291" y="396"/>
                </a:cubicBezTo>
                <a:cubicBezTo>
                  <a:pt x="288" y="396"/>
                  <a:pt x="286" y="398"/>
                  <a:pt x="286" y="400"/>
                </a:cubicBezTo>
                <a:cubicBezTo>
                  <a:pt x="286" y="403"/>
                  <a:pt x="288" y="405"/>
                  <a:pt x="291" y="405"/>
                </a:cubicBezTo>
                <a:cubicBezTo>
                  <a:pt x="293" y="405"/>
                  <a:pt x="295" y="403"/>
                  <a:pt x="295" y="400"/>
                </a:cubicBezTo>
                <a:close/>
                <a:moveTo>
                  <a:pt x="282" y="373"/>
                </a:moveTo>
                <a:cubicBezTo>
                  <a:pt x="282" y="370"/>
                  <a:pt x="280" y="368"/>
                  <a:pt x="277" y="368"/>
                </a:cubicBezTo>
                <a:cubicBezTo>
                  <a:pt x="275" y="368"/>
                  <a:pt x="273" y="370"/>
                  <a:pt x="273" y="373"/>
                </a:cubicBezTo>
                <a:cubicBezTo>
                  <a:pt x="273" y="375"/>
                  <a:pt x="275" y="378"/>
                  <a:pt x="277" y="378"/>
                </a:cubicBezTo>
                <a:cubicBezTo>
                  <a:pt x="280" y="378"/>
                  <a:pt x="282" y="375"/>
                  <a:pt x="282" y="373"/>
                </a:cubicBezTo>
                <a:close/>
                <a:moveTo>
                  <a:pt x="309" y="318"/>
                </a:moveTo>
                <a:cubicBezTo>
                  <a:pt x="309" y="316"/>
                  <a:pt x="307" y="314"/>
                  <a:pt x="304" y="314"/>
                </a:cubicBezTo>
                <a:cubicBezTo>
                  <a:pt x="302" y="314"/>
                  <a:pt x="300" y="316"/>
                  <a:pt x="300" y="318"/>
                </a:cubicBezTo>
                <a:cubicBezTo>
                  <a:pt x="300" y="321"/>
                  <a:pt x="302" y="323"/>
                  <a:pt x="304" y="323"/>
                </a:cubicBezTo>
                <a:cubicBezTo>
                  <a:pt x="307" y="323"/>
                  <a:pt x="309" y="321"/>
                  <a:pt x="309" y="318"/>
                </a:cubicBezTo>
                <a:close/>
                <a:moveTo>
                  <a:pt x="297" y="382"/>
                </a:moveTo>
                <a:cubicBezTo>
                  <a:pt x="295" y="382"/>
                  <a:pt x="293" y="384"/>
                  <a:pt x="293" y="387"/>
                </a:cubicBezTo>
                <a:cubicBezTo>
                  <a:pt x="293" y="389"/>
                  <a:pt x="295" y="391"/>
                  <a:pt x="297" y="391"/>
                </a:cubicBezTo>
                <a:cubicBezTo>
                  <a:pt x="300" y="391"/>
                  <a:pt x="302" y="389"/>
                  <a:pt x="302" y="387"/>
                </a:cubicBezTo>
                <a:cubicBezTo>
                  <a:pt x="302" y="384"/>
                  <a:pt x="300" y="382"/>
                  <a:pt x="297" y="382"/>
                </a:cubicBezTo>
                <a:close/>
                <a:moveTo>
                  <a:pt x="297" y="409"/>
                </a:moveTo>
                <a:cubicBezTo>
                  <a:pt x="295" y="409"/>
                  <a:pt x="293" y="411"/>
                  <a:pt x="293" y="414"/>
                </a:cubicBezTo>
                <a:cubicBezTo>
                  <a:pt x="293" y="416"/>
                  <a:pt x="295" y="418"/>
                  <a:pt x="297" y="418"/>
                </a:cubicBezTo>
                <a:cubicBezTo>
                  <a:pt x="300" y="418"/>
                  <a:pt x="302" y="416"/>
                  <a:pt x="302" y="414"/>
                </a:cubicBezTo>
                <a:cubicBezTo>
                  <a:pt x="302" y="411"/>
                  <a:pt x="300" y="409"/>
                  <a:pt x="297" y="409"/>
                </a:cubicBezTo>
                <a:close/>
                <a:moveTo>
                  <a:pt x="288" y="387"/>
                </a:moveTo>
                <a:cubicBezTo>
                  <a:pt x="288" y="384"/>
                  <a:pt x="286" y="382"/>
                  <a:pt x="284" y="382"/>
                </a:cubicBezTo>
                <a:cubicBezTo>
                  <a:pt x="281" y="382"/>
                  <a:pt x="279" y="384"/>
                  <a:pt x="279" y="387"/>
                </a:cubicBezTo>
                <a:cubicBezTo>
                  <a:pt x="279" y="389"/>
                  <a:pt x="281" y="391"/>
                  <a:pt x="284" y="391"/>
                </a:cubicBezTo>
                <a:cubicBezTo>
                  <a:pt x="286" y="391"/>
                  <a:pt x="288" y="389"/>
                  <a:pt x="288" y="387"/>
                </a:cubicBezTo>
                <a:close/>
                <a:moveTo>
                  <a:pt x="386" y="614"/>
                </a:moveTo>
                <a:cubicBezTo>
                  <a:pt x="384" y="614"/>
                  <a:pt x="381" y="616"/>
                  <a:pt x="381" y="619"/>
                </a:cubicBezTo>
                <a:cubicBezTo>
                  <a:pt x="381" y="621"/>
                  <a:pt x="384" y="623"/>
                  <a:pt x="386" y="623"/>
                </a:cubicBezTo>
                <a:cubicBezTo>
                  <a:pt x="389" y="623"/>
                  <a:pt x="391" y="621"/>
                  <a:pt x="391" y="619"/>
                </a:cubicBezTo>
                <a:cubicBezTo>
                  <a:pt x="391" y="616"/>
                  <a:pt x="389" y="614"/>
                  <a:pt x="386" y="614"/>
                </a:cubicBezTo>
                <a:close/>
                <a:moveTo>
                  <a:pt x="250" y="368"/>
                </a:moveTo>
                <a:cubicBezTo>
                  <a:pt x="247" y="368"/>
                  <a:pt x="245" y="370"/>
                  <a:pt x="245" y="373"/>
                </a:cubicBezTo>
                <a:cubicBezTo>
                  <a:pt x="245" y="375"/>
                  <a:pt x="247" y="378"/>
                  <a:pt x="250" y="378"/>
                </a:cubicBezTo>
                <a:cubicBezTo>
                  <a:pt x="252" y="378"/>
                  <a:pt x="254" y="375"/>
                  <a:pt x="254" y="373"/>
                </a:cubicBezTo>
                <a:cubicBezTo>
                  <a:pt x="254" y="370"/>
                  <a:pt x="252" y="368"/>
                  <a:pt x="250" y="368"/>
                </a:cubicBezTo>
                <a:close/>
                <a:moveTo>
                  <a:pt x="236" y="368"/>
                </a:moveTo>
                <a:cubicBezTo>
                  <a:pt x="234" y="368"/>
                  <a:pt x="232" y="370"/>
                  <a:pt x="232" y="373"/>
                </a:cubicBezTo>
                <a:cubicBezTo>
                  <a:pt x="232" y="375"/>
                  <a:pt x="234" y="378"/>
                  <a:pt x="236" y="378"/>
                </a:cubicBezTo>
                <a:cubicBezTo>
                  <a:pt x="239" y="378"/>
                  <a:pt x="241" y="375"/>
                  <a:pt x="241" y="373"/>
                </a:cubicBezTo>
                <a:cubicBezTo>
                  <a:pt x="241" y="370"/>
                  <a:pt x="239" y="368"/>
                  <a:pt x="236" y="368"/>
                </a:cubicBezTo>
                <a:close/>
                <a:moveTo>
                  <a:pt x="250" y="314"/>
                </a:moveTo>
                <a:cubicBezTo>
                  <a:pt x="247" y="314"/>
                  <a:pt x="245" y="316"/>
                  <a:pt x="245" y="318"/>
                </a:cubicBezTo>
                <a:cubicBezTo>
                  <a:pt x="245" y="321"/>
                  <a:pt x="247" y="323"/>
                  <a:pt x="250" y="323"/>
                </a:cubicBezTo>
                <a:cubicBezTo>
                  <a:pt x="252" y="323"/>
                  <a:pt x="254" y="321"/>
                  <a:pt x="254" y="318"/>
                </a:cubicBezTo>
                <a:cubicBezTo>
                  <a:pt x="254" y="316"/>
                  <a:pt x="252" y="314"/>
                  <a:pt x="250" y="314"/>
                </a:cubicBezTo>
                <a:close/>
                <a:moveTo>
                  <a:pt x="261" y="305"/>
                </a:moveTo>
                <a:cubicBezTo>
                  <a:pt x="261" y="302"/>
                  <a:pt x="259" y="300"/>
                  <a:pt x="257" y="300"/>
                </a:cubicBezTo>
                <a:cubicBezTo>
                  <a:pt x="254" y="300"/>
                  <a:pt x="252" y="302"/>
                  <a:pt x="252" y="305"/>
                </a:cubicBezTo>
                <a:cubicBezTo>
                  <a:pt x="252" y="307"/>
                  <a:pt x="254" y="309"/>
                  <a:pt x="257" y="309"/>
                </a:cubicBezTo>
                <a:cubicBezTo>
                  <a:pt x="259" y="309"/>
                  <a:pt x="261" y="307"/>
                  <a:pt x="261" y="305"/>
                </a:cubicBezTo>
                <a:close/>
                <a:moveTo>
                  <a:pt x="268" y="373"/>
                </a:moveTo>
                <a:cubicBezTo>
                  <a:pt x="268" y="370"/>
                  <a:pt x="266" y="368"/>
                  <a:pt x="263" y="368"/>
                </a:cubicBezTo>
                <a:cubicBezTo>
                  <a:pt x="261" y="368"/>
                  <a:pt x="259" y="370"/>
                  <a:pt x="259" y="373"/>
                </a:cubicBezTo>
                <a:cubicBezTo>
                  <a:pt x="259" y="375"/>
                  <a:pt x="261" y="378"/>
                  <a:pt x="263" y="378"/>
                </a:cubicBezTo>
                <a:cubicBezTo>
                  <a:pt x="266" y="378"/>
                  <a:pt x="268" y="375"/>
                  <a:pt x="268" y="373"/>
                </a:cubicBezTo>
                <a:close/>
                <a:moveTo>
                  <a:pt x="248" y="359"/>
                </a:moveTo>
                <a:cubicBezTo>
                  <a:pt x="248" y="357"/>
                  <a:pt x="246" y="355"/>
                  <a:pt x="243" y="355"/>
                </a:cubicBezTo>
                <a:cubicBezTo>
                  <a:pt x="240" y="355"/>
                  <a:pt x="238" y="357"/>
                  <a:pt x="238" y="359"/>
                </a:cubicBezTo>
                <a:cubicBezTo>
                  <a:pt x="238" y="362"/>
                  <a:pt x="240" y="364"/>
                  <a:pt x="243" y="364"/>
                </a:cubicBezTo>
                <a:cubicBezTo>
                  <a:pt x="246" y="364"/>
                  <a:pt x="248" y="362"/>
                  <a:pt x="248" y="359"/>
                </a:cubicBezTo>
                <a:close/>
                <a:moveTo>
                  <a:pt x="370" y="632"/>
                </a:moveTo>
                <a:cubicBezTo>
                  <a:pt x="370" y="630"/>
                  <a:pt x="368" y="628"/>
                  <a:pt x="366" y="628"/>
                </a:cubicBezTo>
                <a:cubicBezTo>
                  <a:pt x="363" y="628"/>
                  <a:pt x="361" y="630"/>
                  <a:pt x="361" y="632"/>
                </a:cubicBezTo>
                <a:cubicBezTo>
                  <a:pt x="361" y="635"/>
                  <a:pt x="363" y="637"/>
                  <a:pt x="366" y="637"/>
                </a:cubicBezTo>
                <a:cubicBezTo>
                  <a:pt x="368" y="637"/>
                  <a:pt x="370" y="635"/>
                  <a:pt x="370" y="632"/>
                </a:cubicBezTo>
                <a:close/>
                <a:moveTo>
                  <a:pt x="352" y="682"/>
                </a:moveTo>
                <a:cubicBezTo>
                  <a:pt x="349" y="682"/>
                  <a:pt x="347" y="684"/>
                  <a:pt x="347" y="687"/>
                </a:cubicBezTo>
                <a:cubicBezTo>
                  <a:pt x="347" y="689"/>
                  <a:pt x="349" y="691"/>
                  <a:pt x="352" y="691"/>
                </a:cubicBezTo>
                <a:cubicBezTo>
                  <a:pt x="354" y="691"/>
                  <a:pt x="356" y="689"/>
                  <a:pt x="356" y="687"/>
                </a:cubicBezTo>
                <a:cubicBezTo>
                  <a:pt x="356" y="684"/>
                  <a:pt x="354" y="682"/>
                  <a:pt x="352" y="682"/>
                </a:cubicBezTo>
                <a:close/>
                <a:moveTo>
                  <a:pt x="316" y="468"/>
                </a:moveTo>
                <a:cubicBezTo>
                  <a:pt x="316" y="466"/>
                  <a:pt x="314" y="464"/>
                  <a:pt x="311" y="464"/>
                </a:cubicBezTo>
                <a:cubicBezTo>
                  <a:pt x="309" y="464"/>
                  <a:pt x="307" y="466"/>
                  <a:pt x="307" y="468"/>
                </a:cubicBezTo>
                <a:cubicBezTo>
                  <a:pt x="307" y="471"/>
                  <a:pt x="309" y="473"/>
                  <a:pt x="311" y="473"/>
                </a:cubicBezTo>
                <a:cubicBezTo>
                  <a:pt x="314" y="473"/>
                  <a:pt x="316" y="471"/>
                  <a:pt x="316" y="468"/>
                </a:cubicBezTo>
                <a:close/>
                <a:moveTo>
                  <a:pt x="359" y="641"/>
                </a:moveTo>
                <a:cubicBezTo>
                  <a:pt x="356" y="641"/>
                  <a:pt x="354" y="643"/>
                  <a:pt x="354" y="646"/>
                </a:cubicBezTo>
                <a:cubicBezTo>
                  <a:pt x="354" y="648"/>
                  <a:pt x="356" y="650"/>
                  <a:pt x="359" y="650"/>
                </a:cubicBezTo>
                <a:cubicBezTo>
                  <a:pt x="361" y="650"/>
                  <a:pt x="363" y="648"/>
                  <a:pt x="363" y="646"/>
                </a:cubicBezTo>
                <a:cubicBezTo>
                  <a:pt x="363" y="643"/>
                  <a:pt x="361" y="641"/>
                  <a:pt x="359" y="641"/>
                </a:cubicBezTo>
                <a:close/>
                <a:moveTo>
                  <a:pt x="379" y="628"/>
                </a:moveTo>
                <a:cubicBezTo>
                  <a:pt x="377" y="628"/>
                  <a:pt x="375" y="630"/>
                  <a:pt x="375" y="632"/>
                </a:cubicBezTo>
                <a:cubicBezTo>
                  <a:pt x="375" y="635"/>
                  <a:pt x="377" y="637"/>
                  <a:pt x="379" y="637"/>
                </a:cubicBezTo>
                <a:cubicBezTo>
                  <a:pt x="382" y="637"/>
                  <a:pt x="384" y="635"/>
                  <a:pt x="384" y="632"/>
                </a:cubicBezTo>
                <a:cubicBezTo>
                  <a:pt x="384" y="630"/>
                  <a:pt x="382" y="628"/>
                  <a:pt x="379" y="628"/>
                </a:cubicBezTo>
                <a:close/>
                <a:moveTo>
                  <a:pt x="372" y="641"/>
                </a:moveTo>
                <a:cubicBezTo>
                  <a:pt x="370" y="641"/>
                  <a:pt x="368" y="643"/>
                  <a:pt x="368" y="646"/>
                </a:cubicBezTo>
                <a:cubicBezTo>
                  <a:pt x="368" y="648"/>
                  <a:pt x="370" y="650"/>
                  <a:pt x="372" y="650"/>
                </a:cubicBezTo>
                <a:cubicBezTo>
                  <a:pt x="375" y="650"/>
                  <a:pt x="377" y="648"/>
                  <a:pt x="377" y="646"/>
                </a:cubicBezTo>
                <a:cubicBezTo>
                  <a:pt x="377" y="643"/>
                  <a:pt x="375" y="641"/>
                  <a:pt x="372" y="641"/>
                </a:cubicBezTo>
                <a:close/>
                <a:moveTo>
                  <a:pt x="359" y="669"/>
                </a:moveTo>
                <a:cubicBezTo>
                  <a:pt x="356" y="669"/>
                  <a:pt x="354" y="671"/>
                  <a:pt x="354" y="673"/>
                </a:cubicBezTo>
                <a:cubicBezTo>
                  <a:pt x="354" y="676"/>
                  <a:pt x="356" y="678"/>
                  <a:pt x="359" y="678"/>
                </a:cubicBezTo>
                <a:cubicBezTo>
                  <a:pt x="361" y="678"/>
                  <a:pt x="363" y="676"/>
                  <a:pt x="363" y="673"/>
                </a:cubicBezTo>
                <a:cubicBezTo>
                  <a:pt x="363" y="671"/>
                  <a:pt x="361" y="669"/>
                  <a:pt x="359" y="669"/>
                </a:cubicBezTo>
                <a:close/>
                <a:moveTo>
                  <a:pt x="329" y="496"/>
                </a:moveTo>
                <a:cubicBezTo>
                  <a:pt x="329" y="493"/>
                  <a:pt x="327" y="491"/>
                  <a:pt x="325" y="491"/>
                </a:cubicBezTo>
                <a:cubicBezTo>
                  <a:pt x="322" y="491"/>
                  <a:pt x="320" y="493"/>
                  <a:pt x="320" y="496"/>
                </a:cubicBezTo>
                <a:cubicBezTo>
                  <a:pt x="320" y="498"/>
                  <a:pt x="322" y="500"/>
                  <a:pt x="325" y="500"/>
                </a:cubicBezTo>
                <a:cubicBezTo>
                  <a:pt x="327" y="500"/>
                  <a:pt x="329" y="498"/>
                  <a:pt x="329" y="496"/>
                </a:cubicBezTo>
                <a:close/>
                <a:moveTo>
                  <a:pt x="322" y="482"/>
                </a:moveTo>
                <a:cubicBezTo>
                  <a:pt x="322" y="480"/>
                  <a:pt x="320" y="478"/>
                  <a:pt x="318" y="478"/>
                </a:cubicBezTo>
                <a:cubicBezTo>
                  <a:pt x="315" y="478"/>
                  <a:pt x="313" y="480"/>
                  <a:pt x="313" y="482"/>
                </a:cubicBezTo>
                <a:cubicBezTo>
                  <a:pt x="313" y="485"/>
                  <a:pt x="315" y="487"/>
                  <a:pt x="318" y="487"/>
                </a:cubicBezTo>
                <a:cubicBezTo>
                  <a:pt x="320" y="487"/>
                  <a:pt x="322" y="485"/>
                  <a:pt x="322" y="482"/>
                </a:cubicBezTo>
                <a:close/>
                <a:moveTo>
                  <a:pt x="332" y="696"/>
                </a:moveTo>
                <a:cubicBezTo>
                  <a:pt x="329" y="696"/>
                  <a:pt x="327" y="698"/>
                  <a:pt x="327" y="700"/>
                </a:cubicBezTo>
                <a:cubicBezTo>
                  <a:pt x="327" y="703"/>
                  <a:pt x="329" y="705"/>
                  <a:pt x="332" y="705"/>
                </a:cubicBezTo>
                <a:cubicBezTo>
                  <a:pt x="334" y="705"/>
                  <a:pt x="336" y="703"/>
                  <a:pt x="336" y="700"/>
                </a:cubicBezTo>
                <a:cubicBezTo>
                  <a:pt x="336" y="698"/>
                  <a:pt x="334" y="696"/>
                  <a:pt x="332" y="696"/>
                </a:cubicBezTo>
                <a:close/>
                <a:moveTo>
                  <a:pt x="352" y="709"/>
                </a:moveTo>
                <a:cubicBezTo>
                  <a:pt x="349" y="709"/>
                  <a:pt x="347" y="712"/>
                  <a:pt x="347" y="714"/>
                </a:cubicBezTo>
                <a:cubicBezTo>
                  <a:pt x="347" y="717"/>
                  <a:pt x="349" y="719"/>
                  <a:pt x="352" y="719"/>
                </a:cubicBezTo>
                <a:cubicBezTo>
                  <a:pt x="354" y="719"/>
                  <a:pt x="356" y="717"/>
                  <a:pt x="356" y="714"/>
                </a:cubicBezTo>
                <a:cubicBezTo>
                  <a:pt x="356" y="712"/>
                  <a:pt x="354" y="709"/>
                  <a:pt x="352" y="709"/>
                </a:cubicBezTo>
                <a:close/>
                <a:moveTo>
                  <a:pt x="350" y="700"/>
                </a:moveTo>
                <a:cubicBezTo>
                  <a:pt x="350" y="698"/>
                  <a:pt x="348" y="696"/>
                  <a:pt x="345" y="696"/>
                </a:cubicBezTo>
                <a:cubicBezTo>
                  <a:pt x="343" y="696"/>
                  <a:pt x="341" y="698"/>
                  <a:pt x="341" y="700"/>
                </a:cubicBezTo>
                <a:cubicBezTo>
                  <a:pt x="341" y="703"/>
                  <a:pt x="343" y="705"/>
                  <a:pt x="345" y="705"/>
                </a:cubicBezTo>
                <a:cubicBezTo>
                  <a:pt x="348" y="705"/>
                  <a:pt x="350" y="703"/>
                  <a:pt x="350" y="700"/>
                </a:cubicBezTo>
                <a:close/>
                <a:moveTo>
                  <a:pt x="343" y="687"/>
                </a:moveTo>
                <a:cubicBezTo>
                  <a:pt x="343" y="684"/>
                  <a:pt x="341" y="682"/>
                  <a:pt x="338" y="682"/>
                </a:cubicBezTo>
                <a:cubicBezTo>
                  <a:pt x="336" y="682"/>
                  <a:pt x="334" y="684"/>
                  <a:pt x="334" y="687"/>
                </a:cubicBezTo>
                <a:cubicBezTo>
                  <a:pt x="334" y="689"/>
                  <a:pt x="336" y="691"/>
                  <a:pt x="338" y="691"/>
                </a:cubicBezTo>
                <a:cubicBezTo>
                  <a:pt x="341" y="691"/>
                  <a:pt x="343" y="689"/>
                  <a:pt x="343" y="687"/>
                </a:cubicBezTo>
                <a:close/>
                <a:moveTo>
                  <a:pt x="252" y="87"/>
                </a:moveTo>
                <a:cubicBezTo>
                  <a:pt x="252" y="89"/>
                  <a:pt x="254" y="91"/>
                  <a:pt x="257" y="91"/>
                </a:cubicBezTo>
                <a:cubicBezTo>
                  <a:pt x="259" y="91"/>
                  <a:pt x="261" y="89"/>
                  <a:pt x="261" y="87"/>
                </a:cubicBezTo>
                <a:cubicBezTo>
                  <a:pt x="261" y="84"/>
                  <a:pt x="259" y="82"/>
                  <a:pt x="257" y="82"/>
                </a:cubicBezTo>
                <a:cubicBezTo>
                  <a:pt x="254" y="82"/>
                  <a:pt x="252" y="84"/>
                  <a:pt x="252" y="87"/>
                </a:cubicBezTo>
                <a:close/>
                <a:moveTo>
                  <a:pt x="536" y="23"/>
                </a:moveTo>
                <a:cubicBezTo>
                  <a:pt x="538" y="23"/>
                  <a:pt x="540" y="21"/>
                  <a:pt x="540" y="18"/>
                </a:cubicBezTo>
                <a:cubicBezTo>
                  <a:pt x="540" y="16"/>
                  <a:pt x="538" y="14"/>
                  <a:pt x="536" y="14"/>
                </a:cubicBezTo>
                <a:cubicBezTo>
                  <a:pt x="533" y="14"/>
                  <a:pt x="531" y="16"/>
                  <a:pt x="531" y="18"/>
                </a:cubicBezTo>
                <a:cubicBezTo>
                  <a:pt x="531" y="21"/>
                  <a:pt x="533" y="23"/>
                  <a:pt x="536" y="23"/>
                </a:cubicBezTo>
                <a:close/>
                <a:moveTo>
                  <a:pt x="552" y="332"/>
                </a:moveTo>
                <a:cubicBezTo>
                  <a:pt x="552" y="335"/>
                  <a:pt x="554" y="337"/>
                  <a:pt x="556" y="337"/>
                </a:cubicBezTo>
                <a:cubicBezTo>
                  <a:pt x="559" y="337"/>
                  <a:pt x="561" y="335"/>
                  <a:pt x="561" y="332"/>
                </a:cubicBezTo>
                <a:cubicBezTo>
                  <a:pt x="561" y="330"/>
                  <a:pt x="559" y="328"/>
                  <a:pt x="556" y="328"/>
                </a:cubicBezTo>
                <a:cubicBezTo>
                  <a:pt x="554" y="328"/>
                  <a:pt x="552" y="330"/>
                  <a:pt x="552" y="332"/>
                </a:cubicBezTo>
                <a:close/>
                <a:moveTo>
                  <a:pt x="563" y="323"/>
                </a:moveTo>
                <a:cubicBezTo>
                  <a:pt x="566" y="323"/>
                  <a:pt x="568" y="321"/>
                  <a:pt x="568" y="318"/>
                </a:cubicBezTo>
                <a:cubicBezTo>
                  <a:pt x="568" y="316"/>
                  <a:pt x="566" y="314"/>
                  <a:pt x="563" y="314"/>
                </a:cubicBezTo>
                <a:cubicBezTo>
                  <a:pt x="561" y="314"/>
                  <a:pt x="559" y="316"/>
                  <a:pt x="559" y="318"/>
                </a:cubicBezTo>
                <a:cubicBezTo>
                  <a:pt x="559" y="321"/>
                  <a:pt x="561" y="323"/>
                  <a:pt x="563" y="323"/>
                </a:cubicBezTo>
                <a:close/>
                <a:moveTo>
                  <a:pt x="549" y="23"/>
                </a:moveTo>
                <a:cubicBezTo>
                  <a:pt x="552" y="23"/>
                  <a:pt x="554" y="21"/>
                  <a:pt x="554" y="18"/>
                </a:cubicBezTo>
                <a:cubicBezTo>
                  <a:pt x="554" y="16"/>
                  <a:pt x="552" y="14"/>
                  <a:pt x="549" y="14"/>
                </a:cubicBezTo>
                <a:cubicBezTo>
                  <a:pt x="547" y="14"/>
                  <a:pt x="545" y="16"/>
                  <a:pt x="545" y="18"/>
                </a:cubicBezTo>
                <a:cubicBezTo>
                  <a:pt x="545" y="21"/>
                  <a:pt x="547" y="23"/>
                  <a:pt x="549" y="23"/>
                </a:cubicBezTo>
                <a:close/>
                <a:moveTo>
                  <a:pt x="538" y="359"/>
                </a:moveTo>
                <a:cubicBezTo>
                  <a:pt x="538" y="362"/>
                  <a:pt x="540" y="364"/>
                  <a:pt x="543" y="364"/>
                </a:cubicBezTo>
                <a:cubicBezTo>
                  <a:pt x="545" y="364"/>
                  <a:pt x="547" y="362"/>
                  <a:pt x="547" y="359"/>
                </a:cubicBezTo>
                <a:cubicBezTo>
                  <a:pt x="547" y="357"/>
                  <a:pt x="545" y="355"/>
                  <a:pt x="543" y="355"/>
                </a:cubicBezTo>
                <a:cubicBezTo>
                  <a:pt x="540" y="355"/>
                  <a:pt x="538" y="357"/>
                  <a:pt x="538" y="359"/>
                </a:cubicBezTo>
                <a:close/>
                <a:moveTo>
                  <a:pt x="549" y="350"/>
                </a:moveTo>
                <a:cubicBezTo>
                  <a:pt x="552" y="350"/>
                  <a:pt x="554" y="348"/>
                  <a:pt x="554" y="346"/>
                </a:cubicBezTo>
                <a:cubicBezTo>
                  <a:pt x="554" y="343"/>
                  <a:pt x="552" y="341"/>
                  <a:pt x="549" y="341"/>
                </a:cubicBezTo>
                <a:cubicBezTo>
                  <a:pt x="547" y="341"/>
                  <a:pt x="545" y="343"/>
                  <a:pt x="545" y="346"/>
                </a:cubicBezTo>
                <a:cubicBezTo>
                  <a:pt x="545" y="348"/>
                  <a:pt x="547" y="350"/>
                  <a:pt x="549" y="350"/>
                </a:cubicBezTo>
                <a:close/>
                <a:moveTo>
                  <a:pt x="770" y="114"/>
                </a:moveTo>
                <a:cubicBezTo>
                  <a:pt x="770" y="116"/>
                  <a:pt x="772" y="118"/>
                  <a:pt x="774" y="118"/>
                </a:cubicBezTo>
                <a:cubicBezTo>
                  <a:pt x="777" y="118"/>
                  <a:pt x="779" y="116"/>
                  <a:pt x="779" y="114"/>
                </a:cubicBezTo>
                <a:cubicBezTo>
                  <a:pt x="779" y="111"/>
                  <a:pt x="777" y="109"/>
                  <a:pt x="774" y="109"/>
                </a:cubicBezTo>
                <a:cubicBezTo>
                  <a:pt x="772" y="109"/>
                  <a:pt x="770" y="111"/>
                  <a:pt x="770" y="114"/>
                </a:cubicBezTo>
                <a:close/>
                <a:moveTo>
                  <a:pt x="563" y="268"/>
                </a:moveTo>
                <a:cubicBezTo>
                  <a:pt x="566" y="268"/>
                  <a:pt x="568" y="266"/>
                  <a:pt x="568" y="264"/>
                </a:cubicBezTo>
                <a:cubicBezTo>
                  <a:pt x="568" y="261"/>
                  <a:pt x="566" y="259"/>
                  <a:pt x="563" y="259"/>
                </a:cubicBezTo>
                <a:cubicBezTo>
                  <a:pt x="561" y="259"/>
                  <a:pt x="559" y="261"/>
                  <a:pt x="559" y="264"/>
                </a:cubicBezTo>
                <a:cubicBezTo>
                  <a:pt x="559" y="266"/>
                  <a:pt x="561" y="268"/>
                  <a:pt x="563" y="268"/>
                </a:cubicBezTo>
                <a:close/>
                <a:moveTo>
                  <a:pt x="583" y="173"/>
                </a:moveTo>
                <a:cubicBezTo>
                  <a:pt x="586" y="173"/>
                  <a:pt x="588" y="171"/>
                  <a:pt x="588" y="168"/>
                </a:cubicBezTo>
                <a:cubicBezTo>
                  <a:pt x="588" y="166"/>
                  <a:pt x="586" y="164"/>
                  <a:pt x="583" y="164"/>
                </a:cubicBezTo>
                <a:cubicBezTo>
                  <a:pt x="581" y="164"/>
                  <a:pt x="579" y="166"/>
                  <a:pt x="579" y="168"/>
                </a:cubicBezTo>
                <a:cubicBezTo>
                  <a:pt x="579" y="171"/>
                  <a:pt x="581" y="173"/>
                  <a:pt x="583" y="173"/>
                </a:cubicBezTo>
                <a:close/>
                <a:moveTo>
                  <a:pt x="586" y="182"/>
                </a:moveTo>
                <a:cubicBezTo>
                  <a:pt x="586" y="185"/>
                  <a:pt x="588" y="187"/>
                  <a:pt x="590" y="187"/>
                </a:cubicBezTo>
                <a:cubicBezTo>
                  <a:pt x="593" y="187"/>
                  <a:pt x="595" y="185"/>
                  <a:pt x="595" y="182"/>
                </a:cubicBezTo>
                <a:cubicBezTo>
                  <a:pt x="595" y="179"/>
                  <a:pt x="593" y="177"/>
                  <a:pt x="590" y="177"/>
                </a:cubicBezTo>
                <a:cubicBezTo>
                  <a:pt x="588" y="177"/>
                  <a:pt x="586" y="179"/>
                  <a:pt x="586" y="182"/>
                </a:cubicBezTo>
                <a:close/>
                <a:moveTo>
                  <a:pt x="593" y="196"/>
                </a:moveTo>
                <a:cubicBezTo>
                  <a:pt x="593" y="198"/>
                  <a:pt x="595" y="200"/>
                  <a:pt x="597" y="200"/>
                </a:cubicBezTo>
                <a:cubicBezTo>
                  <a:pt x="600" y="200"/>
                  <a:pt x="602" y="198"/>
                  <a:pt x="602" y="196"/>
                </a:cubicBezTo>
                <a:cubicBezTo>
                  <a:pt x="602" y="193"/>
                  <a:pt x="600" y="191"/>
                  <a:pt x="597" y="191"/>
                </a:cubicBezTo>
                <a:cubicBezTo>
                  <a:pt x="595" y="191"/>
                  <a:pt x="593" y="193"/>
                  <a:pt x="593" y="196"/>
                </a:cubicBezTo>
                <a:close/>
                <a:moveTo>
                  <a:pt x="563" y="214"/>
                </a:moveTo>
                <a:cubicBezTo>
                  <a:pt x="566" y="214"/>
                  <a:pt x="568" y="212"/>
                  <a:pt x="568" y="209"/>
                </a:cubicBezTo>
                <a:cubicBezTo>
                  <a:pt x="568" y="207"/>
                  <a:pt x="566" y="205"/>
                  <a:pt x="563" y="205"/>
                </a:cubicBezTo>
                <a:cubicBezTo>
                  <a:pt x="561" y="205"/>
                  <a:pt x="559" y="207"/>
                  <a:pt x="559" y="209"/>
                </a:cubicBezTo>
                <a:cubicBezTo>
                  <a:pt x="559" y="212"/>
                  <a:pt x="561" y="214"/>
                  <a:pt x="563" y="214"/>
                </a:cubicBezTo>
                <a:close/>
                <a:moveTo>
                  <a:pt x="577" y="187"/>
                </a:moveTo>
                <a:cubicBezTo>
                  <a:pt x="579" y="187"/>
                  <a:pt x="581" y="185"/>
                  <a:pt x="581" y="182"/>
                </a:cubicBezTo>
                <a:cubicBezTo>
                  <a:pt x="581" y="179"/>
                  <a:pt x="579" y="177"/>
                  <a:pt x="577" y="177"/>
                </a:cubicBezTo>
                <a:cubicBezTo>
                  <a:pt x="574" y="177"/>
                  <a:pt x="572" y="179"/>
                  <a:pt x="572" y="182"/>
                </a:cubicBezTo>
                <a:cubicBezTo>
                  <a:pt x="572" y="185"/>
                  <a:pt x="574" y="187"/>
                  <a:pt x="577" y="187"/>
                </a:cubicBezTo>
                <a:close/>
                <a:moveTo>
                  <a:pt x="570" y="200"/>
                </a:moveTo>
                <a:cubicBezTo>
                  <a:pt x="572" y="200"/>
                  <a:pt x="574" y="198"/>
                  <a:pt x="574" y="196"/>
                </a:cubicBezTo>
                <a:cubicBezTo>
                  <a:pt x="574" y="193"/>
                  <a:pt x="572" y="191"/>
                  <a:pt x="570" y="191"/>
                </a:cubicBezTo>
                <a:cubicBezTo>
                  <a:pt x="567" y="191"/>
                  <a:pt x="565" y="193"/>
                  <a:pt x="565" y="196"/>
                </a:cubicBezTo>
                <a:cubicBezTo>
                  <a:pt x="565" y="198"/>
                  <a:pt x="567" y="200"/>
                  <a:pt x="570" y="200"/>
                </a:cubicBezTo>
                <a:close/>
                <a:moveTo>
                  <a:pt x="502" y="27"/>
                </a:moveTo>
                <a:cubicBezTo>
                  <a:pt x="499" y="27"/>
                  <a:pt x="497" y="29"/>
                  <a:pt x="497" y="32"/>
                </a:cubicBezTo>
                <a:cubicBezTo>
                  <a:pt x="497" y="34"/>
                  <a:pt x="499" y="37"/>
                  <a:pt x="502" y="37"/>
                </a:cubicBezTo>
                <a:cubicBezTo>
                  <a:pt x="504" y="37"/>
                  <a:pt x="506" y="34"/>
                  <a:pt x="506" y="32"/>
                </a:cubicBezTo>
                <a:cubicBezTo>
                  <a:pt x="506" y="29"/>
                  <a:pt x="504" y="27"/>
                  <a:pt x="502" y="27"/>
                </a:cubicBezTo>
                <a:close/>
                <a:moveTo>
                  <a:pt x="488" y="27"/>
                </a:moveTo>
                <a:cubicBezTo>
                  <a:pt x="486" y="27"/>
                  <a:pt x="484" y="29"/>
                  <a:pt x="484" y="32"/>
                </a:cubicBezTo>
                <a:cubicBezTo>
                  <a:pt x="484" y="34"/>
                  <a:pt x="486" y="37"/>
                  <a:pt x="488" y="37"/>
                </a:cubicBezTo>
                <a:cubicBezTo>
                  <a:pt x="491" y="37"/>
                  <a:pt x="493" y="34"/>
                  <a:pt x="493" y="32"/>
                </a:cubicBezTo>
                <a:cubicBezTo>
                  <a:pt x="493" y="29"/>
                  <a:pt x="491" y="27"/>
                  <a:pt x="488" y="27"/>
                </a:cubicBezTo>
                <a:close/>
                <a:moveTo>
                  <a:pt x="477" y="46"/>
                </a:moveTo>
                <a:cubicBezTo>
                  <a:pt x="477" y="48"/>
                  <a:pt x="479" y="50"/>
                  <a:pt x="481" y="50"/>
                </a:cubicBezTo>
                <a:cubicBezTo>
                  <a:pt x="484" y="50"/>
                  <a:pt x="486" y="48"/>
                  <a:pt x="486" y="46"/>
                </a:cubicBezTo>
                <a:cubicBezTo>
                  <a:pt x="486" y="43"/>
                  <a:pt x="484" y="41"/>
                  <a:pt x="481" y="41"/>
                </a:cubicBezTo>
                <a:cubicBezTo>
                  <a:pt x="479" y="41"/>
                  <a:pt x="477" y="43"/>
                  <a:pt x="477" y="46"/>
                </a:cubicBezTo>
                <a:close/>
                <a:moveTo>
                  <a:pt x="490" y="46"/>
                </a:moveTo>
                <a:cubicBezTo>
                  <a:pt x="490" y="48"/>
                  <a:pt x="492" y="50"/>
                  <a:pt x="495" y="50"/>
                </a:cubicBezTo>
                <a:cubicBezTo>
                  <a:pt x="497" y="50"/>
                  <a:pt x="500" y="48"/>
                  <a:pt x="500" y="46"/>
                </a:cubicBezTo>
                <a:cubicBezTo>
                  <a:pt x="500" y="43"/>
                  <a:pt x="497" y="41"/>
                  <a:pt x="495" y="41"/>
                </a:cubicBezTo>
                <a:cubicBezTo>
                  <a:pt x="492" y="41"/>
                  <a:pt x="490" y="43"/>
                  <a:pt x="490" y="46"/>
                </a:cubicBezTo>
                <a:close/>
                <a:moveTo>
                  <a:pt x="238" y="114"/>
                </a:moveTo>
                <a:cubicBezTo>
                  <a:pt x="238" y="116"/>
                  <a:pt x="240" y="118"/>
                  <a:pt x="243" y="118"/>
                </a:cubicBezTo>
                <a:cubicBezTo>
                  <a:pt x="246" y="118"/>
                  <a:pt x="248" y="116"/>
                  <a:pt x="248" y="114"/>
                </a:cubicBezTo>
                <a:cubicBezTo>
                  <a:pt x="248" y="111"/>
                  <a:pt x="246" y="109"/>
                  <a:pt x="243" y="109"/>
                </a:cubicBezTo>
                <a:cubicBezTo>
                  <a:pt x="240" y="109"/>
                  <a:pt x="238" y="111"/>
                  <a:pt x="238" y="114"/>
                </a:cubicBezTo>
                <a:close/>
                <a:moveTo>
                  <a:pt x="248" y="87"/>
                </a:moveTo>
                <a:cubicBezTo>
                  <a:pt x="248" y="84"/>
                  <a:pt x="246" y="82"/>
                  <a:pt x="243" y="82"/>
                </a:cubicBezTo>
                <a:cubicBezTo>
                  <a:pt x="240" y="82"/>
                  <a:pt x="238" y="84"/>
                  <a:pt x="238" y="87"/>
                </a:cubicBezTo>
                <a:cubicBezTo>
                  <a:pt x="238" y="89"/>
                  <a:pt x="240" y="91"/>
                  <a:pt x="243" y="91"/>
                </a:cubicBezTo>
                <a:cubicBezTo>
                  <a:pt x="246" y="91"/>
                  <a:pt x="248" y="89"/>
                  <a:pt x="248" y="87"/>
                </a:cubicBezTo>
                <a:close/>
                <a:moveTo>
                  <a:pt x="599" y="209"/>
                </a:moveTo>
                <a:cubicBezTo>
                  <a:pt x="599" y="212"/>
                  <a:pt x="601" y="214"/>
                  <a:pt x="604" y="214"/>
                </a:cubicBezTo>
                <a:cubicBezTo>
                  <a:pt x="606" y="214"/>
                  <a:pt x="608" y="212"/>
                  <a:pt x="608" y="209"/>
                </a:cubicBezTo>
                <a:cubicBezTo>
                  <a:pt x="608" y="207"/>
                  <a:pt x="606" y="205"/>
                  <a:pt x="604" y="205"/>
                </a:cubicBezTo>
                <a:cubicBezTo>
                  <a:pt x="601" y="205"/>
                  <a:pt x="599" y="207"/>
                  <a:pt x="599" y="209"/>
                </a:cubicBezTo>
                <a:close/>
                <a:moveTo>
                  <a:pt x="107" y="137"/>
                </a:moveTo>
                <a:cubicBezTo>
                  <a:pt x="104" y="137"/>
                  <a:pt x="102" y="139"/>
                  <a:pt x="102" y="141"/>
                </a:cubicBezTo>
                <a:cubicBezTo>
                  <a:pt x="102" y="144"/>
                  <a:pt x="104" y="146"/>
                  <a:pt x="107" y="146"/>
                </a:cubicBezTo>
                <a:cubicBezTo>
                  <a:pt x="109" y="146"/>
                  <a:pt x="111" y="144"/>
                  <a:pt x="111" y="141"/>
                </a:cubicBezTo>
                <a:cubicBezTo>
                  <a:pt x="111" y="139"/>
                  <a:pt x="109" y="137"/>
                  <a:pt x="107" y="137"/>
                </a:cubicBezTo>
                <a:close/>
                <a:moveTo>
                  <a:pt x="114" y="159"/>
                </a:moveTo>
                <a:cubicBezTo>
                  <a:pt x="116" y="159"/>
                  <a:pt x="118" y="157"/>
                  <a:pt x="118" y="155"/>
                </a:cubicBezTo>
                <a:cubicBezTo>
                  <a:pt x="118" y="152"/>
                  <a:pt x="116" y="150"/>
                  <a:pt x="114" y="150"/>
                </a:cubicBezTo>
                <a:cubicBezTo>
                  <a:pt x="111" y="150"/>
                  <a:pt x="109" y="152"/>
                  <a:pt x="109" y="155"/>
                </a:cubicBezTo>
                <a:cubicBezTo>
                  <a:pt x="109" y="157"/>
                  <a:pt x="111" y="159"/>
                  <a:pt x="114" y="159"/>
                </a:cubicBezTo>
                <a:close/>
                <a:moveTo>
                  <a:pt x="515" y="37"/>
                </a:moveTo>
                <a:cubicBezTo>
                  <a:pt x="518" y="37"/>
                  <a:pt x="520" y="34"/>
                  <a:pt x="520" y="32"/>
                </a:cubicBezTo>
                <a:cubicBezTo>
                  <a:pt x="520" y="29"/>
                  <a:pt x="518" y="27"/>
                  <a:pt x="515" y="27"/>
                </a:cubicBezTo>
                <a:cubicBezTo>
                  <a:pt x="513" y="27"/>
                  <a:pt x="511" y="29"/>
                  <a:pt x="511" y="32"/>
                </a:cubicBezTo>
                <a:cubicBezTo>
                  <a:pt x="511" y="34"/>
                  <a:pt x="513" y="37"/>
                  <a:pt x="515" y="37"/>
                </a:cubicBezTo>
                <a:close/>
                <a:moveTo>
                  <a:pt x="524" y="32"/>
                </a:moveTo>
                <a:cubicBezTo>
                  <a:pt x="524" y="34"/>
                  <a:pt x="527" y="37"/>
                  <a:pt x="529" y="37"/>
                </a:cubicBezTo>
                <a:cubicBezTo>
                  <a:pt x="532" y="37"/>
                  <a:pt x="534" y="34"/>
                  <a:pt x="534" y="32"/>
                </a:cubicBezTo>
                <a:cubicBezTo>
                  <a:pt x="534" y="29"/>
                  <a:pt x="532" y="27"/>
                  <a:pt x="529" y="27"/>
                </a:cubicBezTo>
                <a:cubicBezTo>
                  <a:pt x="527" y="27"/>
                  <a:pt x="524" y="29"/>
                  <a:pt x="524" y="32"/>
                </a:cubicBezTo>
                <a:close/>
                <a:moveTo>
                  <a:pt x="536" y="41"/>
                </a:moveTo>
                <a:cubicBezTo>
                  <a:pt x="533" y="41"/>
                  <a:pt x="531" y="43"/>
                  <a:pt x="531" y="46"/>
                </a:cubicBezTo>
                <a:cubicBezTo>
                  <a:pt x="531" y="48"/>
                  <a:pt x="533" y="50"/>
                  <a:pt x="536" y="50"/>
                </a:cubicBezTo>
                <a:cubicBezTo>
                  <a:pt x="538" y="50"/>
                  <a:pt x="540" y="48"/>
                  <a:pt x="540" y="46"/>
                </a:cubicBezTo>
                <a:cubicBezTo>
                  <a:pt x="540" y="43"/>
                  <a:pt x="538" y="41"/>
                  <a:pt x="536" y="41"/>
                </a:cubicBezTo>
                <a:close/>
                <a:moveTo>
                  <a:pt x="504" y="46"/>
                </a:moveTo>
                <a:cubicBezTo>
                  <a:pt x="504" y="48"/>
                  <a:pt x="506" y="50"/>
                  <a:pt x="509" y="50"/>
                </a:cubicBezTo>
                <a:cubicBezTo>
                  <a:pt x="511" y="50"/>
                  <a:pt x="513" y="48"/>
                  <a:pt x="513" y="46"/>
                </a:cubicBezTo>
                <a:cubicBezTo>
                  <a:pt x="513" y="43"/>
                  <a:pt x="511" y="41"/>
                  <a:pt x="509" y="41"/>
                </a:cubicBezTo>
                <a:cubicBezTo>
                  <a:pt x="506" y="41"/>
                  <a:pt x="504" y="43"/>
                  <a:pt x="504" y="46"/>
                </a:cubicBezTo>
                <a:close/>
                <a:moveTo>
                  <a:pt x="125" y="141"/>
                </a:moveTo>
                <a:cubicBezTo>
                  <a:pt x="125" y="139"/>
                  <a:pt x="123" y="137"/>
                  <a:pt x="120" y="137"/>
                </a:cubicBezTo>
                <a:cubicBezTo>
                  <a:pt x="118" y="137"/>
                  <a:pt x="116" y="139"/>
                  <a:pt x="116" y="141"/>
                </a:cubicBezTo>
                <a:cubicBezTo>
                  <a:pt x="116" y="144"/>
                  <a:pt x="118" y="146"/>
                  <a:pt x="120" y="146"/>
                </a:cubicBezTo>
                <a:cubicBezTo>
                  <a:pt x="123" y="146"/>
                  <a:pt x="125" y="144"/>
                  <a:pt x="125" y="141"/>
                </a:cubicBezTo>
                <a:close/>
                <a:moveTo>
                  <a:pt x="674" y="32"/>
                </a:moveTo>
                <a:cubicBezTo>
                  <a:pt x="674" y="34"/>
                  <a:pt x="676" y="37"/>
                  <a:pt x="679" y="37"/>
                </a:cubicBezTo>
                <a:cubicBezTo>
                  <a:pt x="681" y="37"/>
                  <a:pt x="683" y="34"/>
                  <a:pt x="683" y="32"/>
                </a:cubicBezTo>
                <a:cubicBezTo>
                  <a:pt x="683" y="29"/>
                  <a:pt x="681" y="27"/>
                  <a:pt x="679" y="27"/>
                </a:cubicBezTo>
                <a:cubicBezTo>
                  <a:pt x="676" y="27"/>
                  <a:pt x="674" y="29"/>
                  <a:pt x="674" y="32"/>
                </a:cubicBezTo>
                <a:close/>
                <a:moveTo>
                  <a:pt x="715" y="114"/>
                </a:moveTo>
                <a:cubicBezTo>
                  <a:pt x="715" y="116"/>
                  <a:pt x="717" y="118"/>
                  <a:pt x="720" y="118"/>
                </a:cubicBezTo>
                <a:cubicBezTo>
                  <a:pt x="722" y="118"/>
                  <a:pt x="724" y="116"/>
                  <a:pt x="724" y="114"/>
                </a:cubicBezTo>
                <a:cubicBezTo>
                  <a:pt x="724" y="111"/>
                  <a:pt x="722" y="109"/>
                  <a:pt x="720" y="109"/>
                </a:cubicBezTo>
                <a:cubicBezTo>
                  <a:pt x="717" y="109"/>
                  <a:pt x="715" y="111"/>
                  <a:pt x="715" y="114"/>
                </a:cubicBezTo>
                <a:close/>
                <a:moveTo>
                  <a:pt x="727" y="105"/>
                </a:moveTo>
                <a:cubicBezTo>
                  <a:pt x="729" y="105"/>
                  <a:pt x="731" y="103"/>
                  <a:pt x="731" y="100"/>
                </a:cubicBezTo>
                <a:cubicBezTo>
                  <a:pt x="731" y="98"/>
                  <a:pt x="729" y="96"/>
                  <a:pt x="727" y="96"/>
                </a:cubicBezTo>
                <a:cubicBezTo>
                  <a:pt x="724" y="96"/>
                  <a:pt x="722" y="98"/>
                  <a:pt x="722" y="100"/>
                </a:cubicBezTo>
                <a:cubicBezTo>
                  <a:pt x="722" y="103"/>
                  <a:pt x="724" y="105"/>
                  <a:pt x="727" y="105"/>
                </a:cubicBezTo>
                <a:close/>
                <a:moveTo>
                  <a:pt x="708" y="100"/>
                </a:moveTo>
                <a:cubicBezTo>
                  <a:pt x="708" y="103"/>
                  <a:pt x="710" y="105"/>
                  <a:pt x="713" y="105"/>
                </a:cubicBezTo>
                <a:cubicBezTo>
                  <a:pt x="715" y="105"/>
                  <a:pt x="717" y="103"/>
                  <a:pt x="717" y="100"/>
                </a:cubicBezTo>
                <a:cubicBezTo>
                  <a:pt x="717" y="98"/>
                  <a:pt x="715" y="96"/>
                  <a:pt x="713" y="96"/>
                </a:cubicBezTo>
                <a:cubicBezTo>
                  <a:pt x="710" y="96"/>
                  <a:pt x="708" y="98"/>
                  <a:pt x="708" y="100"/>
                </a:cubicBezTo>
                <a:close/>
                <a:moveTo>
                  <a:pt x="699" y="23"/>
                </a:moveTo>
                <a:cubicBezTo>
                  <a:pt x="702" y="23"/>
                  <a:pt x="704" y="21"/>
                  <a:pt x="704" y="18"/>
                </a:cubicBezTo>
                <a:cubicBezTo>
                  <a:pt x="704" y="16"/>
                  <a:pt x="702" y="14"/>
                  <a:pt x="699" y="14"/>
                </a:cubicBezTo>
                <a:cubicBezTo>
                  <a:pt x="697" y="14"/>
                  <a:pt x="695" y="16"/>
                  <a:pt x="695" y="18"/>
                </a:cubicBezTo>
                <a:cubicBezTo>
                  <a:pt x="695" y="21"/>
                  <a:pt x="697" y="23"/>
                  <a:pt x="699" y="23"/>
                </a:cubicBezTo>
                <a:close/>
                <a:moveTo>
                  <a:pt x="729" y="114"/>
                </a:moveTo>
                <a:cubicBezTo>
                  <a:pt x="729" y="116"/>
                  <a:pt x="731" y="118"/>
                  <a:pt x="733" y="118"/>
                </a:cubicBezTo>
                <a:cubicBezTo>
                  <a:pt x="736" y="118"/>
                  <a:pt x="738" y="116"/>
                  <a:pt x="738" y="114"/>
                </a:cubicBezTo>
                <a:cubicBezTo>
                  <a:pt x="738" y="111"/>
                  <a:pt x="736" y="109"/>
                  <a:pt x="733" y="109"/>
                </a:cubicBezTo>
                <a:cubicBezTo>
                  <a:pt x="731" y="109"/>
                  <a:pt x="729" y="111"/>
                  <a:pt x="729" y="114"/>
                </a:cubicBezTo>
                <a:close/>
                <a:moveTo>
                  <a:pt x="702" y="87"/>
                </a:moveTo>
                <a:cubicBezTo>
                  <a:pt x="702" y="89"/>
                  <a:pt x="704" y="91"/>
                  <a:pt x="706" y="91"/>
                </a:cubicBezTo>
                <a:cubicBezTo>
                  <a:pt x="709" y="91"/>
                  <a:pt x="711" y="89"/>
                  <a:pt x="711" y="87"/>
                </a:cubicBezTo>
                <a:cubicBezTo>
                  <a:pt x="711" y="84"/>
                  <a:pt x="709" y="82"/>
                  <a:pt x="706" y="82"/>
                </a:cubicBezTo>
                <a:cubicBezTo>
                  <a:pt x="704" y="82"/>
                  <a:pt x="702" y="84"/>
                  <a:pt x="702" y="87"/>
                </a:cubicBezTo>
                <a:close/>
                <a:moveTo>
                  <a:pt x="740" y="105"/>
                </a:moveTo>
                <a:cubicBezTo>
                  <a:pt x="743" y="105"/>
                  <a:pt x="745" y="103"/>
                  <a:pt x="745" y="100"/>
                </a:cubicBezTo>
                <a:cubicBezTo>
                  <a:pt x="745" y="98"/>
                  <a:pt x="743" y="96"/>
                  <a:pt x="740" y="96"/>
                </a:cubicBezTo>
                <a:cubicBezTo>
                  <a:pt x="738" y="96"/>
                  <a:pt x="736" y="98"/>
                  <a:pt x="736" y="100"/>
                </a:cubicBezTo>
                <a:cubicBezTo>
                  <a:pt x="736" y="103"/>
                  <a:pt x="738" y="105"/>
                  <a:pt x="740" y="105"/>
                </a:cubicBezTo>
                <a:close/>
                <a:moveTo>
                  <a:pt x="767" y="105"/>
                </a:moveTo>
                <a:cubicBezTo>
                  <a:pt x="770" y="105"/>
                  <a:pt x="772" y="103"/>
                  <a:pt x="772" y="100"/>
                </a:cubicBezTo>
                <a:cubicBezTo>
                  <a:pt x="772" y="98"/>
                  <a:pt x="770" y="96"/>
                  <a:pt x="767" y="96"/>
                </a:cubicBezTo>
                <a:cubicBezTo>
                  <a:pt x="765" y="96"/>
                  <a:pt x="763" y="98"/>
                  <a:pt x="763" y="100"/>
                </a:cubicBezTo>
                <a:cubicBezTo>
                  <a:pt x="763" y="103"/>
                  <a:pt x="765" y="105"/>
                  <a:pt x="767" y="105"/>
                </a:cubicBezTo>
                <a:close/>
                <a:moveTo>
                  <a:pt x="756" y="114"/>
                </a:moveTo>
                <a:cubicBezTo>
                  <a:pt x="756" y="116"/>
                  <a:pt x="758" y="118"/>
                  <a:pt x="761" y="118"/>
                </a:cubicBezTo>
                <a:cubicBezTo>
                  <a:pt x="763" y="118"/>
                  <a:pt x="765" y="116"/>
                  <a:pt x="765" y="114"/>
                </a:cubicBezTo>
                <a:cubicBezTo>
                  <a:pt x="765" y="111"/>
                  <a:pt x="763" y="109"/>
                  <a:pt x="761" y="109"/>
                </a:cubicBezTo>
                <a:cubicBezTo>
                  <a:pt x="758" y="109"/>
                  <a:pt x="756" y="111"/>
                  <a:pt x="756" y="114"/>
                </a:cubicBezTo>
                <a:close/>
                <a:moveTo>
                  <a:pt x="688" y="32"/>
                </a:moveTo>
                <a:cubicBezTo>
                  <a:pt x="688" y="34"/>
                  <a:pt x="690" y="37"/>
                  <a:pt x="692" y="37"/>
                </a:cubicBezTo>
                <a:cubicBezTo>
                  <a:pt x="695" y="37"/>
                  <a:pt x="697" y="34"/>
                  <a:pt x="697" y="32"/>
                </a:cubicBezTo>
                <a:cubicBezTo>
                  <a:pt x="697" y="29"/>
                  <a:pt x="695" y="27"/>
                  <a:pt x="692" y="27"/>
                </a:cubicBezTo>
                <a:cubicBezTo>
                  <a:pt x="690" y="27"/>
                  <a:pt x="688" y="29"/>
                  <a:pt x="688" y="32"/>
                </a:cubicBezTo>
                <a:close/>
                <a:moveTo>
                  <a:pt x="767" y="23"/>
                </a:moveTo>
                <a:cubicBezTo>
                  <a:pt x="770" y="23"/>
                  <a:pt x="772" y="21"/>
                  <a:pt x="772" y="18"/>
                </a:cubicBezTo>
                <a:cubicBezTo>
                  <a:pt x="772" y="16"/>
                  <a:pt x="770" y="14"/>
                  <a:pt x="767" y="14"/>
                </a:cubicBezTo>
                <a:cubicBezTo>
                  <a:pt x="765" y="14"/>
                  <a:pt x="763" y="16"/>
                  <a:pt x="763" y="18"/>
                </a:cubicBezTo>
                <a:cubicBezTo>
                  <a:pt x="763" y="21"/>
                  <a:pt x="765" y="23"/>
                  <a:pt x="767" y="23"/>
                </a:cubicBezTo>
                <a:close/>
                <a:moveTo>
                  <a:pt x="754" y="105"/>
                </a:moveTo>
                <a:cubicBezTo>
                  <a:pt x="756" y="105"/>
                  <a:pt x="758" y="103"/>
                  <a:pt x="758" y="100"/>
                </a:cubicBezTo>
                <a:cubicBezTo>
                  <a:pt x="758" y="98"/>
                  <a:pt x="756" y="96"/>
                  <a:pt x="754" y="96"/>
                </a:cubicBezTo>
                <a:cubicBezTo>
                  <a:pt x="751" y="96"/>
                  <a:pt x="749" y="98"/>
                  <a:pt x="749" y="100"/>
                </a:cubicBezTo>
                <a:cubicBezTo>
                  <a:pt x="749" y="103"/>
                  <a:pt x="751" y="105"/>
                  <a:pt x="754" y="105"/>
                </a:cubicBezTo>
                <a:close/>
                <a:moveTo>
                  <a:pt x="742" y="114"/>
                </a:moveTo>
                <a:cubicBezTo>
                  <a:pt x="742" y="116"/>
                  <a:pt x="744" y="118"/>
                  <a:pt x="747" y="118"/>
                </a:cubicBezTo>
                <a:cubicBezTo>
                  <a:pt x="749" y="118"/>
                  <a:pt x="751" y="116"/>
                  <a:pt x="751" y="114"/>
                </a:cubicBezTo>
                <a:cubicBezTo>
                  <a:pt x="751" y="111"/>
                  <a:pt x="749" y="109"/>
                  <a:pt x="747" y="109"/>
                </a:cubicBezTo>
                <a:cubicBezTo>
                  <a:pt x="744" y="109"/>
                  <a:pt x="742" y="111"/>
                  <a:pt x="742" y="114"/>
                </a:cubicBezTo>
                <a:close/>
                <a:moveTo>
                  <a:pt x="652" y="37"/>
                </a:moveTo>
                <a:cubicBezTo>
                  <a:pt x="654" y="37"/>
                  <a:pt x="656" y="34"/>
                  <a:pt x="656" y="32"/>
                </a:cubicBezTo>
                <a:cubicBezTo>
                  <a:pt x="656" y="29"/>
                  <a:pt x="654" y="27"/>
                  <a:pt x="652" y="27"/>
                </a:cubicBezTo>
                <a:cubicBezTo>
                  <a:pt x="649" y="27"/>
                  <a:pt x="647" y="29"/>
                  <a:pt x="647" y="32"/>
                </a:cubicBezTo>
                <a:cubicBezTo>
                  <a:pt x="647" y="34"/>
                  <a:pt x="649" y="37"/>
                  <a:pt x="652" y="37"/>
                </a:cubicBezTo>
                <a:close/>
                <a:moveTo>
                  <a:pt x="631" y="159"/>
                </a:moveTo>
                <a:cubicBezTo>
                  <a:pt x="634" y="159"/>
                  <a:pt x="636" y="157"/>
                  <a:pt x="636" y="155"/>
                </a:cubicBezTo>
                <a:cubicBezTo>
                  <a:pt x="636" y="152"/>
                  <a:pt x="634" y="150"/>
                  <a:pt x="631" y="150"/>
                </a:cubicBezTo>
                <a:cubicBezTo>
                  <a:pt x="629" y="150"/>
                  <a:pt x="627" y="152"/>
                  <a:pt x="627" y="155"/>
                </a:cubicBezTo>
                <a:cubicBezTo>
                  <a:pt x="627" y="157"/>
                  <a:pt x="629" y="159"/>
                  <a:pt x="631" y="159"/>
                </a:cubicBezTo>
                <a:close/>
                <a:moveTo>
                  <a:pt x="686" y="23"/>
                </a:moveTo>
                <a:cubicBezTo>
                  <a:pt x="688" y="23"/>
                  <a:pt x="690" y="21"/>
                  <a:pt x="690" y="18"/>
                </a:cubicBezTo>
                <a:cubicBezTo>
                  <a:pt x="690" y="16"/>
                  <a:pt x="688" y="14"/>
                  <a:pt x="686" y="14"/>
                </a:cubicBezTo>
                <a:cubicBezTo>
                  <a:pt x="683" y="14"/>
                  <a:pt x="681" y="16"/>
                  <a:pt x="681" y="18"/>
                </a:cubicBezTo>
                <a:cubicBezTo>
                  <a:pt x="681" y="21"/>
                  <a:pt x="683" y="23"/>
                  <a:pt x="686" y="23"/>
                </a:cubicBezTo>
                <a:close/>
                <a:moveTo>
                  <a:pt x="638" y="146"/>
                </a:moveTo>
                <a:cubicBezTo>
                  <a:pt x="640" y="146"/>
                  <a:pt x="643" y="144"/>
                  <a:pt x="643" y="141"/>
                </a:cubicBezTo>
                <a:cubicBezTo>
                  <a:pt x="643" y="139"/>
                  <a:pt x="640" y="137"/>
                  <a:pt x="638" y="137"/>
                </a:cubicBezTo>
                <a:cubicBezTo>
                  <a:pt x="635" y="137"/>
                  <a:pt x="633" y="139"/>
                  <a:pt x="633" y="141"/>
                </a:cubicBezTo>
                <a:cubicBezTo>
                  <a:pt x="633" y="144"/>
                  <a:pt x="635" y="146"/>
                  <a:pt x="638" y="146"/>
                </a:cubicBezTo>
                <a:close/>
                <a:moveTo>
                  <a:pt x="618" y="214"/>
                </a:moveTo>
                <a:cubicBezTo>
                  <a:pt x="620" y="214"/>
                  <a:pt x="622" y="212"/>
                  <a:pt x="622" y="209"/>
                </a:cubicBezTo>
                <a:cubicBezTo>
                  <a:pt x="622" y="207"/>
                  <a:pt x="620" y="205"/>
                  <a:pt x="618" y="205"/>
                </a:cubicBezTo>
                <a:cubicBezTo>
                  <a:pt x="615" y="205"/>
                  <a:pt x="613" y="207"/>
                  <a:pt x="613" y="209"/>
                </a:cubicBezTo>
                <a:cubicBezTo>
                  <a:pt x="613" y="212"/>
                  <a:pt x="615" y="214"/>
                  <a:pt x="618" y="214"/>
                </a:cubicBezTo>
                <a:close/>
                <a:moveTo>
                  <a:pt x="645" y="132"/>
                </a:moveTo>
                <a:cubicBezTo>
                  <a:pt x="647" y="132"/>
                  <a:pt x="649" y="130"/>
                  <a:pt x="649" y="127"/>
                </a:cubicBezTo>
                <a:cubicBezTo>
                  <a:pt x="649" y="125"/>
                  <a:pt x="647" y="123"/>
                  <a:pt x="645" y="123"/>
                </a:cubicBezTo>
                <a:cubicBezTo>
                  <a:pt x="642" y="123"/>
                  <a:pt x="640" y="125"/>
                  <a:pt x="640" y="127"/>
                </a:cubicBezTo>
                <a:cubicBezTo>
                  <a:pt x="640" y="130"/>
                  <a:pt x="642" y="132"/>
                  <a:pt x="645" y="132"/>
                </a:cubicBezTo>
                <a:close/>
                <a:moveTo>
                  <a:pt x="624" y="200"/>
                </a:moveTo>
                <a:cubicBezTo>
                  <a:pt x="627" y="200"/>
                  <a:pt x="629" y="198"/>
                  <a:pt x="629" y="196"/>
                </a:cubicBezTo>
                <a:cubicBezTo>
                  <a:pt x="629" y="193"/>
                  <a:pt x="627" y="191"/>
                  <a:pt x="624" y="191"/>
                </a:cubicBezTo>
                <a:cubicBezTo>
                  <a:pt x="622" y="191"/>
                  <a:pt x="620" y="193"/>
                  <a:pt x="620" y="196"/>
                </a:cubicBezTo>
                <a:cubicBezTo>
                  <a:pt x="620" y="198"/>
                  <a:pt x="622" y="200"/>
                  <a:pt x="624" y="200"/>
                </a:cubicBezTo>
                <a:close/>
                <a:moveTo>
                  <a:pt x="631" y="187"/>
                </a:moveTo>
                <a:cubicBezTo>
                  <a:pt x="634" y="187"/>
                  <a:pt x="636" y="185"/>
                  <a:pt x="636" y="182"/>
                </a:cubicBezTo>
                <a:cubicBezTo>
                  <a:pt x="636" y="179"/>
                  <a:pt x="634" y="177"/>
                  <a:pt x="631" y="177"/>
                </a:cubicBezTo>
                <a:cubicBezTo>
                  <a:pt x="629" y="177"/>
                  <a:pt x="627" y="179"/>
                  <a:pt x="627" y="182"/>
                </a:cubicBezTo>
                <a:cubicBezTo>
                  <a:pt x="627" y="185"/>
                  <a:pt x="629" y="187"/>
                  <a:pt x="631" y="187"/>
                </a:cubicBezTo>
                <a:close/>
                <a:moveTo>
                  <a:pt x="672" y="23"/>
                </a:moveTo>
                <a:cubicBezTo>
                  <a:pt x="675" y="23"/>
                  <a:pt x="677" y="21"/>
                  <a:pt x="677" y="18"/>
                </a:cubicBezTo>
                <a:cubicBezTo>
                  <a:pt x="677" y="16"/>
                  <a:pt x="675" y="14"/>
                  <a:pt x="672" y="14"/>
                </a:cubicBezTo>
                <a:cubicBezTo>
                  <a:pt x="670" y="14"/>
                  <a:pt x="667" y="16"/>
                  <a:pt x="667" y="18"/>
                </a:cubicBezTo>
                <a:cubicBezTo>
                  <a:pt x="667" y="21"/>
                  <a:pt x="670" y="23"/>
                  <a:pt x="672" y="23"/>
                </a:cubicBezTo>
                <a:close/>
                <a:moveTo>
                  <a:pt x="450" y="73"/>
                </a:moveTo>
                <a:cubicBezTo>
                  <a:pt x="450" y="75"/>
                  <a:pt x="452" y="77"/>
                  <a:pt x="454" y="77"/>
                </a:cubicBezTo>
                <a:cubicBezTo>
                  <a:pt x="457" y="77"/>
                  <a:pt x="459" y="75"/>
                  <a:pt x="459" y="73"/>
                </a:cubicBezTo>
                <a:cubicBezTo>
                  <a:pt x="459" y="70"/>
                  <a:pt x="457" y="68"/>
                  <a:pt x="454" y="68"/>
                </a:cubicBezTo>
                <a:cubicBezTo>
                  <a:pt x="452" y="68"/>
                  <a:pt x="450" y="70"/>
                  <a:pt x="450" y="73"/>
                </a:cubicBezTo>
                <a:close/>
                <a:moveTo>
                  <a:pt x="665" y="37"/>
                </a:moveTo>
                <a:cubicBezTo>
                  <a:pt x="668" y="37"/>
                  <a:pt x="670" y="34"/>
                  <a:pt x="670" y="32"/>
                </a:cubicBezTo>
                <a:cubicBezTo>
                  <a:pt x="670" y="29"/>
                  <a:pt x="668" y="27"/>
                  <a:pt x="665" y="27"/>
                </a:cubicBezTo>
                <a:cubicBezTo>
                  <a:pt x="663" y="27"/>
                  <a:pt x="661" y="29"/>
                  <a:pt x="661" y="32"/>
                </a:cubicBezTo>
                <a:cubicBezTo>
                  <a:pt x="661" y="34"/>
                  <a:pt x="663" y="37"/>
                  <a:pt x="665" y="37"/>
                </a:cubicBezTo>
                <a:close/>
                <a:moveTo>
                  <a:pt x="606" y="223"/>
                </a:moveTo>
                <a:cubicBezTo>
                  <a:pt x="606" y="225"/>
                  <a:pt x="608" y="227"/>
                  <a:pt x="611" y="227"/>
                </a:cubicBezTo>
                <a:cubicBezTo>
                  <a:pt x="613" y="227"/>
                  <a:pt x="615" y="225"/>
                  <a:pt x="615" y="223"/>
                </a:cubicBezTo>
                <a:cubicBezTo>
                  <a:pt x="615" y="220"/>
                  <a:pt x="613" y="218"/>
                  <a:pt x="611" y="218"/>
                </a:cubicBezTo>
                <a:cubicBezTo>
                  <a:pt x="608" y="218"/>
                  <a:pt x="606" y="220"/>
                  <a:pt x="606" y="223"/>
                </a:cubicBezTo>
                <a:close/>
                <a:moveTo>
                  <a:pt x="654" y="46"/>
                </a:moveTo>
                <a:cubicBezTo>
                  <a:pt x="654" y="48"/>
                  <a:pt x="656" y="50"/>
                  <a:pt x="658" y="50"/>
                </a:cubicBezTo>
                <a:cubicBezTo>
                  <a:pt x="661" y="50"/>
                  <a:pt x="663" y="48"/>
                  <a:pt x="663" y="46"/>
                </a:cubicBezTo>
                <a:cubicBezTo>
                  <a:pt x="663" y="43"/>
                  <a:pt x="661" y="41"/>
                  <a:pt x="658" y="41"/>
                </a:cubicBezTo>
                <a:cubicBezTo>
                  <a:pt x="656" y="41"/>
                  <a:pt x="654" y="43"/>
                  <a:pt x="654" y="46"/>
                </a:cubicBezTo>
                <a:close/>
                <a:moveTo>
                  <a:pt x="652" y="118"/>
                </a:moveTo>
                <a:cubicBezTo>
                  <a:pt x="654" y="118"/>
                  <a:pt x="656" y="116"/>
                  <a:pt x="656" y="114"/>
                </a:cubicBezTo>
                <a:cubicBezTo>
                  <a:pt x="656" y="111"/>
                  <a:pt x="654" y="109"/>
                  <a:pt x="652" y="109"/>
                </a:cubicBezTo>
                <a:cubicBezTo>
                  <a:pt x="649" y="109"/>
                  <a:pt x="647" y="111"/>
                  <a:pt x="647" y="114"/>
                </a:cubicBezTo>
                <a:cubicBezTo>
                  <a:pt x="647" y="116"/>
                  <a:pt x="649" y="118"/>
                  <a:pt x="652" y="118"/>
                </a:cubicBezTo>
                <a:close/>
                <a:moveTo>
                  <a:pt x="549" y="132"/>
                </a:moveTo>
                <a:cubicBezTo>
                  <a:pt x="552" y="132"/>
                  <a:pt x="554" y="130"/>
                  <a:pt x="554" y="127"/>
                </a:cubicBezTo>
                <a:cubicBezTo>
                  <a:pt x="554" y="125"/>
                  <a:pt x="552" y="123"/>
                  <a:pt x="549" y="123"/>
                </a:cubicBezTo>
                <a:cubicBezTo>
                  <a:pt x="547" y="123"/>
                  <a:pt x="545" y="125"/>
                  <a:pt x="545" y="127"/>
                </a:cubicBezTo>
                <a:cubicBezTo>
                  <a:pt x="545" y="130"/>
                  <a:pt x="547" y="132"/>
                  <a:pt x="549" y="132"/>
                </a:cubicBezTo>
                <a:close/>
                <a:moveTo>
                  <a:pt x="400" y="423"/>
                </a:moveTo>
                <a:cubicBezTo>
                  <a:pt x="397" y="423"/>
                  <a:pt x="395" y="425"/>
                  <a:pt x="395" y="428"/>
                </a:cubicBezTo>
                <a:cubicBezTo>
                  <a:pt x="395" y="430"/>
                  <a:pt x="397" y="432"/>
                  <a:pt x="400" y="432"/>
                </a:cubicBezTo>
                <a:cubicBezTo>
                  <a:pt x="402" y="432"/>
                  <a:pt x="404" y="430"/>
                  <a:pt x="404" y="428"/>
                </a:cubicBezTo>
                <a:cubicBezTo>
                  <a:pt x="404" y="425"/>
                  <a:pt x="402" y="423"/>
                  <a:pt x="400" y="423"/>
                </a:cubicBezTo>
                <a:close/>
                <a:moveTo>
                  <a:pt x="409" y="428"/>
                </a:moveTo>
                <a:cubicBezTo>
                  <a:pt x="409" y="430"/>
                  <a:pt x="411" y="432"/>
                  <a:pt x="413" y="432"/>
                </a:cubicBezTo>
                <a:cubicBezTo>
                  <a:pt x="416" y="432"/>
                  <a:pt x="418" y="430"/>
                  <a:pt x="418" y="428"/>
                </a:cubicBezTo>
                <a:cubicBezTo>
                  <a:pt x="418" y="425"/>
                  <a:pt x="416" y="423"/>
                  <a:pt x="413" y="423"/>
                </a:cubicBezTo>
                <a:cubicBezTo>
                  <a:pt x="411" y="423"/>
                  <a:pt x="409" y="425"/>
                  <a:pt x="409" y="428"/>
                </a:cubicBezTo>
                <a:close/>
                <a:moveTo>
                  <a:pt x="402" y="441"/>
                </a:moveTo>
                <a:cubicBezTo>
                  <a:pt x="402" y="444"/>
                  <a:pt x="404" y="446"/>
                  <a:pt x="406" y="446"/>
                </a:cubicBezTo>
                <a:cubicBezTo>
                  <a:pt x="409" y="446"/>
                  <a:pt x="411" y="444"/>
                  <a:pt x="411" y="441"/>
                </a:cubicBezTo>
                <a:cubicBezTo>
                  <a:pt x="411" y="439"/>
                  <a:pt x="409" y="437"/>
                  <a:pt x="406" y="437"/>
                </a:cubicBezTo>
                <a:cubicBezTo>
                  <a:pt x="404" y="437"/>
                  <a:pt x="402" y="439"/>
                  <a:pt x="402" y="441"/>
                </a:cubicBezTo>
                <a:close/>
                <a:moveTo>
                  <a:pt x="388" y="441"/>
                </a:moveTo>
                <a:cubicBezTo>
                  <a:pt x="388" y="444"/>
                  <a:pt x="390" y="446"/>
                  <a:pt x="393" y="446"/>
                </a:cubicBezTo>
                <a:cubicBezTo>
                  <a:pt x="395" y="446"/>
                  <a:pt x="397" y="444"/>
                  <a:pt x="397" y="441"/>
                </a:cubicBezTo>
                <a:cubicBezTo>
                  <a:pt x="397" y="439"/>
                  <a:pt x="395" y="437"/>
                  <a:pt x="393" y="437"/>
                </a:cubicBezTo>
                <a:cubicBezTo>
                  <a:pt x="390" y="437"/>
                  <a:pt x="388" y="439"/>
                  <a:pt x="388" y="441"/>
                </a:cubicBezTo>
                <a:close/>
                <a:moveTo>
                  <a:pt x="375" y="441"/>
                </a:moveTo>
                <a:cubicBezTo>
                  <a:pt x="375" y="444"/>
                  <a:pt x="377" y="446"/>
                  <a:pt x="379" y="446"/>
                </a:cubicBezTo>
                <a:cubicBezTo>
                  <a:pt x="382" y="446"/>
                  <a:pt x="384" y="444"/>
                  <a:pt x="384" y="441"/>
                </a:cubicBezTo>
                <a:cubicBezTo>
                  <a:pt x="384" y="439"/>
                  <a:pt x="382" y="437"/>
                  <a:pt x="379" y="437"/>
                </a:cubicBezTo>
                <a:cubicBezTo>
                  <a:pt x="377" y="437"/>
                  <a:pt x="375" y="439"/>
                  <a:pt x="375" y="441"/>
                </a:cubicBezTo>
                <a:close/>
                <a:moveTo>
                  <a:pt x="372" y="423"/>
                </a:moveTo>
                <a:cubicBezTo>
                  <a:pt x="370" y="423"/>
                  <a:pt x="368" y="425"/>
                  <a:pt x="368" y="428"/>
                </a:cubicBezTo>
                <a:cubicBezTo>
                  <a:pt x="368" y="430"/>
                  <a:pt x="370" y="432"/>
                  <a:pt x="372" y="432"/>
                </a:cubicBezTo>
                <a:cubicBezTo>
                  <a:pt x="375" y="432"/>
                  <a:pt x="377" y="430"/>
                  <a:pt x="377" y="428"/>
                </a:cubicBezTo>
                <a:cubicBezTo>
                  <a:pt x="377" y="425"/>
                  <a:pt x="375" y="423"/>
                  <a:pt x="372" y="423"/>
                </a:cubicBezTo>
                <a:close/>
                <a:moveTo>
                  <a:pt x="386" y="423"/>
                </a:moveTo>
                <a:cubicBezTo>
                  <a:pt x="384" y="423"/>
                  <a:pt x="381" y="425"/>
                  <a:pt x="381" y="428"/>
                </a:cubicBezTo>
                <a:cubicBezTo>
                  <a:pt x="381" y="430"/>
                  <a:pt x="384" y="432"/>
                  <a:pt x="386" y="432"/>
                </a:cubicBezTo>
                <a:cubicBezTo>
                  <a:pt x="389" y="432"/>
                  <a:pt x="391" y="430"/>
                  <a:pt x="391" y="428"/>
                </a:cubicBezTo>
                <a:cubicBezTo>
                  <a:pt x="391" y="425"/>
                  <a:pt x="389" y="423"/>
                  <a:pt x="386" y="423"/>
                </a:cubicBezTo>
                <a:close/>
                <a:moveTo>
                  <a:pt x="425" y="441"/>
                </a:moveTo>
                <a:cubicBezTo>
                  <a:pt x="425" y="439"/>
                  <a:pt x="423" y="437"/>
                  <a:pt x="420" y="437"/>
                </a:cubicBezTo>
                <a:cubicBezTo>
                  <a:pt x="418" y="437"/>
                  <a:pt x="416" y="439"/>
                  <a:pt x="416" y="441"/>
                </a:cubicBezTo>
                <a:cubicBezTo>
                  <a:pt x="416" y="444"/>
                  <a:pt x="418" y="446"/>
                  <a:pt x="420" y="446"/>
                </a:cubicBezTo>
                <a:cubicBezTo>
                  <a:pt x="423" y="446"/>
                  <a:pt x="425" y="444"/>
                  <a:pt x="425" y="441"/>
                </a:cubicBezTo>
                <a:close/>
                <a:moveTo>
                  <a:pt x="391" y="482"/>
                </a:moveTo>
                <a:cubicBezTo>
                  <a:pt x="391" y="480"/>
                  <a:pt x="389" y="478"/>
                  <a:pt x="386" y="478"/>
                </a:cubicBezTo>
                <a:cubicBezTo>
                  <a:pt x="384" y="478"/>
                  <a:pt x="381" y="480"/>
                  <a:pt x="381" y="482"/>
                </a:cubicBezTo>
                <a:cubicBezTo>
                  <a:pt x="381" y="485"/>
                  <a:pt x="384" y="487"/>
                  <a:pt x="386" y="487"/>
                </a:cubicBezTo>
                <a:cubicBezTo>
                  <a:pt x="389" y="487"/>
                  <a:pt x="391" y="485"/>
                  <a:pt x="391" y="482"/>
                </a:cubicBezTo>
                <a:close/>
                <a:moveTo>
                  <a:pt x="404" y="455"/>
                </a:moveTo>
                <a:cubicBezTo>
                  <a:pt x="404" y="452"/>
                  <a:pt x="402" y="450"/>
                  <a:pt x="400" y="450"/>
                </a:cubicBezTo>
                <a:cubicBezTo>
                  <a:pt x="397" y="450"/>
                  <a:pt x="395" y="452"/>
                  <a:pt x="395" y="455"/>
                </a:cubicBezTo>
                <a:cubicBezTo>
                  <a:pt x="395" y="457"/>
                  <a:pt x="397" y="459"/>
                  <a:pt x="400" y="459"/>
                </a:cubicBezTo>
                <a:cubicBezTo>
                  <a:pt x="402" y="459"/>
                  <a:pt x="404" y="457"/>
                  <a:pt x="404" y="455"/>
                </a:cubicBezTo>
                <a:close/>
                <a:moveTo>
                  <a:pt x="397" y="468"/>
                </a:moveTo>
                <a:cubicBezTo>
                  <a:pt x="397" y="466"/>
                  <a:pt x="395" y="464"/>
                  <a:pt x="393" y="464"/>
                </a:cubicBezTo>
                <a:cubicBezTo>
                  <a:pt x="390" y="464"/>
                  <a:pt x="388" y="466"/>
                  <a:pt x="388" y="468"/>
                </a:cubicBezTo>
                <a:cubicBezTo>
                  <a:pt x="388" y="471"/>
                  <a:pt x="390" y="473"/>
                  <a:pt x="393" y="473"/>
                </a:cubicBezTo>
                <a:cubicBezTo>
                  <a:pt x="395" y="473"/>
                  <a:pt x="397" y="471"/>
                  <a:pt x="397" y="468"/>
                </a:cubicBezTo>
                <a:close/>
                <a:moveTo>
                  <a:pt x="406" y="473"/>
                </a:moveTo>
                <a:cubicBezTo>
                  <a:pt x="409" y="473"/>
                  <a:pt x="411" y="471"/>
                  <a:pt x="411" y="468"/>
                </a:cubicBezTo>
                <a:cubicBezTo>
                  <a:pt x="411" y="466"/>
                  <a:pt x="409" y="464"/>
                  <a:pt x="406" y="464"/>
                </a:cubicBezTo>
                <a:cubicBezTo>
                  <a:pt x="404" y="464"/>
                  <a:pt x="402" y="466"/>
                  <a:pt x="402" y="468"/>
                </a:cubicBezTo>
                <a:cubicBezTo>
                  <a:pt x="402" y="471"/>
                  <a:pt x="404" y="473"/>
                  <a:pt x="406" y="473"/>
                </a:cubicBezTo>
                <a:close/>
                <a:moveTo>
                  <a:pt x="418" y="455"/>
                </a:moveTo>
                <a:cubicBezTo>
                  <a:pt x="418" y="452"/>
                  <a:pt x="416" y="450"/>
                  <a:pt x="413" y="450"/>
                </a:cubicBezTo>
                <a:cubicBezTo>
                  <a:pt x="411" y="450"/>
                  <a:pt x="409" y="452"/>
                  <a:pt x="409" y="455"/>
                </a:cubicBezTo>
                <a:cubicBezTo>
                  <a:pt x="409" y="457"/>
                  <a:pt x="411" y="459"/>
                  <a:pt x="413" y="459"/>
                </a:cubicBezTo>
                <a:cubicBezTo>
                  <a:pt x="416" y="459"/>
                  <a:pt x="418" y="457"/>
                  <a:pt x="418" y="455"/>
                </a:cubicBezTo>
                <a:close/>
                <a:moveTo>
                  <a:pt x="359" y="232"/>
                </a:moveTo>
                <a:cubicBezTo>
                  <a:pt x="356" y="232"/>
                  <a:pt x="354" y="234"/>
                  <a:pt x="354" y="237"/>
                </a:cubicBezTo>
                <a:cubicBezTo>
                  <a:pt x="354" y="239"/>
                  <a:pt x="356" y="241"/>
                  <a:pt x="359" y="241"/>
                </a:cubicBezTo>
                <a:cubicBezTo>
                  <a:pt x="361" y="241"/>
                  <a:pt x="363" y="239"/>
                  <a:pt x="363" y="237"/>
                </a:cubicBezTo>
                <a:cubicBezTo>
                  <a:pt x="363" y="234"/>
                  <a:pt x="361" y="232"/>
                  <a:pt x="359" y="232"/>
                </a:cubicBezTo>
                <a:close/>
                <a:moveTo>
                  <a:pt x="325" y="255"/>
                </a:moveTo>
                <a:cubicBezTo>
                  <a:pt x="327" y="255"/>
                  <a:pt x="329" y="253"/>
                  <a:pt x="329" y="250"/>
                </a:cubicBezTo>
                <a:cubicBezTo>
                  <a:pt x="329" y="248"/>
                  <a:pt x="327" y="246"/>
                  <a:pt x="325" y="246"/>
                </a:cubicBezTo>
                <a:cubicBezTo>
                  <a:pt x="322" y="246"/>
                  <a:pt x="320" y="248"/>
                  <a:pt x="320" y="250"/>
                </a:cubicBezTo>
                <a:cubicBezTo>
                  <a:pt x="320" y="253"/>
                  <a:pt x="322" y="255"/>
                  <a:pt x="325" y="255"/>
                </a:cubicBezTo>
                <a:close/>
                <a:moveTo>
                  <a:pt x="325" y="227"/>
                </a:moveTo>
                <a:cubicBezTo>
                  <a:pt x="327" y="227"/>
                  <a:pt x="329" y="225"/>
                  <a:pt x="329" y="223"/>
                </a:cubicBezTo>
                <a:cubicBezTo>
                  <a:pt x="329" y="220"/>
                  <a:pt x="327" y="218"/>
                  <a:pt x="325" y="218"/>
                </a:cubicBezTo>
                <a:cubicBezTo>
                  <a:pt x="322" y="218"/>
                  <a:pt x="320" y="220"/>
                  <a:pt x="320" y="223"/>
                </a:cubicBezTo>
                <a:cubicBezTo>
                  <a:pt x="320" y="225"/>
                  <a:pt x="322" y="227"/>
                  <a:pt x="325" y="227"/>
                </a:cubicBezTo>
                <a:close/>
                <a:moveTo>
                  <a:pt x="332" y="177"/>
                </a:moveTo>
                <a:cubicBezTo>
                  <a:pt x="329" y="177"/>
                  <a:pt x="327" y="179"/>
                  <a:pt x="327" y="182"/>
                </a:cubicBezTo>
                <a:cubicBezTo>
                  <a:pt x="327" y="185"/>
                  <a:pt x="329" y="187"/>
                  <a:pt x="332" y="187"/>
                </a:cubicBezTo>
                <a:cubicBezTo>
                  <a:pt x="334" y="187"/>
                  <a:pt x="336" y="185"/>
                  <a:pt x="336" y="182"/>
                </a:cubicBezTo>
                <a:cubicBezTo>
                  <a:pt x="336" y="179"/>
                  <a:pt x="334" y="177"/>
                  <a:pt x="332" y="177"/>
                </a:cubicBezTo>
                <a:close/>
                <a:moveTo>
                  <a:pt x="366" y="409"/>
                </a:moveTo>
                <a:cubicBezTo>
                  <a:pt x="363" y="409"/>
                  <a:pt x="361" y="411"/>
                  <a:pt x="361" y="414"/>
                </a:cubicBezTo>
                <a:cubicBezTo>
                  <a:pt x="361" y="416"/>
                  <a:pt x="363" y="418"/>
                  <a:pt x="366" y="418"/>
                </a:cubicBezTo>
                <a:cubicBezTo>
                  <a:pt x="368" y="418"/>
                  <a:pt x="370" y="416"/>
                  <a:pt x="370" y="414"/>
                </a:cubicBezTo>
                <a:cubicBezTo>
                  <a:pt x="370" y="411"/>
                  <a:pt x="368" y="409"/>
                  <a:pt x="366" y="409"/>
                </a:cubicBezTo>
                <a:close/>
                <a:moveTo>
                  <a:pt x="327" y="373"/>
                </a:moveTo>
                <a:cubicBezTo>
                  <a:pt x="327" y="375"/>
                  <a:pt x="329" y="378"/>
                  <a:pt x="332" y="378"/>
                </a:cubicBezTo>
                <a:cubicBezTo>
                  <a:pt x="334" y="378"/>
                  <a:pt x="336" y="375"/>
                  <a:pt x="336" y="373"/>
                </a:cubicBezTo>
                <a:cubicBezTo>
                  <a:pt x="336" y="370"/>
                  <a:pt x="334" y="368"/>
                  <a:pt x="332" y="368"/>
                </a:cubicBezTo>
                <a:cubicBezTo>
                  <a:pt x="329" y="368"/>
                  <a:pt x="327" y="370"/>
                  <a:pt x="327" y="373"/>
                </a:cubicBezTo>
                <a:close/>
                <a:moveTo>
                  <a:pt x="332" y="268"/>
                </a:moveTo>
                <a:cubicBezTo>
                  <a:pt x="334" y="268"/>
                  <a:pt x="336" y="266"/>
                  <a:pt x="336" y="264"/>
                </a:cubicBezTo>
                <a:cubicBezTo>
                  <a:pt x="336" y="261"/>
                  <a:pt x="334" y="259"/>
                  <a:pt x="332" y="259"/>
                </a:cubicBezTo>
                <a:cubicBezTo>
                  <a:pt x="329" y="259"/>
                  <a:pt x="327" y="261"/>
                  <a:pt x="327" y="264"/>
                </a:cubicBezTo>
                <a:cubicBezTo>
                  <a:pt x="327" y="266"/>
                  <a:pt x="329" y="268"/>
                  <a:pt x="332" y="268"/>
                </a:cubicBezTo>
                <a:close/>
                <a:moveTo>
                  <a:pt x="320" y="196"/>
                </a:moveTo>
                <a:cubicBezTo>
                  <a:pt x="320" y="198"/>
                  <a:pt x="322" y="200"/>
                  <a:pt x="325" y="200"/>
                </a:cubicBezTo>
                <a:cubicBezTo>
                  <a:pt x="327" y="200"/>
                  <a:pt x="329" y="198"/>
                  <a:pt x="329" y="196"/>
                </a:cubicBezTo>
                <a:cubicBezTo>
                  <a:pt x="329" y="193"/>
                  <a:pt x="327" y="191"/>
                  <a:pt x="325" y="191"/>
                </a:cubicBezTo>
                <a:cubicBezTo>
                  <a:pt x="322" y="191"/>
                  <a:pt x="320" y="193"/>
                  <a:pt x="320" y="196"/>
                </a:cubicBezTo>
                <a:close/>
                <a:moveTo>
                  <a:pt x="363" y="209"/>
                </a:moveTo>
                <a:cubicBezTo>
                  <a:pt x="363" y="207"/>
                  <a:pt x="361" y="205"/>
                  <a:pt x="359" y="205"/>
                </a:cubicBezTo>
                <a:cubicBezTo>
                  <a:pt x="356" y="205"/>
                  <a:pt x="354" y="207"/>
                  <a:pt x="354" y="209"/>
                </a:cubicBezTo>
                <a:cubicBezTo>
                  <a:pt x="354" y="212"/>
                  <a:pt x="356" y="214"/>
                  <a:pt x="359" y="214"/>
                </a:cubicBezTo>
                <a:cubicBezTo>
                  <a:pt x="361" y="214"/>
                  <a:pt x="363" y="212"/>
                  <a:pt x="363" y="209"/>
                </a:cubicBezTo>
                <a:close/>
                <a:moveTo>
                  <a:pt x="461" y="64"/>
                </a:moveTo>
                <a:cubicBezTo>
                  <a:pt x="463" y="64"/>
                  <a:pt x="465" y="62"/>
                  <a:pt x="465" y="59"/>
                </a:cubicBezTo>
                <a:cubicBezTo>
                  <a:pt x="465" y="57"/>
                  <a:pt x="463" y="55"/>
                  <a:pt x="461" y="55"/>
                </a:cubicBezTo>
                <a:cubicBezTo>
                  <a:pt x="458" y="55"/>
                  <a:pt x="456" y="57"/>
                  <a:pt x="456" y="59"/>
                </a:cubicBezTo>
                <a:cubicBezTo>
                  <a:pt x="456" y="62"/>
                  <a:pt x="458" y="64"/>
                  <a:pt x="461" y="64"/>
                </a:cubicBezTo>
                <a:close/>
                <a:moveTo>
                  <a:pt x="384" y="496"/>
                </a:moveTo>
                <a:cubicBezTo>
                  <a:pt x="384" y="493"/>
                  <a:pt x="382" y="491"/>
                  <a:pt x="379" y="491"/>
                </a:cubicBezTo>
                <a:cubicBezTo>
                  <a:pt x="377" y="491"/>
                  <a:pt x="375" y="493"/>
                  <a:pt x="375" y="496"/>
                </a:cubicBezTo>
                <a:cubicBezTo>
                  <a:pt x="375" y="498"/>
                  <a:pt x="377" y="500"/>
                  <a:pt x="379" y="500"/>
                </a:cubicBezTo>
                <a:cubicBezTo>
                  <a:pt x="382" y="500"/>
                  <a:pt x="384" y="498"/>
                  <a:pt x="384" y="496"/>
                </a:cubicBezTo>
                <a:close/>
                <a:moveTo>
                  <a:pt x="334" y="196"/>
                </a:moveTo>
                <a:cubicBezTo>
                  <a:pt x="334" y="198"/>
                  <a:pt x="336" y="200"/>
                  <a:pt x="338" y="200"/>
                </a:cubicBezTo>
                <a:cubicBezTo>
                  <a:pt x="341" y="200"/>
                  <a:pt x="343" y="198"/>
                  <a:pt x="343" y="196"/>
                </a:cubicBezTo>
                <a:cubicBezTo>
                  <a:pt x="343" y="193"/>
                  <a:pt x="341" y="191"/>
                  <a:pt x="338" y="191"/>
                </a:cubicBezTo>
                <a:cubicBezTo>
                  <a:pt x="336" y="191"/>
                  <a:pt x="334" y="193"/>
                  <a:pt x="334" y="196"/>
                </a:cubicBezTo>
                <a:close/>
                <a:moveTo>
                  <a:pt x="341" y="182"/>
                </a:moveTo>
                <a:cubicBezTo>
                  <a:pt x="341" y="185"/>
                  <a:pt x="343" y="187"/>
                  <a:pt x="345" y="187"/>
                </a:cubicBezTo>
                <a:cubicBezTo>
                  <a:pt x="348" y="187"/>
                  <a:pt x="350" y="185"/>
                  <a:pt x="350" y="182"/>
                </a:cubicBezTo>
                <a:cubicBezTo>
                  <a:pt x="350" y="179"/>
                  <a:pt x="348" y="177"/>
                  <a:pt x="345" y="177"/>
                </a:cubicBezTo>
                <a:cubicBezTo>
                  <a:pt x="343" y="177"/>
                  <a:pt x="341" y="179"/>
                  <a:pt x="341" y="182"/>
                </a:cubicBezTo>
                <a:close/>
                <a:moveTo>
                  <a:pt x="356" y="168"/>
                </a:moveTo>
                <a:cubicBezTo>
                  <a:pt x="356" y="166"/>
                  <a:pt x="354" y="164"/>
                  <a:pt x="352" y="164"/>
                </a:cubicBezTo>
                <a:cubicBezTo>
                  <a:pt x="349" y="164"/>
                  <a:pt x="347" y="166"/>
                  <a:pt x="347" y="168"/>
                </a:cubicBezTo>
                <a:cubicBezTo>
                  <a:pt x="347" y="171"/>
                  <a:pt x="349" y="173"/>
                  <a:pt x="352" y="173"/>
                </a:cubicBezTo>
                <a:cubicBezTo>
                  <a:pt x="354" y="173"/>
                  <a:pt x="356" y="171"/>
                  <a:pt x="356" y="168"/>
                </a:cubicBezTo>
                <a:close/>
                <a:moveTo>
                  <a:pt x="352" y="191"/>
                </a:moveTo>
                <a:cubicBezTo>
                  <a:pt x="349" y="191"/>
                  <a:pt x="347" y="193"/>
                  <a:pt x="347" y="196"/>
                </a:cubicBezTo>
                <a:cubicBezTo>
                  <a:pt x="347" y="198"/>
                  <a:pt x="349" y="200"/>
                  <a:pt x="352" y="200"/>
                </a:cubicBezTo>
                <a:cubicBezTo>
                  <a:pt x="354" y="200"/>
                  <a:pt x="356" y="198"/>
                  <a:pt x="356" y="196"/>
                </a:cubicBezTo>
                <a:cubicBezTo>
                  <a:pt x="356" y="193"/>
                  <a:pt x="354" y="191"/>
                  <a:pt x="352" y="191"/>
                </a:cubicBezTo>
                <a:close/>
                <a:moveTo>
                  <a:pt x="334" y="223"/>
                </a:moveTo>
                <a:cubicBezTo>
                  <a:pt x="334" y="225"/>
                  <a:pt x="336" y="227"/>
                  <a:pt x="338" y="227"/>
                </a:cubicBezTo>
                <a:cubicBezTo>
                  <a:pt x="341" y="227"/>
                  <a:pt x="343" y="225"/>
                  <a:pt x="343" y="223"/>
                </a:cubicBezTo>
                <a:cubicBezTo>
                  <a:pt x="343" y="220"/>
                  <a:pt x="341" y="218"/>
                  <a:pt x="338" y="218"/>
                </a:cubicBezTo>
                <a:cubicBezTo>
                  <a:pt x="336" y="218"/>
                  <a:pt x="334" y="220"/>
                  <a:pt x="334" y="223"/>
                </a:cubicBezTo>
                <a:close/>
                <a:moveTo>
                  <a:pt x="345" y="205"/>
                </a:moveTo>
                <a:cubicBezTo>
                  <a:pt x="343" y="205"/>
                  <a:pt x="341" y="207"/>
                  <a:pt x="341" y="209"/>
                </a:cubicBezTo>
                <a:cubicBezTo>
                  <a:pt x="341" y="212"/>
                  <a:pt x="343" y="214"/>
                  <a:pt x="345" y="214"/>
                </a:cubicBezTo>
                <a:cubicBezTo>
                  <a:pt x="348" y="214"/>
                  <a:pt x="350" y="212"/>
                  <a:pt x="350" y="209"/>
                </a:cubicBezTo>
                <a:cubicBezTo>
                  <a:pt x="350" y="207"/>
                  <a:pt x="348" y="205"/>
                  <a:pt x="345" y="205"/>
                </a:cubicBezTo>
                <a:close/>
                <a:moveTo>
                  <a:pt x="372" y="514"/>
                </a:moveTo>
                <a:cubicBezTo>
                  <a:pt x="375" y="514"/>
                  <a:pt x="377" y="512"/>
                  <a:pt x="377" y="509"/>
                </a:cubicBezTo>
                <a:cubicBezTo>
                  <a:pt x="377" y="507"/>
                  <a:pt x="375" y="505"/>
                  <a:pt x="372" y="505"/>
                </a:cubicBezTo>
                <a:cubicBezTo>
                  <a:pt x="370" y="505"/>
                  <a:pt x="368" y="507"/>
                  <a:pt x="368" y="509"/>
                </a:cubicBezTo>
                <a:cubicBezTo>
                  <a:pt x="368" y="512"/>
                  <a:pt x="370" y="514"/>
                  <a:pt x="372" y="514"/>
                </a:cubicBezTo>
                <a:close/>
                <a:moveTo>
                  <a:pt x="332" y="205"/>
                </a:moveTo>
                <a:cubicBezTo>
                  <a:pt x="329" y="205"/>
                  <a:pt x="327" y="207"/>
                  <a:pt x="327" y="209"/>
                </a:cubicBezTo>
                <a:cubicBezTo>
                  <a:pt x="327" y="212"/>
                  <a:pt x="329" y="214"/>
                  <a:pt x="332" y="214"/>
                </a:cubicBezTo>
                <a:cubicBezTo>
                  <a:pt x="334" y="214"/>
                  <a:pt x="336" y="212"/>
                  <a:pt x="336" y="209"/>
                </a:cubicBezTo>
                <a:cubicBezTo>
                  <a:pt x="336" y="207"/>
                  <a:pt x="334" y="205"/>
                  <a:pt x="332" y="205"/>
                </a:cubicBezTo>
                <a:close/>
                <a:moveTo>
                  <a:pt x="327" y="237"/>
                </a:moveTo>
                <a:cubicBezTo>
                  <a:pt x="327" y="239"/>
                  <a:pt x="329" y="241"/>
                  <a:pt x="332" y="241"/>
                </a:cubicBezTo>
                <a:cubicBezTo>
                  <a:pt x="334" y="241"/>
                  <a:pt x="336" y="239"/>
                  <a:pt x="336" y="237"/>
                </a:cubicBezTo>
                <a:cubicBezTo>
                  <a:pt x="336" y="234"/>
                  <a:pt x="334" y="232"/>
                  <a:pt x="332" y="232"/>
                </a:cubicBezTo>
                <a:cubicBezTo>
                  <a:pt x="329" y="232"/>
                  <a:pt x="327" y="234"/>
                  <a:pt x="327" y="237"/>
                </a:cubicBezTo>
                <a:close/>
                <a:moveTo>
                  <a:pt x="345" y="368"/>
                </a:moveTo>
                <a:cubicBezTo>
                  <a:pt x="343" y="368"/>
                  <a:pt x="341" y="370"/>
                  <a:pt x="341" y="373"/>
                </a:cubicBezTo>
                <a:cubicBezTo>
                  <a:pt x="341" y="375"/>
                  <a:pt x="343" y="378"/>
                  <a:pt x="345" y="378"/>
                </a:cubicBezTo>
                <a:cubicBezTo>
                  <a:pt x="348" y="378"/>
                  <a:pt x="350" y="375"/>
                  <a:pt x="350" y="373"/>
                </a:cubicBezTo>
                <a:cubicBezTo>
                  <a:pt x="350" y="370"/>
                  <a:pt x="348" y="368"/>
                  <a:pt x="345" y="368"/>
                </a:cubicBezTo>
                <a:close/>
                <a:moveTo>
                  <a:pt x="422" y="127"/>
                </a:moveTo>
                <a:cubicBezTo>
                  <a:pt x="422" y="130"/>
                  <a:pt x="424" y="132"/>
                  <a:pt x="427" y="132"/>
                </a:cubicBezTo>
                <a:cubicBezTo>
                  <a:pt x="429" y="132"/>
                  <a:pt x="431" y="130"/>
                  <a:pt x="431" y="127"/>
                </a:cubicBezTo>
                <a:cubicBezTo>
                  <a:pt x="431" y="125"/>
                  <a:pt x="429" y="123"/>
                  <a:pt x="427" y="123"/>
                </a:cubicBezTo>
                <a:cubicBezTo>
                  <a:pt x="424" y="123"/>
                  <a:pt x="422" y="125"/>
                  <a:pt x="422" y="127"/>
                </a:cubicBezTo>
                <a:close/>
                <a:moveTo>
                  <a:pt x="311" y="218"/>
                </a:moveTo>
                <a:cubicBezTo>
                  <a:pt x="309" y="218"/>
                  <a:pt x="307" y="220"/>
                  <a:pt x="307" y="223"/>
                </a:cubicBezTo>
                <a:cubicBezTo>
                  <a:pt x="307" y="225"/>
                  <a:pt x="309" y="227"/>
                  <a:pt x="311" y="227"/>
                </a:cubicBezTo>
                <a:cubicBezTo>
                  <a:pt x="314" y="227"/>
                  <a:pt x="316" y="225"/>
                  <a:pt x="316" y="223"/>
                </a:cubicBezTo>
                <a:cubicBezTo>
                  <a:pt x="316" y="220"/>
                  <a:pt x="314" y="218"/>
                  <a:pt x="311" y="218"/>
                </a:cubicBezTo>
                <a:close/>
                <a:moveTo>
                  <a:pt x="345" y="232"/>
                </a:moveTo>
                <a:cubicBezTo>
                  <a:pt x="343" y="232"/>
                  <a:pt x="341" y="234"/>
                  <a:pt x="341" y="237"/>
                </a:cubicBezTo>
                <a:cubicBezTo>
                  <a:pt x="341" y="239"/>
                  <a:pt x="343" y="241"/>
                  <a:pt x="345" y="241"/>
                </a:cubicBezTo>
                <a:cubicBezTo>
                  <a:pt x="348" y="241"/>
                  <a:pt x="350" y="239"/>
                  <a:pt x="350" y="237"/>
                </a:cubicBezTo>
                <a:cubicBezTo>
                  <a:pt x="350" y="234"/>
                  <a:pt x="348" y="232"/>
                  <a:pt x="345" y="232"/>
                </a:cubicBezTo>
                <a:close/>
                <a:moveTo>
                  <a:pt x="318" y="241"/>
                </a:moveTo>
                <a:cubicBezTo>
                  <a:pt x="320" y="241"/>
                  <a:pt x="322" y="239"/>
                  <a:pt x="322" y="237"/>
                </a:cubicBezTo>
                <a:cubicBezTo>
                  <a:pt x="322" y="234"/>
                  <a:pt x="320" y="232"/>
                  <a:pt x="318" y="232"/>
                </a:cubicBezTo>
                <a:cubicBezTo>
                  <a:pt x="315" y="232"/>
                  <a:pt x="313" y="234"/>
                  <a:pt x="313" y="237"/>
                </a:cubicBezTo>
                <a:cubicBezTo>
                  <a:pt x="313" y="239"/>
                  <a:pt x="315" y="241"/>
                  <a:pt x="318" y="241"/>
                </a:cubicBezTo>
                <a:close/>
                <a:moveTo>
                  <a:pt x="338" y="255"/>
                </a:moveTo>
                <a:cubicBezTo>
                  <a:pt x="341" y="255"/>
                  <a:pt x="343" y="253"/>
                  <a:pt x="343" y="250"/>
                </a:cubicBezTo>
                <a:cubicBezTo>
                  <a:pt x="343" y="248"/>
                  <a:pt x="341" y="246"/>
                  <a:pt x="338" y="246"/>
                </a:cubicBezTo>
                <a:cubicBezTo>
                  <a:pt x="336" y="246"/>
                  <a:pt x="334" y="248"/>
                  <a:pt x="334" y="250"/>
                </a:cubicBezTo>
                <a:cubicBezTo>
                  <a:pt x="334" y="253"/>
                  <a:pt x="336" y="255"/>
                  <a:pt x="338" y="255"/>
                </a:cubicBezTo>
                <a:close/>
                <a:moveTo>
                  <a:pt x="434" y="118"/>
                </a:moveTo>
                <a:cubicBezTo>
                  <a:pt x="436" y="118"/>
                  <a:pt x="438" y="116"/>
                  <a:pt x="438" y="114"/>
                </a:cubicBezTo>
                <a:cubicBezTo>
                  <a:pt x="438" y="111"/>
                  <a:pt x="436" y="109"/>
                  <a:pt x="434" y="109"/>
                </a:cubicBezTo>
                <a:cubicBezTo>
                  <a:pt x="431" y="109"/>
                  <a:pt x="429" y="111"/>
                  <a:pt x="429" y="114"/>
                </a:cubicBezTo>
                <a:cubicBezTo>
                  <a:pt x="429" y="116"/>
                  <a:pt x="431" y="118"/>
                  <a:pt x="434" y="118"/>
                </a:cubicBezTo>
                <a:close/>
                <a:moveTo>
                  <a:pt x="416" y="141"/>
                </a:moveTo>
                <a:cubicBezTo>
                  <a:pt x="416" y="144"/>
                  <a:pt x="418" y="146"/>
                  <a:pt x="420" y="146"/>
                </a:cubicBezTo>
                <a:cubicBezTo>
                  <a:pt x="423" y="146"/>
                  <a:pt x="425" y="144"/>
                  <a:pt x="425" y="141"/>
                </a:cubicBezTo>
                <a:cubicBezTo>
                  <a:pt x="425" y="139"/>
                  <a:pt x="423" y="137"/>
                  <a:pt x="420" y="137"/>
                </a:cubicBezTo>
                <a:cubicBezTo>
                  <a:pt x="418" y="137"/>
                  <a:pt x="416" y="139"/>
                  <a:pt x="416" y="141"/>
                </a:cubicBezTo>
                <a:close/>
                <a:moveTo>
                  <a:pt x="356" y="223"/>
                </a:moveTo>
                <a:cubicBezTo>
                  <a:pt x="356" y="220"/>
                  <a:pt x="354" y="218"/>
                  <a:pt x="352" y="218"/>
                </a:cubicBezTo>
                <a:cubicBezTo>
                  <a:pt x="349" y="218"/>
                  <a:pt x="347" y="220"/>
                  <a:pt x="347" y="223"/>
                </a:cubicBezTo>
                <a:cubicBezTo>
                  <a:pt x="347" y="225"/>
                  <a:pt x="349" y="227"/>
                  <a:pt x="352" y="227"/>
                </a:cubicBezTo>
                <a:cubicBezTo>
                  <a:pt x="354" y="227"/>
                  <a:pt x="356" y="225"/>
                  <a:pt x="356" y="223"/>
                </a:cubicBezTo>
                <a:close/>
                <a:moveTo>
                  <a:pt x="372" y="450"/>
                </a:moveTo>
                <a:cubicBezTo>
                  <a:pt x="370" y="450"/>
                  <a:pt x="368" y="452"/>
                  <a:pt x="368" y="455"/>
                </a:cubicBezTo>
                <a:cubicBezTo>
                  <a:pt x="368" y="457"/>
                  <a:pt x="370" y="459"/>
                  <a:pt x="372" y="459"/>
                </a:cubicBezTo>
                <a:cubicBezTo>
                  <a:pt x="375" y="459"/>
                  <a:pt x="377" y="457"/>
                  <a:pt x="377" y="455"/>
                </a:cubicBezTo>
                <a:cubicBezTo>
                  <a:pt x="377" y="452"/>
                  <a:pt x="375" y="450"/>
                  <a:pt x="372" y="450"/>
                </a:cubicBezTo>
                <a:close/>
                <a:moveTo>
                  <a:pt x="354" y="482"/>
                </a:moveTo>
                <a:cubicBezTo>
                  <a:pt x="354" y="485"/>
                  <a:pt x="356" y="487"/>
                  <a:pt x="359" y="487"/>
                </a:cubicBezTo>
                <a:cubicBezTo>
                  <a:pt x="361" y="487"/>
                  <a:pt x="363" y="485"/>
                  <a:pt x="363" y="482"/>
                </a:cubicBezTo>
                <a:cubicBezTo>
                  <a:pt x="363" y="480"/>
                  <a:pt x="361" y="478"/>
                  <a:pt x="359" y="478"/>
                </a:cubicBezTo>
                <a:cubicBezTo>
                  <a:pt x="356" y="478"/>
                  <a:pt x="354" y="480"/>
                  <a:pt x="354" y="482"/>
                </a:cubicBezTo>
                <a:close/>
                <a:moveTo>
                  <a:pt x="366" y="437"/>
                </a:moveTo>
                <a:cubicBezTo>
                  <a:pt x="363" y="437"/>
                  <a:pt x="361" y="439"/>
                  <a:pt x="361" y="441"/>
                </a:cubicBezTo>
                <a:cubicBezTo>
                  <a:pt x="361" y="444"/>
                  <a:pt x="363" y="446"/>
                  <a:pt x="366" y="446"/>
                </a:cubicBezTo>
                <a:cubicBezTo>
                  <a:pt x="368" y="446"/>
                  <a:pt x="370" y="444"/>
                  <a:pt x="370" y="441"/>
                </a:cubicBezTo>
                <a:cubicBezTo>
                  <a:pt x="370" y="439"/>
                  <a:pt x="368" y="437"/>
                  <a:pt x="366" y="437"/>
                </a:cubicBezTo>
                <a:close/>
                <a:moveTo>
                  <a:pt x="354" y="455"/>
                </a:moveTo>
                <a:cubicBezTo>
                  <a:pt x="354" y="457"/>
                  <a:pt x="356" y="459"/>
                  <a:pt x="359" y="459"/>
                </a:cubicBezTo>
                <a:cubicBezTo>
                  <a:pt x="361" y="459"/>
                  <a:pt x="363" y="457"/>
                  <a:pt x="363" y="455"/>
                </a:cubicBezTo>
                <a:cubicBezTo>
                  <a:pt x="363" y="452"/>
                  <a:pt x="361" y="450"/>
                  <a:pt x="359" y="450"/>
                </a:cubicBezTo>
                <a:cubicBezTo>
                  <a:pt x="356" y="450"/>
                  <a:pt x="354" y="452"/>
                  <a:pt x="354" y="455"/>
                </a:cubicBezTo>
                <a:close/>
                <a:moveTo>
                  <a:pt x="354" y="509"/>
                </a:moveTo>
                <a:cubicBezTo>
                  <a:pt x="354" y="512"/>
                  <a:pt x="356" y="514"/>
                  <a:pt x="359" y="514"/>
                </a:cubicBezTo>
                <a:cubicBezTo>
                  <a:pt x="361" y="514"/>
                  <a:pt x="363" y="512"/>
                  <a:pt x="363" y="509"/>
                </a:cubicBezTo>
                <a:cubicBezTo>
                  <a:pt x="363" y="507"/>
                  <a:pt x="361" y="505"/>
                  <a:pt x="359" y="505"/>
                </a:cubicBezTo>
                <a:cubicBezTo>
                  <a:pt x="356" y="505"/>
                  <a:pt x="354" y="507"/>
                  <a:pt x="354" y="509"/>
                </a:cubicBezTo>
                <a:close/>
                <a:moveTo>
                  <a:pt x="370" y="496"/>
                </a:moveTo>
                <a:cubicBezTo>
                  <a:pt x="370" y="493"/>
                  <a:pt x="368" y="491"/>
                  <a:pt x="366" y="491"/>
                </a:cubicBezTo>
                <a:cubicBezTo>
                  <a:pt x="363" y="491"/>
                  <a:pt x="361" y="493"/>
                  <a:pt x="361" y="496"/>
                </a:cubicBezTo>
                <a:cubicBezTo>
                  <a:pt x="361" y="498"/>
                  <a:pt x="363" y="500"/>
                  <a:pt x="366" y="500"/>
                </a:cubicBezTo>
                <a:cubicBezTo>
                  <a:pt x="368" y="500"/>
                  <a:pt x="370" y="498"/>
                  <a:pt x="370" y="496"/>
                </a:cubicBezTo>
                <a:close/>
                <a:moveTo>
                  <a:pt x="352" y="418"/>
                </a:moveTo>
                <a:cubicBezTo>
                  <a:pt x="354" y="418"/>
                  <a:pt x="356" y="416"/>
                  <a:pt x="356" y="414"/>
                </a:cubicBezTo>
                <a:cubicBezTo>
                  <a:pt x="356" y="411"/>
                  <a:pt x="354" y="409"/>
                  <a:pt x="352" y="409"/>
                </a:cubicBezTo>
                <a:cubicBezTo>
                  <a:pt x="349" y="409"/>
                  <a:pt x="347" y="411"/>
                  <a:pt x="347" y="414"/>
                </a:cubicBezTo>
                <a:cubicBezTo>
                  <a:pt x="347" y="416"/>
                  <a:pt x="349" y="418"/>
                  <a:pt x="352" y="418"/>
                </a:cubicBezTo>
                <a:close/>
                <a:moveTo>
                  <a:pt x="375" y="468"/>
                </a:moveTo>
                <a:cubicBezTo>
                  <a:pt x="375" y="471"/>
                  <a:pt x="377" y="473"/>
                  <a:pt x="379" y="473"/>
                </a:cubicBezTo>
                <a:cubicBezTo>
                  <a:pt x="382" y="473"/>
                  <a:pt x="384" y="471"/>
                  <a:pt x="384" y="468"/>
                </a:cubicBezTo>
                <a:cubicBezTo>
                  <a:pt x="384" y="466"/>
                  <a:pt x="382" y="464"/>
                  <a:pt x="379" y="464"/>
                </a:cubicBezTo>
                <a:cubicBezTo>
                  <a:pt x="377" y="464"/>
                  <a:pt x="375" y="466"/>
                  <a:pt x="375" y="468"/>
                </a:cubicBezTo>
                <a:close/>
                <a:moveTo>
                  <a:pt x="366" y="464"/>
                </a:moveTo>
                <a:cubicBezTo>
                  <a:pt x="363" y="464"/>
                  <a:pt x="361" y="466"/>
                  <a:pt x="361" y="468"/>
                </a:cubicBezTo>
                <a:cubicBezTo>
                  <a:pt x="361" y="471"/>
                  <a:pt x="363" y="473"/>
                  <a:pt x="366" y="473"/>
                </a:cubicBezTo>
                <a:cubicBezTo>
                  <a:pt x="368" y="473"/>
                  <a:pt x="370" y="471"/>
                  <a:pt x="370" y="468"/>
                </a:cubicBezTo>
                <a:cubicBezTo>
                  <a:pt x="370" y="466"/>
                  <a:pt x="368" y="464"/>
                  <a:pt x="366" y="464"/>
                </a:cubicBezTo>
                <a:close/>
                <a:moveTo>
                  <a:pt x="345" y="405"/>
                </a:moveTo>
                <a:cubicBezTo>
                  <a:pt x="348" y="405"/>
                  <a:pt x="350" y="403"/>
                  <a:pt x="350" y="400"/>
                </a:cubicBezTo>
                <a:cubicBezTo>
                  <a:pt x="350" y="398"/>
                  <a:pt x="348" y="396"/>
                  <a:pt x="345" y="396"/>
                </a:cubicBezTo>
                <a:cubicBezTo>
                  <a:pt x="343" y="396"/>
                  <a:pt x="341" y="398"/>
                  <a:pt x="341" y="400"/>
                </a:cubicBezTo>
                <a:cubicBezTo>
                  <a:pt x="341" y="403"/>
                  <a:pt x="343" y="405"/>
                  <a:pt x="345" y="405"/>
                </a:cubicBezTo>
                <a:close/>
                <a:moveTo>
                  <a:pt x="359" y="432"/>
                </a:moveTo>
                <a:cubicBezTo>
                  <a:pt x="361" y="432"/>
                  <a:pt x="363" y="430"/>
                  <a:pt x="363" y="428"/>
                </a:cubicBezTo>
                <a:cubicBezTo>
                  <a:pt x="363" y="425"/>
                  <a:pt x="361" y="423"/>
                  <a:pt x="359" y="423"/>
                </a:cubicBezTo>
                <a:cubicBezTo>
                  <a:pt x="356" y="423"/>
                  <a:pt x="354" y="425"/>
                  <a:pt x="354" y="428"/>
                </a:cubicBezTo>
                <a:cubicBezTo>
                  <a:pt x="354" y="430"/>
                  <a:pt x="356" y="432"/>
                  <a:pt x="359" y="432"/>
                </a:cubicBezTo>
                <a:close/>
                <a:moveTo>
                  <a:pt x="386" y="459"/>
                </a:moveTo>
                <a:cubicBezTo>
                  <a:pt x="389" y="459"/>
                  <a:pt x="391" y="457"/>
                  <a:pt x="391" y="455"/>
                </a:cubicBezTo>
                <a:cubicBezTo>
                  <a:pt x="391" y="452"/>
                  <a:pt x="389" y="450"/>
                  <a:pt x="386" y="450"/>
                </a:cubicBezTo>
                <a:cubicBezTo>
                  <a:pt x="384" y="450"/>
                  <a:pt x="381" y="452"/>
                  <a:pt x="381" y="455"/>
                </a:cubicBezTo>
                <a:cubicBezTo>
                  <a:pt x="381" y="457"/>
                  <a:pt x="384" y="459"/>
                  <a:pt x="386" y="459"/>
                </a:cubicBezTo>
                <a:close/>
                <a:moveTo>
                  <a:pt x="372" y="487"/>
                </a:moveTo>
                <a:cubicBezTo>
                  <a:pt x="375" y="487"/>
                  <a:pt x="377" y="485"/>
                  <a:pt x="377" y="482"/>
                </a:cubicBezTo>
                <a:cubicBezTo>
                  <a:pt x="377" y="480"/>
                  <a:pt x="375" y="478"/>
                  <a:pt x="372" y="478"/>
                </a:cubicBezTo>
                <a:cubicBezTo>
                  <a:pt x="370" y="478"/>
                  <a:pt x="368" y="480"/>
                  <a:pt x="368" y="482"/>
                </a:cubicBezTo>
                <a:cubicBezTo>
                  <a:pt x="368" y="485"/>
                  <a:pt x="370" y="487"/>
                  <a:pt x="372" y="487"/>
                </a:cubicBezTo>
                <a:close/>
                <a:moveTo>
                  <a:pt x="1140" y="591"/>
                </a:moveTo>
                <a:cubicBezTo>
                  <a:pt x="1140" y="589"/>
                  <a:pt x="1138" y="587"/>
                  <a:pt x="1135" y="587"/>
                </a:cubicBezTo>
                <a:cubicBezTo>
                  <a:pt x="1133" y="587"/>
                  <a:pt x="1131" y="589"/>
                  <a:pt x="1131" y="591"/>
                </a:cubicBezTo>
                <a:cubicBezTo>
                  <a:pt x="1131" y="594"/>
                  <a:pt x="1133" y="596"/>
                  <a:pt x="1135" y="596"/>
                </a:cubicBezTo>
                <a:cubicBezTo>
                  <a:pt x="1138" y="596"/>
                  <a:pt x="1140" y="594"/>
                  <a:pt x="1140" y="591"/>
                </a:cubicBezTo>
                <a:close/>
                <a:moveTo>
                  <a:pt x="1146" y="578"/>
                </a:moveTo>
                <a:cubicBezTo>
                  <a:pt x="1146" y="575"/>
                  <a:pt x="1144" y="573"/>
                  <a:pt x="1142" y="573"/>
                </a:cubicBezTo>
                <a:cubicBezTo>
                  <a:pt x="1139" y="573"/>
                  <a:pt x="1137" y="575"/>
                  <a:pt x="1137" y="578"/>
                </a:cubicBezTo>
                <a:cubicBezTo>
                  <a:pt x="1137" y="580"/>
                  <a:pt x="1139" y="582"/>
                  <a:pt x="1142" y="582"/>
                </a:cubicBezTo>
                <a:cubicBezTo>
                  <a:pt x="1144" y="582"/>
                  <a:pt x="1146" y="580"/>
                  <a:pt x="1146" y="578"/>
                </a:cubicBezTo>
                <a:close/>
                <a:moveTo>
                  <a:pt x="332" y="405"/>
                </a:moveTo>
                <a:cubicBezTo>
                  <a:pt x="334" y="405"/>
                  <a:pt x="336" y="403"/>
                  <a:pt x="336" y="400"/>
                </a:cubicBezTo>
                <a:cubicBezTo>
                  <a:pt x="336" y="398"/>
                  <a:pt x="334" y="396"/>
                  <a:pt x="332" y="396"/>
                </a:cubicBezTo>
                <a:cubicBezTo>
                  <a:pt x="329" y="396"/>
                  <a:pt x="327" y="398"/>
                  <a:pt x="327" y="400"/>
                </a:cubicBezTo>
                <a:cubicBezTo>
                  <a:pt x="327" y="403"/>
                  <a:pt x="329" y="405"/>
                  <a:pt x="332" y="405"/>
                </a:cubicBezTo>
                <a:close/>
                <a:moveTo>
                  <a:pt x="1128" y="609"/>
                </a:moveTo>
                <a:cubicBezTo>
                  <a:pt x="1131" y="609"/>
                  <a:pt x="1133" y="607"/>
                  <a:pt x="1133" y="605"/>
                </a:cubicBezTo>
                <a:cubicBezTo>
                  <a:pt x="1133" y="602"/>
                  <a:pt x="1131" y="600"/>
                  <a:pt x="1128" y="600"/>
                </a:cubicBezTo>
                <a:cubicBezTo>
                  <a:pt x="1126" y="600"/>
                  <a:pt x="1124" y="602"/>
                  <a:pt x="1124" y="605"/>
                </a:cubicBezTo>
                <a:cubicBezTo>
                  <a:pt x="1124" y="607"/>
                  <a:pt x="1126" y="609"/>
                  <a:pt x="1128" y="609"/>
                </a:cubicBezTo>
                <a:close/>
                <a:moveTo>
                  <a:pt x="1142" y="91"/>
                </a:moveTo>
                <a:cubicBezTo>
                  <a:pt x="1144" y="91"/>
                  <a:pt x="1146" y="89"/>
                  <a:pt x="1146" y="87"/>
                </a:cubicBezTo>
                <a:cubicBezTo>
                  <a:pt x="1146" y="84"/>
                  <a:pt x="1144" y="82"/>
                  <a:pt x="1142" y="82"/>
                </a:cubicBezTo>
                <a:cubicBezTo>
                  <a:pt x="1139" y="82"/>
                  <a:pt x="1137" y="84"/>
                  <a:pt x="1137" y="87"/>
                </a:cubicBezTo>
                <a:cubicBezTo>
                  <a:pt x="1137" y="89"/>
                  <a:pt x="1139" y="91"/>
                  <a:pt x="1142" y="91"/>
                </a:cubicBezTo>
                <a:close/>
                <a:moveTo>
                  <a:pt x="1149" y="478"/>
                </a:moveTo>
                <a:cubicBezTo>
                  <a:pt x="1146" y="478"/>
                  <a:pt x="1144" y="480"/>
                  <a:pt x="1144" y="482"/>
                </a:cubicBezTo>
                <a:cubicBezTo>
                  <a:pt x="1144" y="485"/>
                  <a:pt x="1146" y="487"/>
                  <a:pt x="1149" y="487"/>
                </a:cubicBezTo>
                <a:cubicBezTo>
                  <a:pt x="1151" y="487"/>
                  <a:pt x="1153" y="485"/>
                  <a:pt x="1153" y="482"/>
                </a:cubicBezTo>
                <a:cubicBezTo>
                  <a:pt x="1153" y="480"/>
                  <a:pt x="1151" y="478"/>
                  <a:pt x="1149" y="478"/>
                </a:cubicBezTo>
                <a:close/>
                <a:moveTo>
                  <a:pt x="1160" y="468"/>
                </a:moveTo>
                <a:cubicBezTo>
                  <a:pt x="1160" y="466"/>
                  <a:pt x="1158" y="464"/>
                  <a:pt x="1155" y="464"/>
                </a:cubicBezTo>
                <a:cubicBezTo>
                  <a:pt x="1153" y="464"/>
                  <a:pt x="1151" y="466"/>
                  <a:pt x="1151" y="468"/>
                </a:cubicBezTo>
                <a:cubicBezTo>
                  <a:pt x="1151" y="471"/>
                  <a:pt x="1153" y="473"/>
                  <a:pt x="1155" y="473"/>
                </a:cubicBezTo>
                <a:cubicBezTo>
                  <a:pt x="1158" y="473"/>
                  <a:pt x="1160" y="471"/>
                  <a:pt x="1160" y="468"/>
                </a:cubicBezTo>
                <a:close/>
                <a:moveTo>
                  <a:pt x="1092" y="550"/>
                </a:moveTo>
                <a:cubicBezTo>
                  <a:pt x="1092" y="548"/>
                  <a:pt x="1090" y="546"/>
                  <a:pt x="1087" y="546"/>
                </a:cubicBezTo>
                <a:cubicBezTo>
                  <a:pt x="1085" y="546"/>
                  <a:pt x="1083" y="548"/>
                  <a:pt x="1083" y="550"/>
                </a:cubicBezTo>
                <a:cubicBezTo>
                  <a:pt x="1083" y="553"/>
                  <a:pt x="1085" y="555"/>
                  <a:pt x="1087" y="555"/>
                </a:cubicBezTo>
                <a:cubicBezTo>
                  <a:pt x="1090" y="555"/>
                  <a:pt x="1092" y="553"/>
                  <a:pt x="1092" y="550"/>
                </a:cubicBezTo>
                <a:close/>
                <a:moveTo>
                  <a:pt x="1101" y="582"/>
                </a:moveTo>
                <a:cubicBezTo>
                  <a:pt x="1104" y="582"/>
                  <a:pt x="1106" y="580"/>
                  <a:pt x="1106" y="578"/>
                </a:cubicBezTo>
                <a:cubicBezTo>
                  <a:pt x="1106" y="575"/>
                  <a:pt x="1104" y="573"/>
                  <a:pt x="1101" y="573"/>
                </a:cubicBezTo>
                <a:cubicBezTo>
                  <a:pt x="1099" y="573"/>
                  <a:pt x="1096" y="575"/>
                  <a:pt x="1096" y="578"/>
                </a:cubicBezTo>
                <a:cubicBezTo>
                  <a:pt x="1096" y="580"/>
                  <a:pt x="1099" y="582"/>
                  <a:pt x="1101" y="582"/>
                </a:cubicBezTo>
                <a:close/>
                <a:moveTo>
                  <a:pt x="1094" y="568"/>
                </a:moveTo>
                <a:cubicBezTo>
                  <a:pt x="1097" y="568"/>
                  <a:pt x="1099" y="566"/>
                  <a:pt x="1099" y="564"/>
                </a:cubicBezTo>
                <a:cubicBezTo>
                  <a:pt x="1099" y="561"/>
                  <a:pt x="1097" y="559"/>
                  <a:pt x="1094" y="559"/>
                </a:cubicBezTo>
                <a:cubicBezTo>
                  <a:pt x="1092" y="559"/>
                  <a:pt x="1090" y="561"/>
                  <a:pt x="1090" y="564"/>
                </a:cubicBezTo>
                <a:cubicBezTo>
                  <a:pt x="1090" y="566"/>
                  <a:pt x="1092" y="568"/>
                  <a:pt x="1094" y="568"/>
                </a:cubicBezTo>
                <a:close/>
                <a:moveTo>
                  <a:pt x="1167" y="155"/>
                </a:moveTo>
                <a:cubicBezTo>
                  <a:pt x="1167" y="152"/>
                  <a:pt x="1165" y="150"/>
                  <a:pt x="1162" y="150"/>
                </a:cubicBezTo>
                <a:cubicBezTo>
                  <a:pt x="1160" y="150"/>
                  <a:pt x="1158" y="152"/>
                  <a:pt x="1158" y="155"/>
                </a:cubicBezTo>
                <a:cubicBezTo>
                  <a:pt x="1158" y="157"/>
                  <a:pt x="1160" y="159"/>
                  <a:pt x="1162" y="159"/>
                </a:cubicBezTo>
                <a:cubicBezTo>
                  <a:pt x="1165" y="159"/>
                  <a:pt x="1167" y="157"/>
                  <a:pt x="1167" y="155"/>
                </a:cubicBezTo>
                <a:close/>
                <a:moveTo>
                  <a:pt x="1121" y="596"/>
                </a:moveTo>
                <a:cubicBezTo>
                  <a:pt x="1124" y="596"/>
                  <a:pt x="1126" y="594"/>
                  <a:pt x="1126" y="591"/>
                </a:cubicBezTo>
                <a:cubicBezTo>
                  <a:pt x="1126" y="589"/>
                  <a:pt x="1124" y="587"/>
                  <a:pt x="1121" y="587"/>
                </a:cubicBezTo>
                <a:cubicBezTo>
                  <a:pt x="1119" y="587"/>
                  <a:pt x="1117" y="589"/>
                  <a:pt x="1117" y="591"/>
                </a:cubicBezTo>
                <a:cubicBezTo>
                  <a:pt x="1117" y="594"/>
                  <a:pt x="1119" y="596"/>
                  <a:pt x="1121" y="596"/>
                </a:cubicBezTo>
                <a:close/>
                <a:moveTo>
                  <a:pt x="1108" y="596"/>
                </a:moveTo>
                <a:cubicBezTo>
                  <a:pt x="1110" y="596"/>
                  <a:pt x="1112" y="594"/>
                  <a:pt x="1112" y="591"/>
                </a:cubicBezTo>
                <a:cubicBezTo>
                  <a:pt x="1112" y="589"/>
                  <a:pt x="1110" y="587"/>
                  <a:pt x="1108" y="587"/>
                </a:cubicBezTo>
                <a:cubicBezTo>
                  <a:pt x="1105" y="587"/>
                  <a:pt x="1103" y="589"/>
                  <a:pt x="1103" y="591"/>
                </a:cubicBezTo>
                <a:cubicBezTo>
                  <a:pt x="1103" y="594"/>
                  <a:pt x="1105" y="596"/>
                  <a:pt x="1108" y="596"/>
                </a:cubicBezTo>
                <a:close/>
                <a:moveTo>
                  <a:pt x="1119" y="578"/>
                </a:moveTo>
                <a:cubicBezTo>
                  <a:pt x="1119" y="575"/>
                  <a:pt x="1117" y="573"/>
                  <a:pt x="1115" y="573"/>
                </a:cubicBezTo>
                <a:cubicBezTo>
                  <a:pt x="1112" y="573"/>
                  <a:pt x="1110" y="575"/>
                  <a:pt x="1110" y="578"/>
                </a:cubicBezTo>
                <a:cubicBezTo>
                  <a:pt x="1110" y="580"/>
                  <a:pt x="1112" y="582"/>
                  <a:pt x="1115" y="582"/>
                </a:cubicBezTo>
                <a:cubicBezTo>
                  <a:pt x="1117" y="582"/>
                  <a:pt x="1119" y="580"/>
                  <a:pt x="1119" y="578"/>
                </a:cubicBezTo>
                <a:close/>
                <a:moveTo>
                  <a:pt x="1194" y="127"/>
                </a:moveTo>
                <a:cubicBezTo>
                  <a:pt x="1194" y="125"/>
                  <a:pt x="1192" y="123"/>
                  <a:pt x="1190" y="123"/>
                </a:cubicBezTo>
                <a:cubicBezTo>
                  <a:pt x="1187" y="123"/>
                  <a:pt x="1185" y="125"/>
                  <a:pt x="1185" y="127"/>
                </a:cubicBezTo>
                <a:cubicBezTo>
                  <a:pt x="1185" y="130"/>
                  <a:pt x="1187" y="132"/>
                  <a:pt x="1190" y="132"/>
                </a:cubicBezTo>
                <a:cubicBezTo>
                  <a:pt x="1192" y="132"/>
                  <a:pt x="1194" y="130"/>
                  <a:pt x="1194" y="127"/>
                </a:cubicBezTo>
                <a:close/>
                <a:moveTo>
                  <a:pt x="1158" y="100"/>
                </a:moveTo>
                <a:cubicBezTo>
                  <a:pt x="1158" y="103"/>
                  <a:pt x="1160" y="105"/>
                  <a:pt x="1162" y="105"/>
                </a:cubicBezTo>
                <a:cubicBezTo>
                  <a:pt x="1165" y="105"/>
                  <a:pt x="1167" y="103"/>
                  <a:pt x="1167" y="100"/>
                </a:cubicBezTo>
                <a:cubicBezTo>
                  <a:pt x="1167" y="98"/>
                  <a:pt x="1165" y="96"/>
                  <a:pt x="1162" y="96"/>
                </a:cubicBezTo>
                <a:cubicBezTo>
                  <a:pt x="1160" y="96"/>
                  <a:pt x="1158" y="98"/>
                  <a:pt x="1158" y="100"/>
                </a:cubicBezTo>
                <a:close/>
                <a:moveTo>
                  <a:pt x="1155" y="91"/>
                </a:moveTo>
                <a:cubicBezTo>
                  <a:pt x="1158" y="91"/>
                  <a:pt x="1160" y="89"/>
                  <a:pt x="1160" y="87"/>
                </a:cubicBezTo>
                <a:cubicBezTo>
                  <a:pt x="1160" y="84"/>
                  <a:pt x="1158" y="82"/>
                  <a:pt x="1155" y="82"/>
                </a:cubicBezTo>
                <a:cubicBezTo>
                  <a:pt x="1153" y="82"/>
                  <a:pt x="1151" y="84"/>
                  <a:pt x="1151" y="87"/>
                </a:cubicBezTo>
                <a:cubicBezTo>
                  <a:pt x="1151" y="89"/>
                  <a:pt x="1153" y="91"/>
                  <a:pt x="1155" y="91"/>
                </a:cubicBezTo>
                <a:close/>
                <a:moveTo>
                  <a:pt x="1169" y="91"/>
                </a:moveTo>
                <a:cubicBezTo>
                  <a:pt x="1172" y="91"/>
                  <a:pt x="1174" y="89"/>
                  <a:pt x="1174" y="87"/>
                </a:cubicBezTo>
                <a:cubicBezTo>
                  <a:pt x="1174" y="84"/>
                  <a:pt x="1172" y="82"/>
                  <a:pt x="1169" y="82"/>
                </a:cubicBezTo>
                <a:cubicBezTo>
                  <a:pt x="1167" y="82"/>
                  <a:pt x="1165" y="84"/>
                  <a:pt x="1165" y="87"/>
                </a:cubicBezTo>
                <a:cubicBezTo>
                  <a:pt x="1165" y="89"/>
                  <a:pt x="1167" y="91"/>
                  <a:pt x="1169" y="91"/>
                </a:cubicBezTo>
                <a:close/>
                <a:moveTo>
                  <a:pt x="1142" y="64"/>
                </a:moveTo>
                <a:cubicBezTo>
                  <a:pt x="1144" y="64"/>
                  <a:pt x="1146" y="62"/>
                  <a:pt x="1146" y="59"/>
                </a:cubicBezTo>
                <a:cubicBezTo>
                  <a:pt x="1146" y="57"/>
                  <a:pt x="1144" y="55"/>
                  <a:pt x="1142" y="55"/>
                </a:cubicBezTo>
                <a:cubicBezTo>
                  <a:pt x="1139" y="55"/>
                  <a:pt x="1137" y="57"/>
                  <a:pt x="1137" y="59"/>
                </a:cubicBezTo>
                <a:cubicBezTo>
                  <a:pt x="1137" y="62"/>
                  <a:pt x="1139" y="64"/>
                  <a:pt x="1142" y="64"/>
                </a:cubicBezTo>
                <a:close/>
                <a:moveTo>
                  <a:pt x="1144" y="100"/>
                </a:moveTo>
                <a:cubicBezTo>
                  <a:pt x="1144" y="103"/>
                  <a:pt x="1146" y="105"/>
                  <a:pt x="1149" y="105"/>
                </a:cubicBezTo>
                <a:cubicBezTo>
                  <a:pt x="1151" y="105"/>
                  <a:pt x="1153" y="103"/>
                  <a:pt x="1153" y="100"/>
                </a:cubicBezTo>
                <a:cubicBezTo>
                  <a:pt x="1153" y="98"/>
                  <a:pt x="1151" y="96"/>
                  <a:pt x="1149" y="96"/>
                </a:cubicBezTo>
                <a:cubicBezTo>
                  <a:pt x="1146" y="96"/>
                  <a:pt x="1144" y="98"/>
                  <a:pt x="1144" y="100"/>
                </a:cubicBezTo>
                <a:close/>
                <a:moveTo>
                  <a:pt x="1169" y="173"/>
                </a:moveTo>
                <a:cubicBezTo>
                  <a:pt x="1172" y="173"/>
                  <a:pt x="1174" y="171"/>
                  <a:pt x="1174" y="168"/>
                </a:cubicBezTo>
                <a:cubicBezTo>
                  <a:pt x="1174" y="166"/>
                  <a:pt x="1172" y="164"/>
                  <a:pt x="1169" y="164"/>
                </a:cubicBezTo>
                <a:cubicBezTo>
                  <a:pt x="1167" y="164"/>
                  <a:pt x="1165" y="166"/>
                  <a:pt x="1165" y="168"/>
                </a:cubicBezTo>
                <a:cubicBezTo>
                  <a:pt x="1165" y="171"/>
                  <a:pt x="1167" y="173"/>
                  <a:pt x="1169" y="173"/>
                </a:cubicBezTo>
                <a:close/>
                <a:moveTo>
                  <a:pt x="1171" y="100"/>
                </a:moveTo>
                <a:cubicBezTo>
                  <a:pt x="1171" y="103"/>
                  <a:pt x="1173" y="105"/>
                  <a:pt x="1176" y="105"/>
                </a:cubicBezTo>
                <a:cubicBezTo>
                  <a:pt x="1178" y="105"/>
                  <a:pt x="1180" y="103"/>
                  <a:pt x="1180" y="100"/>
                </a:cubicBezTo>
                <a:cubicBezTo>
                  <a:pt x="1180" y="98"/>
                  <a:pt x="1178" y="96"/>
                  <a:pt x="1176" y="96"/>
                </a:cubicBezTo>
                <a:cubicBezTo>
                  <a:pt x="1173" y="96"/>
                  <a:pt x="1171" y="98"/>
                  <a:pt x="1171" y="100"/>
                </a:cubicBezTo>
                <a:close/>
                <a:moveTo>
                  <a:pt x="1187" y="168"/>
                </a:moveTo>
                <a:cubicBezTo>
                  <a:pt x="1187" y="166"/>
                  <a:pt x="1185" y="164"/>
                  <a:pt x="1183" y="164"/>
                </a:cubicBezTo>
                <a:cubicBezTo>
                  <a:pt x="1180" y="164"/>
                  <a:pt x="1178" y="166"/>
                  <a:pt x="1178" y="168"/>
                </a:cubicBezTo>
                <a:cubicBezTo>
                  <a:pt x="1178" y="171"/>
                  <a:pt x="1180" y="173"/>
                  <a:pt x="1183" y="173"/>
                </a:cubicBezTo>
                <a:cubicBezTo>
                  <a:pt x="1185" y="173"/>
                  <a:pt x="1187" y="171"/>
                  <a:pt x="1187" y="168"/>
                </a:cubicBezTo>
                <a:close/>
                <a:moveTo>
                  <a:pt x="1187" y="141"/>
                </a:moveTo>
                <a:cubicBezTo>
                  <a:pt x="1187" y="139"/>
                  <a:pt x="1185" y="137"/>
                  <a:pt x="1183" y="137"/>
                </a:cubicBezTo>
                <a:cubicBezTo>
                  <a:pt x="1180" y="137"/>
                  <a:pt x="1178" y="139"/>
                  <a:pt x="1178" y="141"/>
                </a:cubicBezTo>
                <a:cubicBezTo>
                  <a:pt x="1178" y="144"/>
                  <a:pt x="1180" y="146"/>
                  <a:pt x="1183" y="146"/>
                </a:cubicBezTo>
                <a:cubicBezTo>
                  <a:pt x="1185" y="146"/>
                  <a:pt x="1187" y="144"/>
                  <a:pt x="1187" y="141"/>
                </a:cubicBezTo>
                <a:close/>
                <a:moveTo>
                  <a:pt x="1176" y="187"/>
                </a:moveTo>
                <a:cubicBezTo>
                  <a:pt x="1178" y="187"/>
                  <a:pt x="1180" y="185"/>
                  <a:pt x="1180" y="182"/>
                </a:cubicBezTo>
                <a:cubicBezTo>
                  <a:pt x="1180" y="179"/>
                  <a:pt x="1178" y="177"/>
                  <a:pt x="1176" y="177"/>
                </a:cubicBezTo>
                <a:cubicBezTo>
                  <a:pt x="1173" y="177"/>
                  <a:pt x="1171" y="179"/>
                  <a:pt x="1171" y="182"/>
                </a:cubicBezTo>
                <a:cubicBezTo>
                  <a:pt x="1171" y="185"/>
                  <a:pt x="1173" y="187"/>
                  <a:pt x="1176" y="187"/>
                </a:cubicBezTo>
                <a:close/>
                <a:moveTo>
                  <a:pt x="1178" y="114"/>
                </a:moveTo>
                <a:cubicBezTo>
                  <a:pt x="1178" y="116"/>
                  <a:pt x="1180" y="118"/>
                  <a:pt x="1183" y="118"/>
                </a:cubicBezTo>
                <a:cubicBezTo>
                  <a:pt x="1185" y="118"/>
                  <a:pt x="1187" y="116"/>
                  <a:pt x="1187" y="114"/>
                </a:cubicBezTo>
                <a:cubicBezTo>
                  <a:pt x="1187" y="111"/>
                  <a:pt x="1185" y="109"/>
                  <a:pt x="1183" y="109"/>
                </a:cubicBezTo>
                <a:cubicBezTo>
                  <a:pt x="1180" y="109"/>
                  <a:pt x="1178" y="111"/>
                  <a:pt x="1178" y="114"/>
                </a:cubicBezTo>
                <a:close/>
                <a:moveTo>
                  <a:pt x="1081" y="568"/>
                </a:moveTo>
                <a:cubicBezTo>
                  <a:pt x="1083" y="568"/>
                  <a:pt x="1085" y="566"/>
                  <a:pt x="1085" y="564"/>
                </a:cubicBezTo>
                <a:cubicBezTo>
                  <a:pt x="1085" y="561"/>
                  <a:pt x="1083" y="559"/>
                  <a:pt x="1081" y="559"/>
                </a:cubicBezTo>
                <a:cubicBezTo>
                  <a:pt x="1078" y="559"/>
                  <a:pt x="1076" y="561"/>
                  <a:pt x="1076" y="564"/>
                </a:cubicBezTo>
                <a:cubicBezTo>
                  <a:pt x="1076" y="566"/>
                  <a:pt x="1078" y="568"/>
                  <a:pt x="1081" y="568"/>
                </a:cubicBezTo>
                <a:close/>
                <a:moveTo>
                  <a:pt x="1190" y="105"/>
                </a:moveTo>
                <a:cubicBezTo>
                  <a:pt x="1192" y="105"/>
                  <a:pt x="1194" y="103"/>
                  <a:pt x="1194" y="100"/>
                </a:cubicBezTo>
                <a:cubicBezTo>
                  <a:pt x="1194" y="98"/>
                  <a:pt x="1192" y="96"/>
                  <a:pt x="1190" y="96"/>
                </a:cubicBezTo>
                <a:cubicBezTo>
                  <a:pt x="1187" y="96"/>
                  <a:pt x="1185" y="98"/>
                  <a:pt x="1185" y="100"/>
                </a:cubicBezTo>
                <a:cubicBezTo>
                  <a:pt x="1185" y="103"/>
                  <a:pt x="1187" y="105"/>
                  <a:pt x="1190" y="105"/>
                </a:cubicBezTo>
                <a:close/>
                <a:moveTo>
                  <a:pt x="1153" y="564"/>
                </a:moveTo>
                <a:cubicBezTo>
                  <a:pt x="1153" y="561"/>
                  <a:pt x="1151" y="559"/>
                  <a:pt x="1149" y="559"/>
                </a:cubicBezTo>
                <a:cubicBezTo>
                  <a:pt x="1146" y="559"/>
                  <a:pt x="1144" y="561"/>
                  <a:pt x="1144" y="564"/>
                </a:cubicBezTo>
                <a:cubicBezTo>
                  <a:pt x="1144" y="566"/>
                  <a:pt x="1146" y="568"/>
                  <a:pt x="1149" y="568"/>
                </a:cubicBezTo>
                <a:cubicBezTo>
                  <a:pt x="1151" y="568"/>
                  <a:pt x="1153" y="566"/>
                  <a:pt x="1153" y="564"/>
                </a:cubicBezTo>
                <a:close/>
                <a:moveTo>
                  <a:pt x="958" y="378"/>
                </a:moveTo>
                <a:cubicBezTo>
                  <a:pt x="961" y="378"/>
                  <a:pt x="963" y="375"/>
                  <a:pt x="963" y="373"/>
                </a:cubicBezTo>
                <a:cubicBezTo>
                  <a:pt x="963" y="370"/>
                  <a:pt x="961" y="368"/>
                  <a:pt x="958" y="368"/>
                </a:cubicBezTo>
                <a:cubicBezTo>
                  <a:pt x="956" y="368"/>
                  <a:pt x="954" y="370"/>
                  <a:pt x="954" y="373"/>
                </a:cubicBezTo>
                <a:cubicBezTo>
                  <a:pt x="954" y="375"/>
                  <a:pt x="956" y="378"/>
                  <a:pt x="958" y="378"/>
                </a:cubicBezTo>
                <a:close/>
                <a:moveTo>
                  <a:pt x="965" y="391"/>
                </a:moveTo>
                <a:cubicBezTo>
                  <a:pt x="967" y="391"/>
                  <a:pt x="969" y="389"/>
                  <a:pt x="969" y="387"/>
                </a:cubicBezTo>
                <a:cubicBezTo>
                  <a:pt x="969" y="384"/>
                  <a:pt x="967" y="382"/>
                  <a:pt x="965" y="382"/>
                </a:cubicBezTo>
                <a:cubicBezTo>
                  <a:pt x="962" y="382"/>
                  <a:pt x="960" y="384"/>
                  <a:pt x="960" y="387"/>
                </a:cubicBezTo>
                <a:cubicBezTo>
                  <a:pt x="960" y="389"/>
                  <a:pt x="962" y="391"/>
                  <a:pt x="965" y="391"/>
                </a:cubicBezTo>
                <a:close/>
                <a:moveTo>
                  <a:pt x="940" y="373"/>
                </a:moveTo>
                <a:cubicBezTo>
                  <a:pt x="940" y="375"/>
                  <a:pt x="942" y="378"/>
                  <a:pt x="944" y="378"/>
                </a:cubicBezTo>
                <a:cubicBezTo>
                  <a:pt x="947" y="378"/>
                  <a:pt x="949" y="375"/>
                  <a:pt x="949" y="373"/>
                </a:cubicBezTo>
                <a:cubicBezTo>
                  <a:pt x="949" y="370"/>
                  <a:pt x="947" y="368"/>
                  <a:pt x="944" y="368"/>
                </a:cubicBezTo>
                <a:cubicBezTo>
                  <a:pt x="942" y="368"/>
                  <a:pt x="940" y="370"/>
                  <a:pt x="940" y="373"/>
                </a:cubicBezTo>
                <a:close/>
                <a:moveTo>
                  <a:pt x="956" y="359"/>
                </a:moveTo>
                <a:cubicBezTo>
                  <a:pt x="956" y="357"/>
                  <a:pt x="954" y="355"/>
                  <a:pt x="951" y="355"/>
                </a:cubicBezTo>
                <a:cubicBezTo>
                  <a:pt x="949" y="355"/>
                  <a:pt x="947" y="357"/>
                  <a:pt x="947" y="359"/>
                </a:cubicBezTo>
                <a:cubicBezTo>
                  <a:pt x="947" y="362"/>
                  <a:pt x="949" y="364"/>
                  <a:pt x="951" y="364"/>
                </a:cubicBezTo>
                <a:cubicBezTo>
                  <a:pt x="954" y="364"/>
                  <a:pt x="956" y="362"/>
                  <a:pt x="956" y="359"/>
                </a:cubicBezTo>
                <a:close/>
                <a:moveTo>
                  <a:pt x="972" y="432"/>
                </a:moveTo>
                <a:cubicBezTo>
                  <a:pt x="974" y="432"/>
                  <a:pt x="976" y="430"/>
                  <a:pt x="976" y="428"/>
                </a:cubicBezTo>
                <a:cubicBezTo>
                  <a:pt x="976" y="425"/>
                  <a:pt x="974" y="423"/>
                  <a:pt x="972" y="423"/>
                </a:cubicBezTo>
                <a:cubicBezTo>
                  <a:pt x="969" y="423"/>
                  <a:pt x="967" y="425"/>
                  <a:pt x="967" y="428"/>
                </a:cubicBezTo>
                <a:cubicBezTo>
                  <a:pt x="967" y="430"/>
                  <a:pt x="969" y="432"/>
                  <a:pt x="972" y="432"/>
                </a:cubicBezTo>
                <a:close/>
                <a:moveTo>
                  <a:pt x="960" y="414"/>
                </a:moveTo>
                <a:cubicBezTo>
                  <a:pt x="960" y="416"/>
                  <a:pt x="962" y="418"/>
                  <a:pt x="965" y="418"/>
                </a:cubicBezTo>
                <a:cubicBezTo>
                  <a:pt x="967" y="418"/>
                  <a:pt x="969" y="416"/>
                  <a:pt x="969" y="414"/>
                </a:cubicBezTo>
                <a:cubicBezTo>
                  <a:pt x="969" y="411"/>
                  <a:pt x="967" y="409"/>
                  <a:pt x="965" y="409"/>
                </a:cubicBezTo>
                <a:cubicBezTo>
                  <a:pt x="962" y="409"/>
                  <a:pt x="960" y="411"/>
                  <a:pt x="960" y="414"/>
                </a:cubicBezTo>
                <a:close/>
                <a:moveTo>
                  <a:pt x="931" y="323"/>
                </a:moveTo>
                <a:cubicBezTo>
                  <a:pt x="933" y="323"/>
                  <a:pt x="935" y="321"/>
                  <a:pt x="935" y="318"/>
                </a:cubicBezTo>
                <a:cubicBezTo>
                  <a:pt x="935" y="316"/>
                  <a:pt x="933" y="314"/>
                  <a:pt x="931" y="314"/>
                </a:cubicBezTo>
                <a:cubicBezTo>
                  <a:pt x="928" y="314"/>
                  <a:pt x="926" y="316"/>
                  <a:pt x="926" y="318"/>
                </a:cubicBezTo>
                <a:cubicBezTo>
                  <a:pt x="926" y="321"/>
                  <a:pt x="928" y="323"/>
                  <a:pt x="931" y="323"/>
                </a:cubicBezTo>
                <a:close/>
                <a:moveTo>
                  <a:pt x="922" y="318"/>
                </a:moveTo>
                <a:cubicBezTo>
                  <a:pt x="922" y="316"/>
                  <a:pt x="920" y="314"/>
                  <a:pt x="917" y="314"/>
                </a:cubicBezTo>
                <a:cubicBezTo>
                  <a:pt x="915" y="314"/>
                  <a:pt x="913" y="316"/>
                  <a:pt x="913" y="318"/>
                </a:cubicBezTo>
                <a:cubicBezTo>
                  <a:pt x="913" y="321"/>
                  <a:pt x="915" y="323"/>
                  <a:pt x="917" y="323"/>
                </a:cubicBezTo>
                <a:cubicBezTo>
                  <a:pt x="920" y="323"/>
                  <a:pt x="922" y="321"/>
                  <a:pt x="922" y="318"/>
                </a:cubicBezTo>
                <a:close/>
                <a:moveTo>
                  <a:pt x="944" y="350"/>
                </a:moveTo>
                <a:cubicBezTo>
                  <a:pt x="947" y="350"/>
                  <a:pt x="949" y="348"/>
                  <a:pt x="949" y="346"/>
                </a:cubicBezTo>
                <a:cubicBezTo>
                  <a:pt x="949" y="343"/>
                  <a:pt x="947" y="341"/>
                  <a:pt x="944" y="341"/>
                </a:cubicBezTo>
                <a:cubicBezTo>
                  <a:pt x="942" y="341"/>
                  <a:pt x="940" y="343"/>
                  <a:pt x="940" y="346"/>
                </a:cubicBezTo>
                <a:cubicBezTo>
                  <a:pt x="940" y="348"/>
                  <a:pt x="942" y="350"/>
                  <a:pt x="944" y="350"/>
                </a:cubicBezTo>
                <a:close/>
                <a:moveTo>
                  <a:pt x="929" y="305"/>
                </a:moveTo>
                <a:cubicBezTo>
                  <a:pt x="929" y="302"/>
                  <a:pt x="926" y="300"/>
                  <a:pt x="924" y="300"/>
                </a:cubicBezTo>
                <a:cubicBezTo>
                  <a:pt x="921" y="300"/>
                  <a:pt x="919" y="302"/>
                  <a:pt x="919" y="305"/>
                </a:cubicBezTo>
                <a:cubicBezTo>
                  <a:pt x="919" y="307"/>
                  <a:pt x="921" y="309"/>
                  <a:pt x="924" y="309"/>
                </a:cubicBezTo>
                <a:cubicBezTo>
                  <a:pt x="926" y="309"/>
                  <a:pt x="929" y="307"/>
                  <a:pt x="929" y="305"/>
                </a:cubicBezTo>
                <a:close/>
                <a:moveTo>
                  <a:pt x="915" y="332"/>
                </a:moveTo>
                <a:cubicBezTo>
                  <a:pt x="915" y="330"/>
                  <a:pt x="913" y="328"/>
                  <a:pt x="910" y="328"/>
                </a:cubicBezTo>
                <a:cubicBezTo>
                  <a:pt x="908" y="328"/>
                  <a:pt x="906" y="330"/>
                  <a:pt x="906" y="332"/>
                </a:cubicBezTo>
                <a:cubicBezTo>
                  <a:pt x="906" y="335"/>
                  <a:pt x="908" y="337"/>
                  <a:pt x="910" y="337"/>
                </a:cubicBezTo>
                <a:cubicBezTo>
                  <a:pt x="913" y="337"/>
                  <a:pt x="915" y="335"/>
                  <a:pt x="915" y="332"/>
                </a:cubicBezTo>
                <a:close/>
                <a:moveTo>
                  <a:pt x="1078" y="550"/>
                </a:moveTo>
                <a:cubicBezTo>
                  <a:pt x="1078" y="548"/>
                  <a:pt x="1076" y="546"/>
                  <a:pt x="1074" y="546"/>
                </a:cubicBezTo>
                <a:cubicBezTo>
                  <a:pt x="1071" y="546"/>
                  <a:pt x="1069" y="548"/>
                  <a:pt x="1069" y="550"/>
                </a:cubicBezTo>
                <a:cubicBezTo>
                  <a:pt x="1069" y="553"/>
                  <a:pt x="1071" y="555"/>
                  <a:pt x="1074" y="555"/>
                </a:cubicBezTo>
                <a:cubicBezTo>
                  <a:pt x="1076" y="555"/>
                  <a:pt x="1078" y="553"/>
                  <a:pt x="1078" y="550"/>
                </a:cubicBezTo>
                <a:close/>
                <a:moveTo>
                  <a:pt x="938" y="337"/>
                </a:moveTo>
                <a:cubicBezTo>
                  <a:pt x="940" y="337"/>
                  <a:pt x="942" y="335"/>
                  <a:pt x="942" y="332"/>
                </a:cubicBezTo>
                <a:cubicBezTo>
                  <a:pt x="942" y="330"/>
                  <a:pt x="940" y="328"/>
                  <a:pt x="938" y="328"/>
                </a:cubicBezTo>
                <a:cubicBezTo>
                  <a:pt x="935" y="328"/>
                  <a:pt x="933" y="330"/>
                  <a:pt x="933" y="332"/>
                </a:cubicBezTo>
                <a:cubicBezTo>
                  <a:pt x="933" y="335"/>
                  <a:pt x="935" y="337"/>
                  <a:pt x="938" y="337"/>
                </a:cubicBezTo>
                <a:close/>
                <a:moveTo>
                  <a:pt x="978" y="446"/>
                </a:moveTo>
                <a:cubicBezTo>
                  <a:pt x="981" y="446"/>
                  <a:pt x="983" y="444"/>
                  <a:pt x="983" y="441"/>
                </a:cubicBezTo>
                <a:cubicBezTo>
                  <a:pt x="983" y="439"/>
                  <a:pt x="981" y="437"/>
                  <a:pt x="978" y="437"/>
                </a:cubicBezTo>
                <a:cubicBezTo>
                  <a:pt x="976" y="437"/>
                  <a:pt x="974" y="439"/>
                  <a:pt x="974" y="441"/>
                </a:cubicBezTo>
                <a:cubicBezTo>
                  <a:pt x="974" y="444"/>
                  <a:pt x="976" y="446"/>
                  <a:pt x="978" y="446"/>
                </a:cubicBezTo>
                <a:close/>
                <a:moveTo>
                  <a:pt x="1033" y="582"/>
                </a:moveTo>
                <a:cubicBezTo>
                  <a:pt x="1035" y="582"/>
                  <a:pt x="1037" y="580"/>
                  <a:pt x="1037" y="578"/>
                </a:cubicBezTo>
                <a:cubicBezTo>
                  <a:pt x="1037" y="575"/>
                  <a:pt x="1035" y="573"/>
                  <a:pt x="1033" y="573"/>
                </a:cubicBezTo>
                <a:cubicBezTo>
                  <a:pt x="1030" y="573"/>
                  <a:pt x="1028" y="575"/>
                  <a:pt x="1028" y="578"/>
                </a:cubicBezTo>
                <a:cubicBezTo>
                  <a:pt x="1028" y="580"/>
                  <a:pt x="1030" y="582"/>
                  <a:pt x="1033" y="582"/>
                </a:cubicBezTo>
                <a:close/>
                <a:moveTo>
                  <a:pt x="1044" y="564"/>
                </a:moveTo>
                <a:cubicBezTo>
                  <a:pt x="1044" y="561"/>
                  <a:pt x="1042" y="559"/>
                  <a:pt x="1040" y="559"/>
                </a:cubicBezTo>
                <a:cubicBezTo>
                  <a:pt x="1037" y="559"/>
                  <a:pt x="1035" y="561"/>
                  <a:pt x="1035" y="564"/>
                </a:cubicBezTo>
                <a:cubicBezTo>
                  <a:pt x="1035" y="566"/>
                  <a:pt x="1037" y="568"/>
                  <a:pt x="1040" y="568"/>
                </a:cubicBezTo>
                <a:cubicBezTo>
                  <a:pt x="1042" y="568"/>
                  <a:pt x="1044" y="566"/>
                  <a:pt x="1044" y="564"/>
                </a:cubicBezTo>
                <a:close/>
                <a:moveTo>
                  <a:pt x="1053" y="568"/>
                </a:moveTo>
                <a:cubicBezTo>
                  <a:pt x="1056" y="568"/>
                  <a:pt x="1058" y="566"/>
                  <a:pt x="1058" y="564"/>
                </a:cubicBezTo>
                <a:cubicBezTo>
                  <a:pt x="1058" y="561"/>
                  <a:pt x="1056" y="559"/>
                  <a:pt x="1053" y="559"/>
                </a:cubicBezTo>
                <a:cubicBezTo>
                  <a:pt x="1051" y="559"/>
                  <a:pt x="1049" y="561"/>
                  <a:pt x="1049" y="564"/>
                </a:cubicBezTo>
                <a:cubicBezTo>
                  <a:pt x="1049" y="566"/>
                  <a:pt x="1051" y="568"/>
                  <a:pt x="1053" y="568"/>
                </a:cubicBezTo>
                <a:close/>
                <a:moveTo>
                  <a:pt x="1051" y="550"/>
                </a:moveTo>
                <a:cubicBezTo>
                  <a:pt x="1051" y="548"/>
                  <a:pt x="1049" y="546"/>
                  <a:pt x="1047" y="546"/>
                </a:cubicBezTo>
                <a:cubicBezTo>
                  <a:pt x="1044" y="546"/>
                  <a:pt x="1042" y="548"/>
                  <a:pt x="1042" y="550"/>
                </a:cubicBezTo>
                <a:cubicBezTo>
                  <a:pt x="1042" y="553"/>
                  <a:pt x="1044" y="555"/>
                  <a:pt x="1047" y="555"/>
                </a:cubicBezTo>
                <a:cubicBezTo>
                  <a:pt x="1049" y="555"/>
                  <a:pt x="1051" y="553"/>
                  <a:pt x="1051" y="550"/>
                </a:cubicBezTo>
                <a:close/>
                <a:moveTo>
                  <a:pt x="1065" y="550"/>
                </a:moveTo>
                <a:cubicBezTo>
                  <a:pt x="1065" y="548"/>
                  <a:pt x="1063" y="546"/>
                  <a:pt x="1060" y="546"/>
                </a:cubicBezTo>
                <a:cubicBezTo>
                  <a:pt x="1058" y="546"/>
                  <a:pt x="1056" y="548"/>
                  <a:pt x="1056" y="550"/>
                </a:cubicBezTo>
                <a:cubicBezTo>
                  <a:pt x="1056" y="553"/>
                  <a:pt x="1058" y="555"/>
                  <a:pt x="1060" y="555"/>
                </a:cubicBezTo>
                <a:cubicBezTo>
                  <a:pt x="1063" y="555"/>
                  <a:pt x="1065" y="553"/>
                  <a:pt x="1065" y="550"/>
                </a:cubicBezTo>
                <a:close/>
                <a:moveTo>
                  <a:pt x="1067" y="568"/>
                </a:moveTo>
                <a:cubicBezTo>
                  <a:pt x="1070" y="568"/>
                  <a:pt x="1072" y="566"/>
                  <a:pt x="1072" y="564"/>
                </a:cubicBezTo>
                <a:cubicBezTo>
                  <a:pt x="1072" y="561"/>
                  <a:pt x="1070" y="559"/>
                  <a:pt x="1067" y="559"/>
                </a:cubicBezTo>
                <a:cubicBezTo>
                  <a:pt x="1064" y="559"/>
                  <a:pt x="1062" y="561"/>
                  <a:pt x="1062" y="564"/>
                </a:cubicBezTo>
                <a:cubicBezTo>
                  <a:pt x="1062" y="566"/>
                  <a:pt x="1064" y="568"/>
                  <a:pt x="1067" y="568"/>
                </a:cubicBezTo>
                <a:close/>
                <a:moveTo>
                  <a:pt x="994" y="455"/>
                </a:moveTo>
                <a:cubicBezTo>
                  <a:pt x="994" y="457"/>
                  <a:pt x="996" y="459"/>
                  <a:pt x="999" y="459"/>
                </a:cubicBezTo>
                <a:cubicBezTo>
                  <a:pt x="1001" y="459"/>
                  <a:pt x="1003" y="457"/>
                  <a:pt x="1003" y="455"/>
                </a:cubicBezTo>
                <a:cubicBezTo>
                  <a:pt x="1003" y="452"/>
                  <a:pt x="1001" y="450"/>
                  <a:pt x="999" y="450"/>
                </a:cubicBezTo>
                <a:cubicBezTo>
                  <a:pt x="996" y="450"/>
                  <a:pt x="994" y="452"/>
                  <a:pt x="994" y="455"/>
                </a:cubicBezTo>
                <a:close/>
                <a:moveTo>
                  <a:pt x="781" y="105"/>
                </a:moveTo>
                <a:cubicBezTo>
                  <a:pt x="784" y="105"/>
                  <a:pt x="786" y="103"/>
                  <a:pt x="786" y="100"/>
                </a:cubicBezTo>
                <a:cubicBezTo>
                  <a:pt x="786" y="98"/>
                  <a:pt x="784" y="96"/>
                  <a:pt x="781" y="96"/>
                </a:cubicBezTo>
                <a:cubicBezTo>
                  <a:pt x="778" y="96"/>
                  <a:pt x="776" y="98"/>
                  <a:pt x="776" y="100"/>
                </a:cubicBezTo>
                <a:cubicBezTo>
                  <a:pt x="776" y="103"/>
                  <a:pt x="778" y="105"/>
                  <a:pt x="781" y="105"/>
                </a:cubicBezTo>
                <a:close/>
                <a:moveTo>
                  <a:pt x="997" y="387"/>
                </a:moveTo>
                <a:cubicBezTo>
                  <a:pt x="997" y="384"/>
                  <a:pt x="995" y="382"/>
                  <a:pt x="992" y="382"/>
                </a:cubicBezTo>
                <a:cubicBezTo>
                  <a:pt x="990" y="382"/>
                  <a:pt x="988" y="384"/>
                  <a:pt x="988" y="387"/>
                </a:cubicBezTo>
                <a:cubicBezTo>
                  <a:pt x="988" y="389"/>
                  <a:pt x="990" y="391"/>
                  <a:pt x="992" y="391"/>
                </a:cubicBezTo>
                <a:cubicBezTo>
                  <a:pt x="995" y="391"/>
                  <a:pt x="997" y="389"/>
                  <a:pt x="997" y="387"/>
                </a:cubicBezTo>
                <a:close/>
                <a:moveTo>
                  <a:pt x="1010" y="441"/>
                </a:moveTo>
                <a:cubicBezTo>
                  <a:pt x="1010" y="439"/>
                  <a:pt x="1008" y="437"/>
                  <a:pt x="1006" y="437"/>
                </a:cubicBezTo>
                <a:cubicBezTo>
                  <a:pt x="1003" y="437"/>
                  <a:pt x="1001" y="439"/>
                  <a:pt x="1001" y="441"/>
                </a:cubicBezTo>
                <a:cubicBezTo>
                  <a:pt x="1001" y="444"/>
                  <a:pt x="1003" y="446"/>
                  <a:pt x="1006" y="446"/>
                </a:cubicBezTo>
                <a:cubicBezTo>
                  <a:pt x="1008" y="446"/>
                  <a:pt x="1010" y="444"/>
                  <a:pt x="1010" y="441"/>
                </a:cubicBezTo>
                <a:close/>
                <a:moveTo>
                  <a:pt x="1019" y="555"/>
                </a:moveTo>
                <a:cubicBezTo>
                  <a:pt x="1022" y="555"/>
                  <a:pt x="1024" y="553"/>
                  <a:pt x="1024" y="550"/>
                </a:cubicBezTo>
                <a:cubicBezTo>
                  <a:pt x="1024" y="548"/>
                  <a:pt x="1022" y="546"/>
                  <a:pt x="1019" y="546"/>
                </a:cubicBezTo>
                <a:cubicBezTo>
                  <a:pt x="1017" y="546"/>
                  <a:pt x="1015" y="548"/>
                  <a:pt x="1015" y="550"/>
                </a:cubicBezTo>
                <a:cubicBezTo>
                  <a:pt x="1015" y="553"/>
                  <a:pt x="1017" y="555"/>
                  <a:pt x="1019" y="555"/>
                </a:cubicBezTo>
                <a:close/>
                <a:moveTo>
                  <a:pt x="1013" y="459"/>
                </a:moveTo>
                <a:cubicBezTo>
                  <a:pt x="1015" y="459"/>
                  <a:pt x="1017" y="457"/>
                  <a:pt x="1017" y="455"/>
                </a:cubicBezTo>
                <a:cubicBezTo>
                  <a:pt x="1017" y="452"/>
                  <a:pt x="1015" y="450"/>
                  <a:pt x="1013" y="450"/>
                </a:cubicBezTo>
                <a:cubicBezTo>
                  <a:pt x="1010" y="450"/>
                  <a:pt x="1008" y="452"/>
                  <a:pt x="1008" y="455"/>
                </a:cubicBezTo>
                <a:cubicBezTo>
                  <a:pt x="1008" y="457"/>
                  <a:pt x="1010" y="459"/>
                  <a:pt x="1013" y="459"/>
                </a:cubicBezTo>
                <a:close/>
                <a:moveTo>
                  <a:pt x="1026" y="568"/>
                </a:moveTo>
                <a:cubicBezTo>
                  <a:pt x="1029" y="568"/>
                  <a:pt x="1031" y="566"/>
                  <a:pt x="1031" y="564"/>
                </a:cubicBezTo>
                <a:cubicBezTo>
                  <a:pt x="1031" y="561"/>
                  <a:pt x="1029" y="559"/>
                  <a:pt x="1026" y="559"/>
                </a:cubicBezTo>
                <a:cubicBezTo>
                  <a:pt x="1024" y="559"/>
                  <a:pt x="1022" y="561"/>
                  <a:pt x="1022" y="564"/>
                </a:cubicBezTo>
                <a:cubicBezTo>
                  <a:pt x="1022" y="566"/>
                  <a:pt x="1024" y="568"/>
                  <a:pt x="1026" y="568"/>
                </a:cubicBezTo>
                <a:close/>
                <a:moveTo>
                  <a:pt x="990" y="400"/>
                </a:moveTo>
                <a:cubicBezTo>
                  <a:pt x="990" y="398"/>
                  <a:pt x="988" y="396"/>
                  <a:pt x="985" y="396"/>
                </a:cubicBezTo>
                <a:cubicBezTo>
                  <a:pt x="983" y="396"/>
                  <a:pt x="981" y="398"/>
                  <a:pt x="981" y="400"/>
                </a:cubicBezTo>
                <a:cubicBezTo>
                  <a:pt x="981" y="403"/>
                  <a:pt x="983" y="405"/>
                  <a:pt x="985" y="405"/>
                </a:cubicBezTo>
                <a:cubicBezTo>
                  <a:pt x="988" y="405"/>
                  <a:pt x="990" y="403"/>
                  <a:pt x="990" y="400"/>
                </a:cubicBezTo>
                <a:close/>
                <a:moveTo>
                  <a:pt x="883" y="91"/>
                </a:moveTo>
                <a:cubicBezTo>
                  <a:pt x="886" y="91"/>
                  <a:pt x="888" y="89"/>
                  <a:pt x="888" y="87"/>
                </a:cubicBezTo>
                <a:cubicBezTo>
                  <a:pt x="888" y="84"/>
                  <a:pt x="886" y="82"/>
                  <a:pt x="883" y="82"/>
                </a:cubicBezTo>
                <a:cubicBezTo>
                  <a:pt x="881" y="82"/>
                  <a:pt x="879" y="84"/>
                  <a:pt x="879" y="87"/>
                </a:cubicBezTo>
                <a:cubicBezTo>
                  <a:pt x="879" y="89"/>
                  <a:pt x="881" y="91"/>
                  <a:pt x="883" y="91"/>
                </a:cubicBezTo>
                <a:close/>
                <a:moveTo>
                  <a:pt x="876" y="105"/>
                </a:moveTo>
                <a:cubicBezTo>
                  <a:pt x="879" y="105"/>
                  <a:pt x="881" y="103"/>
                  <a:pt x="881" y="100"/>
                </a:cubicBezTo>
                <a:cubicBezTo>
                  <a:pt x="881" y="98"/>
                  <a:pt x="879" y="96"/>
                  <a:pt x="876" y="96"/>
                </a:cubicBezTo>
                <a:cubicBezTo>
                  <a:pt x="874" y="96"/>
                  <a:pt x="872" y="98"/>
                  <a:pt x="872" y="100"/>
                </a:cubicBezTo>
                <a:cubicBezTo>
                  <a:pt x="872" y="103"/>
                  <a:pt x="874" y="105"/>
                  <a:pt x="876" y="105"/>
                </a:cubicBezTo>
                <a:close/>
                <a:moveTo>
                  <a:pt x="1131" y="100"/>
                </a:moveTo>
                <a:cubicBezTo>
                  <a:pt x="1131" y="103"/>
                  <a:pt x="1133" y="105"/>
                  <a:pt x="1135" y="105"/>
                </a:cubicBezTo>
                <a:cubicBezTo>
                  <a:pt x="1138" y="105"/>
                  <a:pt x="1140" y="103"/>
                  <a:pt x="1140" y="100"/>
                </a:cubicBezTo>
                <a:cubicBezTo>
                  <a:pt x="1140" y="98"/>
                  <a:pt x="1138" y="96"/>
                  <a:pt x="1135" y="96"/>
                </a:cubicBezTo>
                <a:cubicBezTo>
                  <a:pt x="1133" y="96"/>
                  <a:pt x="1131" y="98"/>
                  <a:pt x="1131" y="100"/>
                </a:cubicBezTo>
                <a:close/>
                <a:moveTo>
                  <a:pt x="863" y="77"/>
                </a:moveTo>
                <a:cubicBezTo>
                  <a:pt x="865" y="77"/>
                  <a:pt x="867" y="75"/>
                  <a:pt x="867" y="73"/>
                </a:cubicBezTo>
                <a:cubicBezTo>
                  <a:pt x="867" y="70"/>
                  <a:pt x="865" y="68"/>
                  <a:pt x="863" y="68"/>
                </a:cubicBezTo>
                <a:cubicBezTo>
                  <a:pt x="860" y="68"/>
                  <a:pt x="858" y="70"/>
                  <a:pt x="858" y="73"/>
                </a:cubicBezTo>
                <a:cubicBezTo>
                  <a:pt x="858" y="75"/>
                  <a:pt x="860" y="77"/>
                  <a:pt x="863" y="77"/>
                </a:cubicBezTo>
                <a:close/>
                <a:moveTo>
                  <a:pt x="876" y="132"/>
                </a:moveTo>
                <a:cubicBezTo>
                  <a:pt x="879" y="132"/>
                  <a:pt x="881" y="130"/>
                  <a:pt x="881" y="127"/>
                </a:cubicBezTo>
                <a:cubicBezTo>
                  <a:pt x="881" y="125"/>
                  <a:pt x="879" y="123"/>
                  <a:pt x="876" y="123"/>
                </a:cubicBezTo>
                <a:cubicBezTo>
                  <a:pt x="874" y="123"/>
                  <a:pt x="872" y="125"/>
                  <a:pt x="872" y="127"/>
                </a:cubicBezTo>
                <a:cubicBezTo>
                  <a:pt x="872" y="130"/>
                  <a:pt x="874" y="132"/>
                  <a:pt x="876" y="132"/>
                </a:cubicBezTo>
                <a:close/>
                <a:moveTo>
                  <a:pt x="865" y="141"/>
                </a:moveTo>
                <a:cubicBezTo>
                  <a:pt x="865" y="144"/>
                  <a:pt x="867" y="146"/>
                  <a:pt x="869" y="146"/>
                </a:cubicBezTo>
                <a:cubicBezTo>
                  <a:pt x="872" y="146"/>
                  <a:pt x="874" y="144"/>
                  <a:pt x="874" y="141"/>
                </a:cubicBezTo>
                <a:cubicBezTo>
                  <a:pt x="874" y="139"/>
                  <a:pt x="872" y="137"/>
                  <a:pt x="869" y="137"/>
                </a:cubicBezTo>
                <a:cubicBezTo>
                  <a:pt x="867" y="137"/>
                  <a:pt x="865" y="139"/>
                  <a:pt x="865" y="141"/>
                </a:cubicBezTo>
                <a:close/>
                <a:moveTo>
                  <a:pt x="892" y="87"/>
                </a:moveTo>
                <a:cubicBezTo>
                  <a:pt x="892" y="89"/>
                  <a:pt x="894" y="91"/>
                  <a:pt x="897" y="91"/>
                </a:cubicBezTo>
                <a:cubicBezTo>
                  <a:pt x="899" y="91"/>
                  <a:pt x="901" y="89"/>
                  <a:pt x="901" y="87"/>
                </a:cubicBezTo>
                <a:cubicBezTo>
                  <a:pt x="901" y="84"/>
                  <a:pt x="899" y="82"/>
                  <a:pt x="897" y="82"/>
                </a:cubicBezTo>
                <a:cubicBezTo>
                  <a:pt x="894" y="82"/>
                  <a:pt x="892" y="84"/>
                  <a:pt x="892" y="87"/>
                </a:cubicBezTo>
                <a:close/>
                <a:moveTo>
                  <a:pt x="904" y="77"/>
                </a:moveTo>
                <a:cubicBezTo>
                  <a:pt x="906" y="77"/>
                  <a:pt x="908" y="75"/>
                  <a:pt x="908" y="73"/>
                </a:cubicBezTo>
                <a:cubicBezTo>
                  <a:pt x="908" y="70"/>
                  <a:pt x="906" y="68"/>
                  <a:pt x="904" y="68"/>
                </a:cubicBezTo>
                <a:cubicBezTo>
                  <a:pt x="901" y="68"/>
                  <a:pt x="899" y="70"/>
                  <a:pt x="899" y="73"/>
                </a:cubicBezTo>
                <a:cubicBezTo>
                  <a:pt x="899" y="75"/>
                  <a:pt x="901" y="77"/>
                  <a:pt x="904" y="77"/>
                </a:cubicBezTo>
                <a:close/>
                <a:moveTo>
                  <a:pt x="938" y="9"/>
                </a:moveTo>
                <a:cubicBezTo>
                  <a:pt x="940" y="9"/>
                  <a:pt x="942" y="7"/>
                  <a:pt x="942" y="5"/>
                </a:cubicBezTo>
                <a:cubicBezTo>
                  <a:pt x="942" y="2"/>
                  <a:pt x="940" y="0"/>
                  <a:pt x="938" y="0"/>
                </a:cubicBezTo>
                <a:cubicBezTo>
                  <a:pt x="935" y="0"/>
                  <a:pt x="933" y="2"/>
                  <a:pt x="933" y="5"/>
                </a:cubicBezTo>
                <a:cubicBezTo>
                  <a:pt x="933" y="7"/>
                  <a:pt x="935" y="9"/>
                  <a:pt x="938" y="9"/>
                </a:cubicBezTo>
                <a:close/>
                <a:moveTo>
                  <a:pt x="311" y="282"/>
                </a:moveTo>
                <a:cubicBezTo>
                  <a:pt x="314" y="282"/>
                  <a:pt x="316" y="280"/>
                  <a:pt x="316" y="278"/>
                </a:cubicBezTo>
                <a:cubicBezTo>
                  <a:pt x="316" y="275"/>
                  <a:pt x="314" y="273"/>
                  <a:pt x="311" y="273"/>
                </a:cubicBezTo>
                <a:cubicBezTo>
                  <a:pt x="309" y="273"/>
                  <a:pt x="307" y="275"/>
                  <a:pt x="307" y="278"/>
                </a:cubicBezTo>
                <a:cubicBezTo>
                  <a:pt x="307" y="280"/>
                  <a:pt x="309" y="282"/>
                  <a:pt x="311" y="282"/>
                </a:cubicBezTo>
                <a:close/>
                <a:moveTo>
                  <a:pt x="931" y="23"/>
                </a:moveTo>
                <a:cubicBezTo>
                  <a:pt x="933" y="23"/>
                  <a:pt x="935" y="21"/>
                  <a:pt x="935" y="18"/>
                </a:cubicBezTo>
                <a:cubicBezTo>
                  <a:pt x="935" y="16"/>
                  <a:pt x="933" y="14"/>
                  <a:pt x="931" y="14"/>
                </a:cubicBezTo>
                <a:cubicBezTo>
                  <a:pt x="928" y="14"/>
                  <a:pt x="926" y="16"/>
                  <a:pt x="926" y="18"/>
                </a:cubicBezTo>
                <a:cubicBezTo>
                  <a:pt x="926" y="21"/>
                  <a:pt x="928" y="23"/>
                  <a:pt x="931" y="23"/>
                </a:cubicBezTo>
                <a:close/>
                <a:moveTo>
                  <a:pt x="906" y="87"/>
                </a:moveTo>
                <a:cubicBezTo>
                  <a:pt x="906" y="89"/>
                  <a:pt x="908" y="91"/>
                  <a:pt x="910" y="91"/>
                </a:cubicBezTo>
                <a:cubicBezTo>
                  <a:pt x="913" y="91"/>
                  <a:pt x="915" y="89"/>
                  <a:pt x="915" y="87"/>
                </a:cubicBezTo>
                <a:cubicBezTo>
                  <a:pt x="915" y="84"/>
                  <a:pt x="913" y="82"/>
                  <a:pt x="910" y="82"/>
                </a:cubicBezTo>
                <a:cubicBezTo>
                  <a:pt x="908" y="82"/>
                  <a:pt x="906" y="84"/>
                  <a:pt x="906" y="87"/>
                </a:cubicBezTo>
                <a:close/>
                <a:moveTo>
                  <a:pt x="917" y="77"/>
                </a:moveTo>
                <a:cubicBezTo>
                  <a:pt x="920" y="77"/>
                  <a:pt x="922" y="75"/>
                  <a:pt x="922" y="73"/>
                </a:cubicBezTo>
                <a:cubicBezTo>
                  <a:pt x="922" y="70"/>
                  <a:pt x="920" y="68"/>
                  <a:pt x="917" y="68"/>
                </a:cubicBezTo>
                <a:cubicBezTo>
                  <a:pt x="915" y="68"/>
                  <a:pt x="913" y="70"/>
                  <a:pt x="913" y="73"/>
                </a:cubicBezTo>
                <a:cubicBezTo>
                  <a:pt x="913" y="75"/>
                  <a:pt x="915" y="77"/>
                  <a:pt x="917" y="77"/>
                </a:cubicBezTo>
                <a:close/>
                <a:moveTo>
                  <a:pt x="795" y="77"/>
                </a:moveTo>
                <a:cubicBezTo>
                  <a:pt x="797" y="77"/>
                  <a:pt x="799" y="75"/>
                  <a:pt x="799" y="73"/>
                </a:cubicBezTo>
                <a:cubicBezTo>
                  <a:pt x="799" y="70"/>
                  <a:pt x="797" y="68"/>
                  <a:pt x="795" y="68"/>
                </a:cubicBezTo>
                <a:cubicBezTo>
                  <a:pt x="792" y="68"/>
                  <a:pt x="790" y="70"/>
                  <a:pt x="790" y="73"/>
                </a:cubicBezTo>
                <a:cubicBezTo>
                  <a:pt x="790" y="75"/>
                  <a:pt x="792" y="77"/>
                  <a:pt x="795" y="77"/>
                </a:cubicBezTo>
                <a:close/>
                <a:moveTo>
                  <a:pt x="795" y="23"/>
                </a:moveTo>
                <a:cubicBezTo>
                  <a:pt x="797" y="23"/>
                  <a:pt x="799" y="21"/>
                  <a:pt x="799" y="18"/>
                </a:cubicBezTo>
                <a:cubicBezTo>
                  <a:pt x="799" y="16"/>
                  <a:pt x="797" y="14"/>
                  <a:pt x="795" y="14"/>
                </a:cubicBezTo>
                <a:cubicBezTo>
                  <a:pt x="792" y="14"/>
                  <a:pt x="790" y="16"/>
                  <a:pt x="790" y="18"/>
                </a:cubicBezTo>
                <a:cubicBezTo>
                  <a:pt x="790" y="21"/>
                  <a:pt x="792" y="23"/>
                  <a:pt x="795" y="23"/>
                </a:cubicBezTo>
                <a:close/>
                <a:moveTo>
                  <a:pt x="940" y="18"/>
                </a:moveTo>
                <a:cubicBezTo>
                  <a:pt x="940" y="21"/>
                  <a:pt x="942" y="23"/>
                  <a:pt x="944" y="23"/>
                </a:cubicBezTo>
                <a:cubicBezTo>
                  <a:pt x="947" y="23"/>
                  <a:pt x="949" y="21"/>
                  <a:pt x="949" y="18"/>
                </a:cubicBezTo>
                <a:cubicBezTo>
                  <a:pt x="949" y="16"/>
                  <a:pt x="947" y="14"/>
                  <a:pt x="944" y="14"/>
                </a:cubicBezTo>
                <a:cubicBezTo>
                  <a:pt x="942" y="14"/>
                  <a:pt x="940" y="16"/>
                  <a:pt x="940" y="18"/>
                </a:cubicBezTo>
                <a:close/>
                <a:moveTo>
                  <a:pt x="851" y="87"/>
                </a:moveTo>
                <a:cubicBezTo>
                  <a:pt x="851" y="89"/>
                  <a:pt x="853" y="91"/>
                  <a:pt x="856" y="91"/>
                </a:cubicBezTo>
                <a:cubicBezTo>
                  <a:pt x="858" y="91"/>
                  <a:pt x="860" y="89"/>
                  <a:pt x="860" y="87"/>
                </a:cubicBezTo>
                <a:cubicBezTo>
                  <a:pt x="860" y="84"/>
                  <a:pt x="858" y="82"/>
                  <a:pt x="856" y="82"/>
                </a:cubicBezTo>
                <a:cubicBezTo>
                  <a:pt x="853" y="82"/>
                  <a:pt x="851" y="84"/>
                  <a:pt x="851" y="87"/>
                </a:cubicBezTo>
                <a:close/>
                <a:moveTo>
                  <a:pt x="801" y="9"/>
                </a:moveTo>
                <a:cubicBezTo>
                  <a:pt x="804" y="9"/>
                  <a:pt x="806" y="7"/>
                  <a:pt x="806" y="5"/>
                </a:cubicBezTo>
                <a:cubicBezTo>
                  <a:pt x="806" y="2"/>
                  <a:pt x="804" y="0"/>
                  <a:pt x="801" y="0"/>
                </a:cubicBezTo>
                <a:cubicBezTo>
                  <a:pt x="799" y="0"/>
                  <a:pt x="797" y="2"/>
                  <a:pt x="797" y="5"/>
                </a:cubicBezTo>
                <a:cubicBezTo>
                  <a:pt x="797" y="7"/>
                  <a:pt x="799" y="9"/>
                  <a:pt x="801" y="9"/>
                </a:cubicBezTo>
                <a:close/>
                <a:moveTo>
                  <a:pt x="783" y="87"/>
                </a:moveTo>
                <a:cubicBezTo>
                  <a:pt x="783" y="89"/>
                  <a:pt x="785" y="91"/>
                  <a:pt x="788" y="91"/>
                </a:cubicBezTo>
                <a:cubicBezTo>
                  <a:pt x="790" y="91"/>
                  <a:pt x="792" y="89"/>
                  <a:pt x="792" y="87"/>
                </a:cubicBezTo>
                <a:cubicBezTo>
                  <a:pt x="792" y="84"/>
                  <a:pt x="790" y="82"/>
                  <a:pt x="788" y="82"/>
                </a:cubicBezTo>
                <a:cubicBezTo>
                  <a:pt x="785" y="82"/>
                  <a:pt x="783" y="84"/>
                  <a:pt x="783" y="87"/>
                </a:cubicBezTo>
                <a:close/>
                <a:moveTo>
                  <a:pt x="781" y="23"/>
                </a:moveTo>
                <a:cubicBezTo>
                  <a:pt x="784" y="23"/>
                  <a:pt x="786" y="21"/>
                  <a:pt x="786" y="18"/>
                </a:cubicBezTo>
                <a:cubicBezTo>
                  <a:pt x="786" y="16"/>
                  <a:pt x="784" y="14"/>
                  <a:pt x="781" y="14"/>
                </a:cubicBezTo>
                <a:cubicBezTo>
                  <a:pt x="778" y="14"/>
                  <a:pt x="776" y="16"/>
                  <a:pt x="776" y="18"/>
                </a:cubicBezTo>
                <a:cubicBezTo>
                  <a:pt x="776" y="21"/>
                  <a:pt x="778" y="23"/>
                  <a:pt x="781" y="23"/>
                </a:cubicBezTo>
                <a:close/>
                <a:moveTo>
                  <a:pt x="804" y="18"/>
                </a:moveTo>
                <a:cubicBezTo>
                  <a:pt x="804" y="21"/>
                  <a:pt x="806" y="23"/>
                  <a:pt x="808" y="23"/>
                </a:cubicBezTo>
                <a:cubicBezTo>
                  <a:pt x="811" y="23"/>
                  <a:pt x="813" y="21"/>
                  <a:pt x="813" y="18"/>
                </a:cubicBezTo>
                <a:cubicBezTo>
                  <a:pt x="813" y="16"/>
                  <a:pt x="811" y="14"/>
                  <a:pt x="808" y="14"/>
                </a:cubicBezTo>
                <a:cubicBezTo>
                  <a:pt x="806" y="14"/>
                  <a:pt x="804" y="16"/>
                  <a:pt x="804" y="18"/>
                </a:cubicBezTo>
                <a:close/>
                <a:moveTo>
                  <a:pt x="842" y="9"/>
                </a:moveTo>
                <a:cubicBezTo>
                  <a:pt x="845" y="9"/>
                  <a:pt x="847" y="7"/>
                  <a:pt x="847" y="5"/>
                </a:cubicBezTo>
                <a:cubicBezTo>
                  <a:pt x="847" y="2"/>
                  <a:pt x="845" y="0"/>
                  <a:pt x="842" y="0"/>
                </a:cubicBezTo>
                <a:cubicBezTo>
                  <a:pt x="840" y="0"/>
                  <a:pt x="838" y="2"/>
                  <a:pt x="838" y="5"/>
                </a:cubicBezTo>
                <a:cubicBezTo>
                  <a:pt x="838" y="7"/>
                  <a:pt x="840" y="9"/>
                  <a:pt x="842" y="9"/>
                </a:cubicBezTo>
                <a:close/>
                <a:moveTo>
                  <a:pt x="815" y="9"/>
                </a:moveTo>
                <a:cubicBezTo>
                  <a:pt x="818" y="9"/>
                  <a:pt x="820" y="7"/>
                  <a:pt x="820" y="5"/>
                </a:cubicBezTo>
                <a:cubicBezTo>
                  <a:pt x="820" y="2"/>
                  <a:pt x="818" y="0"/>
                  <a:pt x="815" y="0"/>
                </a:cubicBezTo>
                <a:cubicBezTo>
                  <a:pt x="813" y="0"/>
                  <a:pt x="810" y="2"/>
                  <a:pt x="810" y="5"/>
                </a:cubicBezTo>
                <a:cubicBezTo>
                  <a:pt x="810" y="7"/>
                  <a:pt x="813" y="9"/>
                  <a:pt x="815" y="9"/>
                </a:cubicBezTo>
                <a:close/>
                <a:moveTo>
                  <a:pt x="845" y="46"/>
                </a:moveTo>
                <a:cubicBezTo>
                  <a:pt x="845" y="48"/>
                  <a:pt x="847" y="50"/>
                  <a:pt x="849" y="50"/>
                </a:cubicBezTo>
                <a:cubicBezTo>
                  <a:pt x="852" y="50"/>
                  <a:pt x="854" y="48"/>
                  <a:pt x="854" y="46"/>
                </a:cubicBezTo>
                <a:cubicBezTo>
                  <a:pt x="854" y="43"/>
                  <a:pt x="852" y="41"/>
                  <a:pt x="849" y="41"/>
                </a:cubicBezTo>
                <a:cubicBezTo>
                  <a:pt x="847" y="41"/>
                  <a:pt x="845" y="43"/>
                  <a:pt x="845" y="46"/>
                </a:cubicBezTo>
                <a:close/>
                <a:moveTo>
                  <a:pt x="831" y="100"/>
                </a:moveTo>
                <a:cubicBezTo>
                  <a:pt x="831" y="103"/>
                  <a:pt x="833" y="105"/>
                  <a:pt x="835" y="105"/>
                </a:cubicBezTo>
                <a:cubicBezTo>
                  <a:pt x="838" y="105"/>
                  <a:pt x="840" y="103"/>
                  <a:pt x="840" y="100"/>
                </a:cubicBezTo>
                <a:cubicBezTo>
                  <a:pt x="840" y="98"/>
                  <a:pt x="838" y="96"/>
                  <a:pt x="835" y="96"/>
                </a:cubicBezTo>
                <a:cubicBezTo>
                  <a:pt x="833" y="96"/>
                  <a:pt x="831" y="98"/>
                  <a:pt x="831" y="100"/>
                </a:cubicBezTo>
                <a:close/>
                <a:moveTo>
                  <a:pt x="817" y="18"/>
                </a:moveTo>
                <a:cubicBezTo>
                  <a:pt x="817" y="21"/>
                  <a:pt x="819" y="23"/>
                  <a:pt x="822" y="23"/>
                </a:cubicBezTo>
                <a:cubicBezTo>
                  <a:pt x="824" y="23"/>
                  <a:pt x="826" y="21"/>
                  <a:pt x="826" y="18"/>
                </a:cubicBezTo>
                <a:cubicBezTo>
                  <a:pt x="826" y="16"/>
                  <a:pt x="824" y="14"/>
                  <a:pt x="822" y="14"/>
                </a:cubicBezTo>
                <a:cubicBezTo>
                  <a:pt x="819" y="14"/>
                  <a:pt x="817" y="16"/>
                  <a:pt x="817" y="18"/>
                </a:cubicBezTo>
                <a:close/>
                <a:moveTo>
                  <a:pt x="829" y="9"/>
                </a:moveTo>
                <a:cubicBezTo>
                  <a:pt x="831" y="9"/>
                  <a:pt x="833" y="7"/>
                  <a:pt x="833" y="5"/>
                </a:cubicBezTo>
                <a:cubicBezTo>
                  <a:pt x="833" y="2"/>
                  <a:pt x="831" y="0"/>
                  <a:pt x="829" y="0"/>
                </a:cubicBezTo>
                <a:cubicBezTo>
                  <a:pt x="826" y="0"/>
                  <a:pt x="824" y="2"/>
                  <a:pt x="824" y="5"/>
                </a:cubicBezTo>
                <a:cubicBezTo>
                  <a:pt x="824" y="7"/>
                  <a:pt x="826" y="9"/>
                  <a:pt x="829" y="9"/>
                </a:cubicBezTo>
                <a:close/>
                <a:moveTo>
                  <a:pt x="890" y="77"/>
                </a:moveTo>
                <a:cubicBezTo>
                  <a:pt x="892" y="77"/>
                  <a:pt x="894" y="75"/>
                  <a:pt x="894" y="73"/>
                </a:cubicBezTo>
                <a:cubicBezTo>
                  <a:pt x="894" y="70"/>
                  <a:pt x="892" y="68"/>
                  <a:pt x="890" y="68"/>
                </a:cubicBezTo>
                <a:cubicBezTo>
                  <a:pt x="887" y="68"/>
                  <a:pt x="885" y="70"/>
                  <a:pt x="885" y="73"/>
                </a:cubicBezTo>
                <a:cubicBezTo>
                  <a:pt x="885" y="75"/>
                  <a:pt x="887" y="77"/>
                  <a:pt x="890" y="77"/>
                </a:cubicBezTo>
                <a:close/>
                <a:moveTo>
                  <a:pt x="1076" y="100"/>
                </a:moveTo>
                <a:cubicBezTo>
                  <a:pt x="1076" y="103"/>
                  <a:pt x="1078" y="105"/>
                  <a:pt x="1081" y="105"/>
                </a:cubicBezTo>
                <a:cubicBezTo>
                  <a:pt x="1083" y="105"/>
                  <a:pt x="1085" y="103"/>
                  <a:pt x="1085" y="100"/>
                </a:cubicBezTo>
                <a:cubicBezTo>
                  <a:pt x="1085" y="98"/>
                  <a:pt x="1083" y="96"/>
                  <a:pt x="1081" y="96"/>
                </a:cubicBezTo>
                <a:cubicBezTo>
                  <a:pt x="1078" y="96"/>
                  <a:pt x="1076" y="98"/>
                  <a:pt x="1076" y="100"/>
                </a:cubicBezTo>
                <a:close/>
                <a:moveTo>
                  <a:pt x="1062" y="100"/>
                </a:moveTo>
                <a:cubicBezTo>
                  <a:pt x="1062" y="103"/>
                  <a:pt x="1064" y="105"/>
                  <a:pt x="1067" y="105"/>
                </a:cubicBezTo>
                <a:cubicBezTo>
                  <a:pt x="1070" y="105"/>
                  <a:pt x="1072" y="103"/>
                  <a:pt x="1072" y="100"/>
                </a:cubicBezTo>
                <a:cubicBezTo>
                  <a:pt x="1072" y="98"/>
                  <a:pt x="1070" y="96"/>
                  <a:pt x="1067" y="96"/>
                </a:cubicBezTo>
                <a:cubicBezTo>
                  <a:pt x="1064" y="96"/>
                  <a:pt x="1062" y="98"/>
                  <a:pt x="1062" y="100"/>
                </a:cubicBezTo>
                <a:close/>
                <a:moveTo>
                  <a:pt x="1087" y="91"/>
                </a:moveTo>
                <a:cubicBezTo>
                  <a:pt x="1090" y="91"/>
                  <a:pt x="1092" y="89"/>
                  <a:pt x="1092" y="87"/>
                </a:cubicBezTo>
                <a:cubicBezTo>
                  <a:pt x="1092" y="84"/>
                  <a:pt x="1090" y="82"/>
                  <a:pt x="1087" y="82"/>
                </a:cubicBezTo>
                <a:cubicBezTo>
                  <a:pt x="1085" y="82"/>
                  <a:pt x="1083" y="84"/>
                  <a:pt x="1083" y="87"/>
                </a:cubicBezTo>
                <a:cubicBezTo>
                  <a:pt x="1083" y="89"/>
                  <a:pt x="1085" y="91"/>
                  <a:pt x="1087" y="91"/>
                </a:cubicBezTo>
                <a:close/>
                <a:moveTo>
                  <a:pt x="1053" y="77"/>
                </a:moveTo>
                <a:cubicBezTo>
                  <a:pt x="1056" y="77"/>
                  <a:pt x="1058" y="75"/>
                  <a:pt x="1058" y="73"/>
                </a:cubicBezTo>
                <a:cubicBezTo>
                  <a:pt x="1058" y="70"/>
                  <a:pt x="1056" y="68"/>
                  <a:pt x="1053" y="68"/>
                </a:cubicBezTo>
                <a:cubicBezTo>
                  <a:pt x="1051" y="68"/>
                  <a:pt x="1049" y="70"/>
                  <a:pt x="1049" y="73"/>
                </a:cubicBezTo>
                <a:cubicBezTo>
                  <a:pt x="1049" y="75"/>
                  <a:pt x="1051" y="77"/>
                  <a:pt x="1053" y="77"/>
                </a:cubicBezTo>
                <a:close/>
                <a:moveTo>
                  <a:pt x="1090" y="100"/>
                </a:moveTo>
                <a:cubicBezTo>
                  <a:pt x="1090" y="103"/>
                  <a:pt x="1092" y="105"/>
                  <a:pt x="1094" y="105"/>
                </a:cubicBezTo>
                <a:cubicBezTo>
                  <a:pt x="1097" y="105"/>
                  <a:pt x="1099" y="103"/>
                  <a:pt x="1099" y="100"/>
                </a:cubicBezTo>
                <a:cubicBezTo>
                  <a:pt x="1099" y="98"/>
                  <a:pt x="1097" y="96"/>
                  <a:pt x="1094" y="96"/>
                </a:cubicBezTo>
                <a:cubicBezTo>
                  <a:pt x="1092" y="96"/>
                  <a:pt x="1090" y="98"/>
                  <a:pt x="1090" y="100"/>
                </a:cubicBezTo>
                <a:close/>
                <a:moveTo>
                  <a:pt x="1056" y="87"/>
                </a:moveTo>
                <a:cubicBezTo>
                  <a:pt x="1056" y="89"/>
                  <a:pt x="1058" y="91"/>
                  <a:pt x="1060" y="91"/>
                </a:cubicBezTo>
                <a:cubicBezTo>
                  <a:pt x="1063" y="91"/>
                  <a:pt x="1065" y="89"/>
                  <a:pt x="1065" y="87"/>
                </a:cubicBezTo>
                <a:cubicBezTo>
                  <a:pt x="1065" y="84"/>
                  <a:pt x="1063" y="82"/>
                  <a:pt x="1060" y="82"/>
                </a:cubicBezTo>
                <a:cubicBezTo>
                  <a:pt x="1058" y="82"/>
                  <a:pt x="1056" y="84"/>
                  <a:pt x="1056" y="87"/>
                </a:cubicBezTo>
                <a:close/>
                <a:moveTo>
                  <a:pt x="1115" y="64"/>
                </a:moveTo>
                <a:cubicBezTo>
                  <a:pt x="1117" y="64"/>
                  <a:pt x="1119" y="62"/>
                  <a:pt x="1119" y="59"/>
                </a:cubicBezTo>
                <a:cubicBezTo>
                  <a:pt x="1119" y="57"/>
                  <a:pt x="1117" y="55"/>
                  <a:pt x="1115" y="55"/>
                </a:cubicBezTo>
                <a:cubicBezTo>
                  <a:pt x="1112" y="55"/>
                  <a:pt x="1110" y="57"/>
                  <a:pt x="1110" y="59"/>
                </a:cubicBezTo>
                <a:cubicBezTo>
                  <a:pt x="1110" y="62"/>
                  <a:pt x="1112" y="64"/>
                  <a:pt x="1115" y="64"/>
                </a:cubicBezTo>
                <a:close/>
                <a:moveTo>
                  <a:pt x="1117" y="73"/>
                </a:moveTo>
                <a:cubicBezTo>
                  <a:pt x="1117" y="75"/>
                  <a:pt x="1119" y="77"/>
                  <a:pt x="1121" y="77"/>
                </a:cubicBezTo>
                <a:cubicBezTo>
                  <a:pt x="1124" y="77"/>
                  <a:pt x="1126" y="75"/>
                  <a:pt x="1126" y="73"/>
                </a:cubicBezTo>
                <a:cubicBezTo>
                  <a:pt x="1126" y="70"/>
                  <a:pt x="1124" y="68"/>
                  <a:pt x="1121" y="68"/>
                </a:cubicBezTo>
                <a:cubicBezTo>
                  <a:pt x="1119" y="68"/>
                  <a:pt x="1117" y="70"/>
                  <a:pt x="1117" y="73"/>
                </a:cubicBezTo>
                <a:close/>
                <a:moveTo>
                  <a:pt x="1042" y="87"/>
                </a:moveTo>
                <a:cubicBezTo>
                  <a:pt x="1042" y="89"/>
                  <a:pt x="1044" y="91"/>
                  <a:pt x="1047" y="91"/>
                </a:cubicBezTo>
                <a:cubicBezTo>
                  <a:pt x="1049" y="91"/>
                  <a:pt x="1051" y="89"/>
                  <a:pt x="1051" y="87"/>
                </a:cubicBezTo>
                <a:cubicBezTo>
                  <a:pt x="1051" y="84"/>
                  <a:pt x="1049" y="82"/>
                  <a:pt x="1047" y="82"/>
                </a:cubicBezTo>
                <a:cubicBezTo>
                  <a:pt x="1044" y="82"/>
                  <a:pt x="1042" y="84"/>
                  <a:pt x="1042" y="87"/>
                </a:cubicBezTo>
                <a:close/>
                <a:moveTo>
                  <a:pt x="1128" y="64"/>
                </a:moveTo>
                <a:cubicBezTo>
                  <a:pt x="1131" y="64"/>
                  <a:pt x="1133" y="62"/>
                  <a:pt x="1133" y="59"/>
                </a:cubicBezTo>
                <a:cubicBezTo>
                  <a:pt x="1133" y="57"/>
                  <a:pt x="1131" y="55"/>
                  <a:pt x="1128" y="55"/>
                </a:cubicBezTo>
                <a:cubicBezTo>
                  <a:pt x="1126" y="55"/>
                  <a:pt x="1124" y="57"/>
                  <a:pt x="1124" y="59"/>
                </a:cubicBezTo>
                <a:cubicBezTo>
                  <a:pt x="1124" y="62"/>
                  <a:pt x="1126" y="64"/>
                  <a:pt x="1128" y="64"/>
                </a:cubicBezTo>
                <a:close/>
                <a:moveTo>
                  <a:pt x="1101" y="91"/>
                </a:moveTo>
                <a:cubicBezTo>
                  <a:pt x="1104" y="91"/>
                  <a:pt x="1106" y="89"/>
                  <a:pt x="1106" y="87"/>
                </a:cubicBezTo>
                <a:cubicBezTo>
                  <a:pt x="1106" y="84"/>
                  <a:pt x="1104" y="82"/>
                  <a:pt x="1101" y="82"/>
                </a:cubicBezTo>
                <a:cubicBezTo>
                  <a:pt x="1099" y="82"/>
                  <a:pt x="1096" y="84"/>
                  <a:pt x="1096" y="87"/>
                </a:cubicBezTo>
                <a:cubicBezTo>
                  <a:pt x="1096" y="89"/>
                  <a:pt x="1099" y="91"/>
                  <a:pt x="1101" y="91"/>
                </a:cubicBezTo>
                <a:close/>
                <a:moveTo>
                  <a:pt x="1103" y="73"/>
                </a:moveTo>
                <a:cubicBezTo>
                  <a:pt x="1103" y="75"/>
                  <a:pt x="1105" y="77"/>
                  <a:pt x="1108" y="77"/>
                </a:cubicBezTo>
                <a:cubicBezTo>
                  <a:pt x="1110" y="77"/>
                  <a:pt x="1112" y="75"/>
                  <a:pt x="1112" y="73"/>
                </a:cubicBezTo>
                <a:cubicBezTo>
                  <a:pt x="1112" y="70"/>
                  <a:pt x="1110" y="68"/>
                  <a:pt x="1108" y="68"/>
                </a:cubicBezTo>
                <a:cubicBezTo>
                  <a:pt x="1105" y="68"/>
                  <a:pt x="1103" y="70"/>
                  <a:pt x="1103" y="73"/>
                </a:cubicBezTo>
                <a:close/>
                <a:moveTo>
                  <a:pt x="1101" y="64"/>
                </a:moveTo>
                <a:cubicBezTo>
                  <a:pt x="1104" y="64"/>
                  <a:pt x="1106" y="62"/>
                  <a:pt x="1106" y="59"/>
                </a:cubicBezTo>
                <a:cubicBezTo>
                  <a:pt x="1106" y="57"/>
                  <a:pt x="1104" y="55"/>
                  <a:pt x="1101" y="55"/>
                </a:cubicBezTo>
                <a:cubicBezTo>
                  <a:pt x="1099" y="55"/>
                  <a:pt x="1096" y="57"/>
                  <a:pt x="1096" y="59"/>
                </a:cubicBezTo>
                <a:cubicBezTo>
                  <a:pt x="1096" y="62"/>
                  <a:pt x="1099" y="64"/>
                  <a:pt x="1101" y="64"/>
                </a:cubicBezTo>
                <a:close/>
                <a:moveTo>
                  <a:pt x="1015" y="87"/>
                </a:moveTo>
                <a:cubicBezTo>
                  <a:pt x="1015" y="89"/>
                  <a:pt x="1017" y="91"/>
                  <a:pt x="1019" y="91"/>
                </a:cubicBezTo>
                <a:cubicBezTo>
                  <a:pt x="1022" y="91"/>
                  <a:pt x="1024" y="89"/>
                  <a:pt x="1024" y="87"/>
                </a:cubicBezTo>
                <a:cubicBezTo>
                  <a:pt x="1024" y="84"/>
                  <a:pt x="1022" y="82"/>
                  <a:pt x="1019" y="82"/>
                </a:cubicBezTo>
                <a:cubicBezTo>
                  <a:pt x="1017" y="82"/>
                  <a:pt x="1015" y="84"/>
                  <a:pt x="1015" y="87"/>
                </a:cubicBezTo>
                <a:close/>
                <a:moveTo>
                  <a:pt x="978" y="37"/>
                </a:moveTo>
                <a:cubicBezTo>
                  <a:pt x="981" y="37"/>
                  <a:pt x="983" y="34"/>
                  <a:pt x="983" y="32"/>
                </a:cubicBezTo>
                <a:cubicBezTo>
                  <a:pt x="983" y="29"/>
                  <a:pt x="981" y="27"/>
                  <a:pt x="978" y="27"/>
                </a:cubicBezTo>
                <a:cubicBezTo>
                  <a:pt x="976" y="27"/>
                  <a:pt x="974" y="29"/>
                  <a:pt x="974" y="32"/>
                </a:cubicBezTo>
                <a:cubicBezTo>
                  <a:pt x="974" y="34"/>
                  <a:pt x="976" y="37"/>
                  <a:pt x="978" y="37"/>
                </a:cubicBezTo>
                <a:close/>
                <a:moveTo>
                  <a:pt x="981" y="46"/>
                </a:moveTo>
                <a:cubicBezTo>
                  <a:pt x="981" y="48"/>
                  <a:pt x="983" y="50"/>
                  <a:pt x="985" y="50"/>
                </a:cubicBezTo>
                <a:cubicBezTo>
                  <a:pt x="988" y="50"/>
                  <a:pt x="990" y="48"/>
                  <a:pt x="990" y="46"/>
                </a:cubicBezTo>
                <a:cubicBezTo>
                  <a:pt x="990" y="43"/>
                  <a:pt x="988" y="41"/>
                  <a:pt x="985" y="41"/>
                </a:cubicBezTo>
                <a:cubicBezTo>
                  <a:pt x="983" y="41"/>
                  <a:pt x="981" y="43"/>
                  <a:pt x="981" y="46"/>
                </a:cubicBezTo>
                <a:close/>
                <a:moveTo>
                  <a:pt x="967" y="46"/>
                </a:moveTo>
                <a:cubicBezTo>
                  <a:pt x="967" y="48"/>
                  <a:pt x="969" y="50"/>
                  <a:pt x="972" y="50"/>
                </a:cubicBezTo>
                <a:cubicBezTo>
                  <a:pt x="974" y="50"/>
                  <a:pt x="976" y="48"/>
                  <a:pt x="976" y="46"/>
                </a:cubicBezTo>
                <a:cubicBezTo>
                  <a:pt x="976" y="43"/>
                  <a:pt x="974" y="41"/>
                  <a:pt x="972" y="41"/>
                </a:cubicBezTo>
                <a:cubicBezTo>
                  <a:pt x="969" y="41"/>
                  <a:pt x="967" y="43"/>
                  <a:pt x="967" y="46"/>
                </a:cubicBezTo>
                <a:close/>
                <a:moveTo>
                  <a:pt x="954" y="18"/>
                </a:moveTo>
                <a:cubicBezTo>
                  <a:pt x="954" y="21"/>
                  <a:pt x="956" y="23"/>
                  <a:pt x="958" y="23"/>
                </a:cubicBezTo>
                <a:cubicBezTo>
                  <a:pt x="961" y="23"/>
                  <a:pt x="963" y="21"/>
                  <a:pt x="963" y="18"/>
                </a:cubicBezTo>
                <a:cubicBezTo>
                  <a:pt x="963" y="16"/>
                  <a:pt x="961" y="14"/>
                  <a:pt x="958" y="14"/>
                </a:cubicBezTo>
                <a:cubicBezTo>
                  <a:pt x="956" y="14"/>
                  <a:pt x="954" y="16"/>
                  <a:pt x="954" y="18"/>
                </a:cubicBezTo>
                <a:close/>
                <a:moveTo>
                  <a:pt x="988" y="59"/>
                </a:moveTo>
                <a:cubicBezTo>
                  <a:pt x="988" y="62"/>
                  <a:pt x="990" y="64"/>
                  <a:pt x="992" y="64"/>
                </a:cubicBezTo>
                <a:cubicBezTo>
                  <a:pt x="995" y="64"/>
                  <a:pt x="997" y="62"/>
                  <a:pt x="997" y="59"/>
                </a:cubicBezTo>
                <a:cubicBezTo>
                  <a:pt x="997" y="57"/>
                  <a:pt x="995" y="55"/>
                  <a:pt x="992" y="55"/>
                </a:cubicBezTo>
                <a:cubicBezTo>
                  <a:pt x="990" y="55"/>
                  <a:pt x="988" y="57"/>
                  <a:pt x="988" y="59"/>
                </a:cubicBezTo>
                <a:close/>
                <a:moveTo>
                  <a:pt x="960" y="32"/>
                </a:moveTo>
                <a:cubicBezTo>
                  <a:pt x="960" y="34"/>
                  <a:pt x="962" y="37"/>
                  <a:pt x="965" y="37"/>
                </a:cubicBezTo>
                <a:cubicBezTo>
                  <a:pt x="967" y="37"/>
                  <a:pt x="969" y="34"/>
                  <a:pt x="969" y="32"/>
                </a:cubicBezTo>
                <a:cubicBezTo>
                  <a:pt x="969" y="29"/>
                  <a:pt x="967" y="27"/>
                  <a:pt x="965" y="27"/>
                </a:cubicBezTo>
                <a:cubicBezTo>
                  <a:pt x="962" y="27"/>
                  <a:pt x="960" y="29"/>
                  <a:pt x="960" y="32"/>
                </a:cubicBezTo>
                <a:close/>
                <a:moveTo>
                  <a:pt x="1001" y="59"/>
                </a:moveTo>
                <a:cubicBezTo>
                  <a:pt x="1001" y="62"/>
                  <a:pt x="1003" y="64"/>
                  <a:pt x="1006" y="64"/>
                </a:cubicBezTo>
                <a:cubicBezTo>
                  <a:pt x="1008" y="64"/>
                  <a:pt x="1010" y="62"/>
                  <a:pt x="1010" y="59"/>
                </a:cubicBezTo>
                <a:cubicBezTo>
                  <a:pt x="1010" y="57"/>
                  <a:pt x="1008" y="55"/>
                  <a:pt x="1006" y="55"/>
                </a:cubicBezTo>
                <a:cubicBezTo>
                  <a:pt x="1003" y="55"/>
                  <a:pt x="1001" y="57"/>
                  <a:pt x="1001" y="59"/>
                </a:cubicBezTo>
                <a:close/>
                <a:moveTo>
                  <a:pt x="1026" y="77"/>
                </a:moveTo>
                <a:cubicBezTo>
                  <a:pt x="1029" y="77"/>
                  <a:pt x="1031" y="75"/>
                  <a:pt x="1031" y="73"/>
                </a:cubicBezTo>
                <a:cubicBezTo>
                  <a:pt x="1031" y="70"/>
                  <a:pt x="1029" y="68"/>
                  <a:pt x="1026" y="68"/>
                </a:cubicBezTo>
                <a:cubicBezTo>
                  <a:pt x="1024" y="68"/>
                  <a:pt x="1022" y="70"/>
                  <a:pt x="1022" y="73"/>
                </a:cubicBezTo>
                <a:cubicBezTo>
                  <a:pt x="1022" y="75"/>
                  <a:pt x="1024" y="77"/>
                  <a:pt x="1026" y="77"/>
                </a:cubicBezTo>
                <a:close/>
                <a:moveTo>
                  <a:pt x="1028" y="87"/>
                </a:moveTo>
                <a:cubicBezTo>
                  <a:pt x="1028" y="89"/>
                  <a:pt x="1030" y="91"/>
                  <a:pt x="1033" y="91"/>
                </a:cubicBezTo>
                <a:cubicBezTo>
                  <a:pt x="1035" y="91"/>
                  <a:pt x="1037" y="89"/>
                  <a:pt x="1037" y="87"/>
                </a:cubicBezTo>
                <a:cubicBezTo>
                  <a:pt x="1037" y="84"/>
                  <a:pt x="1035" y="82"/>
                  <a:pt x="1033" y="82"/>
                </a:cubicBezTo>
                <a:cubicBezTo>
                  <a:pt x="1030" y="82"/>
                  <a:pt x="1028" y="84"/>
                  <a:pt x="1028" y="87"/>
                </a:cubicBezTo>
                <a:close/>
                <a:moveTo>
                  <a:pt x="951" y="9"/>
                </a:moveTo>
                <a:cubicBezTo>
                  <a:pt x="954" y="9"/>
                  <a:pt x="956" y="7"/>
                  <a:pt x="956" y="5"/>
                </a:cubicBezTo>
                <a:cubicBezTo>
                  <a:pt x="956" y="2"/>
                  <a:pt x="954" y="0"/>
                  <a:pt x="951" y="0"/>
                </a:cubicBezTo>
                <a:cubicBezTo>
                  <a:pt x="949" y="0"/>
                  <a:pt x="947" y="2"/>
                  <a:pt x="947" y="5"/>
                </a:cubicBezTo>
                <a:cubicBezTo>
                  <a:pt x="947" y="7"/>
                  <a:pt x="949" y="9"/>
                  <a:pt x="951" y="9"/>
                </a:cubicBezTo>
                <a:close/>
                <a:moveTo>
                  <a:pt x="1040" y="77"/>
                </a:moveTo>
                <a:cubicBezTo>
                  <a:pt x="1042" y="77"/>
                  <a:pt x="1044" y="75"/>
                  <a:pt x="1044" y="73"/>
                </a:cubicBezTo>
                <a:cubicBezTo>
                  <a:pt x="1044" y="70"/>
                  <a:pt x="1042" y="68"/>
                  <a:pt x="1040" y="68"/>
                </a:cubicBezTo>
                <a:cubicBezTo>
                  <a:pt x="1037" y="68"/>
                  <a:pt x="1035" y="70"/>
                  <a:pt x="1035" y="73"/>
                </a:cubicBezTo>
                <a:cubicBezTo>
                  <a:pt x="1035" y="75"/>
                  <a:pt x="1037" y="77"/>
                  <a:pt x="1040" y="77"/>
                </a:cubicBezTo>
                <a:close/>
                <a:moveTo>
                  <a:pt x="1008" y="73"/>
                </a:moveTo>
                <a:cubicBezTo>
                  <a:pt x="1008" y="75"/>
                  <a:pt x="1010" y="77"/>
                  <a:pt x="1013" y="77"/>
                </a:cubicBezTo>
                <a:cubicBezTo>
                  <a:pt x="1015" y="77"/>
                  <a:pt x="1017" y="75"/>
                  <a:pt x="1017" y="73"/>
                </a:cubicBezTo>
                <a:cubicBezTo>
                  <a:pt x="1017" y="70"/>
                  <a:pt x="1015" y="68"/>
                  <a:pt x="1013" y="68"/>
                </a:cubicBezTo>
                <a:cubicBezTo>
                  <a:pt x="1010" y="68"/>
                  <a:pt x="1008" y="70"/>
                  <a:pt x="1008" y="73"/>
                </a:cubicBezTo>
                <a:close/>
                <a:moveTo>
                  <a:pt x="999" y="50"/>
                </a:moveTo>
                <a:cubicBezTo>
                  <a:pt x="1001" y="50"/>
                  <a:pt x="1003" y="48"/>
                  <a:pt x="1003" y="46"/>
                </a:cubicBezTo>
                <a:cubicBezTo>
                  <a:pt x="1003" y="43"/>
                  <a:pt x="1001" y="41"/>
                  <a:pt x="999" y="41"/>
                </a:cubicBezTo>
                <a:cubicBezTo>
                  <a:pt x="996" y="41"/>
                  <a:pt x="994" y="43"/>
                  <a:pt x="994" y="46"/>
                </a:cubicBezTo>
                <a:cubicBezTo>
                  <a:pt x="994" y="48"/>
                  <a:pt x="996" y="50"/>
                  <a:pt x="999" y="50"/>
                </a:cubicBezTo>
                <a:close/>
                <a:moveTo>
                  <a:pt x="924" y="64"/>
                </a:moveTo>
                <a:cubicBezTo>
                  <a:pt x="926" y="64"/>
                  <a:pt x="929" y="62"/>
                  <a:pt x="929" y="59"/>
                </a:cubicBezTo>
                <a:cubicBezTo>
                  <a:pt x="929" y="57"/>
                  <a:pt x="926" y="55"/>
                  <a:pt x="924" y="55"/>
                </a:cubicBezTo>
                <a:cubicBezTo>
                  <a:pt x="921" y="55"/>
                  <a:pt x="919" y="57"/>
                  <a:pt x="919" y="59"/>
                </a:cubicBezTo>
                <a:cubicBezTo>
                  <a:pt x="919" y="62"/>
                  <a:pt x="921" y="64"/>
                  <a:pt x="924" y="64"/>
                </a:cubicBezTo>
                <a:close/>
                <a:moveTo>
                  <a:pt x="447" y="473"/>
                </a:moveTo>
                <a:cubicBezTo>
                  <a:pt x="450" y="473"/>
                  <a:pt x="452" y="471"/>
                  <a:pt x="452" y="468"/>
                </a:cubicBezTo>
                <a:cubicBezTo>
                  <a:pt x="452" y="466"/>
                  <a:pt x="450" y="464"/>
                  <a:pt x="447" y="464"/>
                </a:cubicBezTo>
                <a:cubicBezTo>
                  <a:pt x="445" y="464"/>
                  <a:pt x="443" y="466"/>
                  <a:pt x="443" y="468"/>
                </a:cubicBezTo>
                <a:cubicBezTo>
                  <a:pt x="443" y="471"/>
                  <a:pt x="445" y="473"/>
                  <a:pt x="447" y="473"/>
                </a:cubicBezTo>
                <a:close/>
                <a:moveTo>
                  <a:pt x="445" y="155"/>
                </a:moveTo>
                <a:cubicBezTo>
                  <a:pt x="445" y="152"/>
                  <a:pt x="443" y="150"/>
                  <a:pt x="441" y="150"/>
                </a:cubicBezTo>
                <a:cubicBezTo>
                  <a:pt x="438" y="150"/>
                  <a:pt x="436" y="152"/>
                  <a:pt x="436" y="155"/>
                </a:cubicBezTo>
                <a:cubicBezTo>
                  <a:pt x="436" y="157"/>
                  <a:pt x="438" y="159"/>
                  <a:pt x="441" y="159"/>
                </a:cubicBezTo>
                <a:cubicBezTo>
                  <a:pt x="443" y="159"/>
                  <a:pt x="445" y="157"/>
                  <a:pt x="445" y="155"/>
                </a:cubicBezTo>
                <a:close/>
                <a:moveTo>
                  <a:pt x="438" y="468"/>
                </a:moveTo>
                <a:cubicBezTo>
                  <a:pt x="438" y="466"/>
                  <a:pt x="436" y="464"/>
                  <a:pt x="434" y="464"/>
                </a:cubicBezTo>
                <a:cubicBezTo>
                  <a:pt x="431" y="464"/>
                  <a:pt x="429" y="466"/>
                  <a:pt x="429" y="468"/>
                </a:cubicBezTo>
                <a:cubicBezTo>
                  <a:pt x="429" y="471"/>
                  <a:pt x="431" y="473"/>
                  <a:pt x="434" y="473"/>
                </a:cubicBezTo>
                <a:cubicBezTo>
                  <a:pt x="436" y="473"/>
                  <a:pt x="438" y="471"/>
                  <a:pt x="438" y="468"/>
                </a:cubicBezTo>
                <a:close/>
                <a:moveTo>
                  <a:pt x="431" y="482"/>
                </a:moveTo>
                <a:cubicBezTo>
                  <a:pt x="431" y="480"/>
                  <a:pt x="429" y="478"/>
                  <a:pt x="427" y="478"/>
                </a:cubicBezTo>
                <a:cubicBezTo>
                  <a:pt x="424" y="478"/>
                  <a:pt x="422" y="480"/>
                  <a:pt x="422" y="482"/>
                </a:cubicBezTo>
                <a:cubicBezTo>
                  <a:pt x="422" y="485"/>
                  <a:pt x="424" y="487"/>
                  <a:pt x="427" y="487"/>
                </a:cubicBezTo>
                <a:cubicBezTo>
                  <a:pt x="429" y="487"/>
                  <a:pt x="431" y="485"/>
                  <a:pt x="431" y="482"/>
                </a:cubicBezTo>
                <a:close/>
                <a:moveTo>
                  <a:pt x="459" y="155"/>
                </a:moveTo>
                <a:cubicBezTo>
                  <a:pt x="459" y="152"/>
                  <a:pt x="457" y="150"/>
                  <a:pt x="454" y="150"/>
                </a:cubicBezTo>
                <a:cubicBezTo>
                  <a:pt x="452" y="150"/>
                  <a:pt x="450" y="152"/>
                  <a:pt x="450" y="155"/>
                </a:cubicBezTo>
                <a:cubicBezTo>
                  <a:pt x="450" y="157"/>
                  <a:pt x="452" y="159"/>
                  <a:pt x="454" y="159"/>
                </a:cubicBezTo>
                <a:cubicBezTo>
                  <a:pt x="457" y="159"/>
                  <a:pt x="459" y="157"/>
                  <a:pt x="459" y="155"/>
                </a:cubicBezTo>
                <a:close/>
                <a:moveTo>
                  <a:pt x="459" y="100"/>
                </a:moveTo>
                <a:cubicBezTo>
                  <a:pt x="459" y="98"/>
                  <a:pt x="457" y="96"/>
                  <a:pt x="454" y="96"/>
                </a:cubicBezTo>
                <a:cubicBezTo>
                  <a:pt x="452" y="96"/>
                  <a:pt x="450" y="98"/>
                  <a:pt x="450" y="100"/>
                </a:cubicBezTo>
                <a:cubicBezTo>
                  <a:pt x="450" y="103"/>
                  <a:pt x="452" y="105"/>
                  <a:pt x="454" y="105"/>
                </a:cubicBezTo>
                <a:cubicBezTo>
                  <a:pt x="457" y="105"/>
                  <a:pt x="459" y="103"/>
                  <a:pt x="459" y="100"/>
                </a:cubicBezTo>
                <a:close/>
                <a:moveTo>
                  <a:pt x="361" y="141"/>
                </a:moveTo>
                <a:cubicBezTo>
                  <a:pt x="361" y="144"/>
                  <a:pt x="363" y="146"/>
                  <a:pt x="366" y="146"/>
                </a:cubicBezTo>
                <a:cubicBezTo>
                  <a:pt x="368" y="146"/>
                  <a:pt x="370" y="144"/>
                  <a:pt x="370" y="141"/>
                </a:cubicBezTo>
                <a:cubicBezTo>
                  <a:pt x="370" y="139"/>
                  <a:pt x="368" y="137"/>
                  <a:pt x="366" y="137"/>
                </a:cubicBezTo>
                <a:cubicBezTo>
                  <a:pt x="363" y="137"/>
                  <a:pt x="361" y="139"/>
                  <a:pt x="361" y="141"/>
                </a:cubicBezTo>
                <a:close/>
                <a:moveTo>
                  <a:pt x="418" y="509"/>
                </a:moveTo>
                <a:cubicBezTo>
                  <a:pt x="418" y="507"/>
                  <a:pt x="416" y="505"/>
                  <a:pt x="413" y="505"/>
                </a:cubicBezTo>
                <a:cubicBezTo>
                  <a:pt x="411" y="505"/>
                  <a:pt x="409" y="507"/>
                  <a:pt x="409" y="509"/>
                </a:cubicBezTo>
                <a:cubicBezTo>
                  <a:pt x="409" y="512"/>
                  <a:pt x="411" y="514"/>
                  <a:pt x="413" y="514"/>
                </a:cubicBezTo>
                <a:cubicBezTo>
                  <a:pt x="416" y="514"/>
                  <a:pt x="418" y="512"/>
                  <a:pt x="418" y="509"/>
                </a:cubicBezTo>
                <a:close/>
                <a:moveTo>
                  <a:pt x="397" y="523"/>
                </a:moveTo>
                <a:cubicBezTo>
                  <a:pt x="397" y="521"/>
                  <a:pt x="395" y="519"/>
                  <a:pt x="393" y="519"/>
                </a:cubicBezTo>
                <a:cubicBezTo>
                  <a:pt x="390" y="519"/>
                  <a:pt x="388" y="521"/>
                  <a:pt x="388" y="523"/>
                </a:cubicBezTo>
                <a:cubicBezTo>
                  <a:pt x="388" y="526"/>
                  <a:pt x="390" y="528"/>
                  <a:pt x="393" y="528"/>
                </a:cubicBezTo>
                <a:cubicBezTo>
                  <a:pt x="395" y="528"/>
                  <a:pt x="397" y="526"/>
                  <a:pt x="397" y="523"/>
                </a:cubicBezTo>
                <a:close/>
                <a:moveTo>
                  <a:pt x="404" y="509"/>
                </a:moveTo>
                <a:cubicBezTo>
                  <a:pt x="404" y="507"/>
                  <a:pt x="402" y="505"/>
                  <a:pt x="400" y="505"/>
                </a:cubicBezTo>
                <a:cubicBezTo>
                  <a:pt x="397" y="505"/>
                  <a:pt x="395" y="507"/>
                  <a:pt x="395" y="509"/>
                </a:cubicBezTo>
                <a:cubicBezTo>
                  <a:pt x="395" y="512"/>
                  <a:pt x="397" y="514"/>
                  <a:pt x="400" y="514"/>
                </a:cubicBezTo>
                <a:cubicBezTo>
                  <a:pt x="402" y="514"/>
                  <a:pt x="404" y="512"/>
                  <a:pt x="404" y="509"/>
                </a:cubicBezTo>
                <a:close/>
                <a:moveTo>
                  <a:pt x="391" y="537"/>
                </a:moveTo>
                <a:cubicBezTo>
                  <a:pt x="391" y="534"/>
                  <a:pt x="389" y="532"/>
                  <a:pt x="386" y="532"/>
                </a:cubicBezTo>
                <a:cubicBezTo>
                  <a:pt x="384" y="532"/>
                  <a:pt x="381" y="534"/>
                  <a:pt x="381" y="537"/>
                </a:cubicBezTo>
                <a:cubicBezTo>
                  <a:pt x="381" y="539"/>
                  <a:pt x="384" y="541"/>
                  <a:pt x="386" y="541"/>
                </a:cubicBezTo>
                <a:cubicBezTo>
                  <a:pt x="389" y="541"/>
                  <a:pt x="391" y="539"/>
                  <a:pt x="391" y="537"/>
                </a:cubicBezTo>
                <a:close/>
                <a:moveTo>
                  <a:pt x="406" y="528"/>
                </a:moveTo>
                <a:cubicBezTo>
                  <a:pt x="409" y="528"/>
                  <a:pt x="411" y="526"/>
                  <a:pt x="411" y="523"/>
                </a:cubicBezTo>
                <a:cubicBezTo>
                  <a:pt x="411" y="521"/>
                  <a:pt x="409" y="519"/>
                  <a:pt x="406" y="519"/>
                </a:cubicBezTo>
                <a:cubicBezTo>
                  <a:pt x="404" y="519"/>
                  <a:pt x="402" y="521"/>
                  <a:pt x="402" y="523"/>
                </a:cubicBezTo>
                <a:cubicBezTo>
                  <a:pt x="402" y="526"/>
                  <a:pt x="404" y="528"/>
                  <a:pt x="406" y="528"/>
                </a:cubicBezTo>
                <a:close/>
                <a:moveTo>
                  <a:pt x="447" y="55"/>
                </a:moveTo>
                <a:cubicBezTo>
                  <a:pt x="445" y="55"/>
                  <a:pt x="443" y="57"/>
                  <a:pt x="443" y="59"/>
                </a:cubicBezTo>
                <a:cubicBezTo>
                  <a:pt x="443" y="62"/>
                  <a:pt x="445" y="64"/>
                  <a:pt x="447" y="64"/>
                </a:cubicBezTo>
                <a:cubicBezTo>
                  <a:pt x="450" y="64"/>
                  <a:pt x="452" y="62"/>
                  <a:pt x="452" y="59"/>
                </a:cubicBezTo>
                <a:cubicBezTo>
                  <a:pt x="452" y="57"/>
                  <a:pt x="450" y="55"/>
                  <a:pt x="447" y="55"/>
                </a:cubicBezTo>
                <a:close/>
                <a:moveTo>
                  <a:pt x="425" y="496"/>
                </a:moveTo>
                <a:cubicBezTo>
                  <a:pt x="425" y="493"/>
                  <a:pt x="423" y="491"/>
                  <a:pt x="420" y="491"/>
                </a:cubicBezTo>
                <a:cubicBezTo>
                  <a:pt x="418" y="491"/>
                  <a:pt x="416" y="493"/>
                  <a:pt x="416" y="496"/>
                </a:cubicBezTo>
                <a:cubicBezTo>
                  <a:pt x="416" y="498"/>
                  <a:pt x="418" y="500"/>
                  <a:pt x="420" y="500"/>
                </a:cubicBezTo>
                <a:cubicBezTo>
                  <a:pt x="423" y="500"/>
                  <a:pt x="425" y="498"/>
                  <a:pt x="425" y="496"/>
                </a:cubicBezTo>
                <a:close/>
                <a:moveTo>
                  <a:pt x="375" y="223"/>
                </a:moveTo>
                <a:cubicBezTo>
                  <a:pt x="375" y="225"/>
                  <a:pt x="377" y="227"/>
                  <a:pt x="379" y="227"/>
                </a:cubicBezTo>
                <a:cubicBezTo>
                  <a:pt x="382" y="227"/>
                  <a:pt x="384" y="225"/>
                  <a:pt x="384" y="223"/>
                </a:cubicBezTo>
                <a:cubicBezTo>
                  <a:pt x="384" y="220"/>
                  <a:pt x="382" y="218"/>
                  <a:pt x="379" y="218"/>
                </a:cubicBezTo>
                <a:cubicBezTo>
                  <a:pt x="377" y="218"/>
                  <a:pt x="375" y="220"/>
                  <a:pt x="375" y="223"/>
                </a:cubicBezTo>
                <a:close/>
                <a:moveTo>
                  <a:pt x="384" y="550"/>
                </a:moveTo>
                <a:cubicBezTo>
                  <a:pt x="384" y="548"/>
                  <a:pt x="382" y="546"/>
                  <a:pt x="379" y="546"/>
                </a:cubicBezTo>
                <a:cubicBezTo>
                  <a:pt x="377" y="546"/>
                  <a:pt x="375" y="548"/>
                  <a:pt x="375" y="550"/>
                </a:cubicBezTo>
                <a:cubicBezTo>
                  <a:pt x="375" y="553"/>
                  <a:pt x="377" y="555"/>
                  <a:pt x="379" y="555"/>
                </a:cubicBezTo>
                <a:cubicBezTo>
                  <a:pt x="382" y="555"/>
                  <a:pt x="384" y="553"/>
                  <a:pt x="384" y="550"/>
                </a:cubicBezTo>
                <a:close/>
                <a:moveTo>
                  <a:pt x="372" y="205"/>
                </a:moveTo>
                <a:cubicBezTo>
                  <a:pt x="370" y="205"/>
                  <a:pt x="368" y="207"/>
                  <a:pt x="368" y="209"/>
                </a:cubicBezTo>
                <a:cubicBezTo>
                  <a:pt x="368" y="212"/>
                  <a:pt x="370" y="214"/>
                  <a:pt x="372" y="214"/>
                </a:cubicBezTo>
                <a:cubicBezTo>
                  <a:pt x="375" y="214"/>
                  <a:pt x="377" y="212"/>
                  <a:pt x="377" y="209"/>
                </a:cubicBezTo>
                <a:cubicBezTo>
                  <a:pt x="377" y="207"/>
                  <a:pt x="375" y="205"/>
                  <a:pt x="372" y="205"/>
                </a:cubicBezTo>
                <a:close/>
                <a:moveTo>
                  <a:pt x="436" y="73"/>
                </a:moveTo>
                <a:cubicBezTo>
                  <a:pt x="436" y="75"/>
                  <a:pt x="438" y="77"/>
                  <a:pt x="441" y="77"/>
                </a:cubicBezTo>
                <a:cubicBezTo>
                  <a:pt x="443" y="77"/>
                  <a:pt x="445" y="75"/>
                  <a:pt x="445" y="73"/>
                </a:cubicBezTo>
                <a:cubicBezTo>
                  <a:pt x="445" y="70"/>
                  <a:pt x="443" y="68"/>
                  <a:pt x="441" y="68"/>
                </a:cubicBezTo>
                <a:cubicBezTo>
                  <a:pt x="438" y="68"/>
                  <a:pt x="436" y="70"/>
                  <a:pt x="436" y="73"/>
                </a:cubicBezTo>
                <a:close/>
                <a:moveTo>
                  <a:pt x="372" y="123"/>
                </a:moveTo>
                <a:cubicBezTo>
                  <a:pt x="370" y="123"/>
                  <a:pt x="368" y="125"/>
                  <a:pt x="368" y="127"/>
                </a:cubicBezTo>
                <a:cubicBezTo>
                  <a:pt x="368" y="130"/>
                  <a:pt x="370" y="132"/>
                  <a:pt x="372" y="132"/>
                </a:cubicBezTo>
                <a:cubicBezTo>
                  <a:pt x="375" y="132"/>
                  <a:pt x="377" y="130"/>
                  <a:pt x="377" y="127"/>
                </a:cubicBezTo>
                <a:cubicBezTo>
                  <a:pt x="377" y="125"/>
                  <a:pt x="375" y="123"/>
                  <a:pt x="372" y="123"/>
                </a:cubicBezTo>
                <a:close/>
                <a:moveTo>
                  <a:pt x="388" y="196"/>
                </a:moveTo>
                <a:cubicBezTo>
                  <a:pt x="388" y="198"/>
                  <a:pt x="390" y="200"/>
                  <a:pt x="393" y="200"/>
                </a:cubicBezTo>
                <a:cubicBezTo>
                  <a:pt x="395" y="200"/>
                  <a:pt x="397" y="198"/>
                  <a:pt x="397" y="196"/>
                </a:cubicBezTo>
                <a:cubicBezTo>
                  <a:pt x="397" y="193"/>
                  <a:pt x="395" y="191"/>
                  <a:pt x="393" y="191"/>
                </a:cubicBezTo>
                <a:cubicBezTo>
                  <a:pt x="390" y="191"/>
                  <a:pt x="388" y="193"/>
                  <a:pt x="388" y="196"/>
                </a:cubicBezTo>
                <a:close/>
                <a:moveTo>
                  <a:pt x="377" y="182"/>
                </a:moveTo>
                <a:cubicBezTo>
                  <a:pt x="377" y="179"/>
                  <a:pt x="375" y="177"/>
                  <a:pt x="372" y="177"/>
                </a:cubicBezTo>
                <a:cubicBezTo>
                  <a:pt x="370" y="177"/>
                  <a:pt x="368" y="179"/>
                  <a:pt x="368" y="182"/>
                </a:cubicBezTo>
                <a:cubicBezTo>
                  <a:pt x="368" y="185"/>
                  <a:pt x="370" y="187"/>
                  <a:pt x="372" y="187"/>
                </a:cubicBezTo>
                <a:cubicBezTo>
                  <a:pt x="375" y="187"/>
                  <a:pt x="377" y="185"/>
                  <a:pt x="377" y="182"/>
                </a:cubicBezTo>
                <a:close/>
                <a:moveTo>
                  <a:pt x="381" y="209"/>
                </a:moveTo>
                <a:cubicBezTo>
                  <a:pt x="381" y="212"/>
                  <a:pt x="384" y="214"/>
                  <a:pt x="386" y="214"/>
                </a:cubicBezTo>
                <a:cubicBezTo>
                  <a:pt x="389" y="214"/>
                  <a:pt x="391" y="212"/>
                  <a:pt x="391" y="209"/>
                </a:cubicBezTo>
                <a:cubicBezTo>
                  <a:pt x="391" y="207"/>
                  <a:pt x="389" y="205"/>
                  <a:pt x="386" y="205"/>
                </a:cubicBezTo>
                <a:cubicBezTo>
                  <a:pt x="384" y="205"/>
                  <a:pt x="381" y="207"/>
                  <a:pt x="381" y="209"/>
                </a:cubicBezTo>
                <a:close/>
                <a:moveTo>
                  <a:pt x="416" y="87"/>
                </a:moveTo>
                <a:cubicBezTo>
                  <a:pt x="416" y="89"/>
                  <a:pt x="418" y="91"/>
                  <a:pt x="420" y="91"/>
                </a:cubicBezTo>
                <a:cubicBezTo>
                  <a:pt x="423" y="91"/>
                  <a:pt x="425" y="89"/>
                  <a:pt x="425" y="87"/>
                </a:cubicBezTo>
                <a:cubicBezTo>
                  <a:pt x="425" y="84"/>
                  <a:pt x="423" y="82"/>
                  <a:pt x="420" y="82"/>
                </a:cubicBezTo>
                <a:cubicBezTo>
                  <a:pt x="418" y="82"/>
                  <a:pt x="416" y="84"/>
                  <a:pt x="416" y="87"/>
                </a:cubicBezTo>
                <a:close/>
                <a:moveTo>
                  <a:pt x="422" y="73"/>
                </a:moveTo>
                <a:cubicBezTo>
                  <a:pt x="422" y="75"/>
                  <a:pt x="424" y="77"/>
                  <a:pt x="427" y="77"/>
                </a:cubicBezTo>
                <a:cubicBezTo>
                  <a:pt x="429" y="77"/>
                  <a:pt x="431" y="75"/>
                  <a:pt x="431" y="73"/>
                </a:cubicBezTo>
                <a:cubicBezTo>
                  <a:pt x="431" y="70"/>
                  <a:pt x="429" y="68"/>
                  <a:pt x="427" y="68"/>
                </a:cubicBezTo>
                <a:cubicBezTo>
                  <a:pt x="424" y="68"/>
                  <a:pt x="422" y="70"/>
                  <a:pt x="422" y="73"/>
                </a:cubicBezTo>
                <a:close/>
                <a:moveTo>
                  <a:pt x="434" y="55"/>
                </a:moveTo>
                <a:cubicBezTo>
                  <a:pt x="431" y="55"/>
                  <a:pt x="429" y="57"/>
                  <a:pt x="429" y="59"/>
                </a:cubicBezTo>
                <a:cubicBezTo>
                  <a:pt x="429" y="62"/>
                  <a:pt x="431" y="64"/>
                  <a:pt x="434" y="64"/>
                </a:cubicBezTo>
                <a:cubicBezTo>
                  <a:pt x="436" y="64"/>
                  <a:pt x="438" y="62"/>
                  <a:pt x="438" y="59"/>
                </a:cubicBezTo>
                <a:cubicBezTo>
                  <a:pt x="438" y="57"/>
                  <a:pt x="436" y="55"/>
                  <a:pt x="434" y="55"/>
                </a:cubicBezTo>
                <a:close/>
                <a:moveTo>
                  <a:pt x="402" y="87"/>
                </a:moveTo>
                <a:cubicBezTo>
                  <a:pt x="402" y="89"/>
                  <a:pt x="404" y="91"/>
                  <a:pt x="406" y="91"/>
                </a:cubicBezTo>
                <a:cubicBezTo>
                  <a:pt x="409" y="91"/>
                  <a:pt x="411" y="89"/>
                  <a:pt x="411" y="87"/>
                </a:cubicBezTo>
                <a:cubicBezTo>
                  <a:pt x="411" y="84"/>
                  <a:pt x="409" y="82"/>
                  <a:pt x="406" y="82"/>
                </a:cubicBezTo>
                <a:cubicBezTo>
                  <a:pt x="404" y="82"/>
                  <a:pt x="402" y="84"/>
                  <a:pt x="402" y="87"/>
                </a:cubicBezTo>
                <a:close/>
                <a:moveTo>
                  <a:pt x="413" y="68"/>
                </a:moveTo>
                <a:cubicBezTo>
                  <a:pt x="411" y="68"/>
                  <a:pt x="409" y="70"/>
                  <a:pt x="409" y="73"/>
                </a:cubicBezTo>
                <a:cubicBezTo>
                  <a:pt x="409" y="75"/>
                  <a:pt x="411" y="77"/>
                  <a:pt x="413" y="77"/>
                </a:cubicBezTo>
                <a:cubicBezTo>
                  <a:pt x="416" y="77"/>
                  <a:pt x="418" y="75"/>
                  <a:pt x="418" y="73"/>
                </a:cubicBezTo>
                <a:cubicBezTo>
                  <a:pt x="418" y="70"/>
                  <a:pt x="416" y="68"/>
                  <a:pt x="413" y="68"/>
                </a:cubicBezTo>
                <a:close/>
                <a:moveTo>
                  <a:pt x="400" y="68"/>
                </a:moveTo>
                <a:cubicBezTo>
                  <a:pt x="397" y="68"/>
                  <a:pt x="395" y="70"/>
                  <a:pt x="395" y="73"/>
                </a:cubicBezTo>
                <a:cubicBezTo>
                  <a:pt x="395" y="75"/>
                  <a:pt x="397" y="77"/>
                  <a:pt x="400" y="77"/>
                </a:cubicBezTo>
                <a:cubicBezTo>
                  <a:pt x="402" y="77"/>
                  <a:pt x="404" y="75"/>
                  <a:pt x="404" y="73"/>
                </a:cubicBezTo>
                <a:cubicBezTo>
                  <a:pt x="404" y="70"/>
                  <a:pt x="402" y="68"/>
                  <a:pt x="400" y="68"/>
                </a:cubicBezTo>
                <a:close/>
                <a:moveTo>
                  <a:pt x="454" y="123"/>
                </a:moveTo>
                <a:cubicBezTo>
                  <a:pt x="452" y="123"/>
                  <a:pt x="450" y="125"/>
                  <a:pt x="450" y="127"/>
                </a:cubicBezTo>
                <a:cubicBezTo>
                  <a:pt x="450" y="130"/>
                  <a:pt x="452" y="132"/>
                  <a:pt x="454" y="132"/>
                </a:cubicBezTo>
                <a:cubicBezTo>
                  <a:pt x="457" y="132"/>
                  <a:pt x="459" y="130"/>
                  <a:pt x="459" y="127"/>
                </a:cubicBezTo>
                <a:cubicBezTo>
                  <a:pt x="459" y="125"/>
                  <a:pt x="457" y="123"/>
                  <a:pt x="454" y="123"/>
                </a:cubicBezTo>
                <a:close/>
                <a:moveTo>
                  <a:pt x="309" y="209"/>
                </a:moveTo>
                <a:cubicBezTo>
                  <a:pt x="309" y="207"/>
                  <a:pt x="307" y="205"/>
                  <a:pt x="304" y="205"/>
                </a:cubicBezTo>
                <a:cubicBezTo>
                  <a:pt x="302" y="205"/>
                  <a:pt x="300" y="207"/>
                  <a:pt x="300" y="209"/>
                </a:cubicBezTo>
                <a:cubicBezTo>
                  <a:pt x="300" y="212"/>
                  <a:pt x="302" y="214"/>
                  <a:pt x="304" y="214"/>
                </a:cubicBezTo>
                <a:cubicBezTo>
                  <a:pt x="307" y="214"/>
                  <a:pt x="309" y="212"/>
                  <a:pt x="309" y="209"/>
                </a:cubicBezTo>
                <a:close/>
                <a:moveTo>
                  <a:pt x="311" y="255"/>
                </a:moveTo>
                <a:cubicBezTo>
                  <a:pt x="314" y="255"/>
                  <a:pt x="316" y="253"/>
                  <a:pt x="316" y="250"/>
                </a:cubicBezTo>
                <a:cubicBezTo>
                  <a:pt x="316" y="248"/>
                  <a:pt x="314" y="246"/>
                  <a:pt x="311" y="246"/>
                </a:cubicBezTo>
                <a:cubicBezTo>
                  <a:pt x="309" y="246"/>
                  <a:pt x="307" y="248"/>
                  <a:pt x="307" y="250"/>
                </a:cubicBezTo>
                <a:cubicBezTo>
                  <a:pt x="307" y="253"/>
                  <a:pt x="309" y="255"/>
                  <a:pt x="311" y="255"/>
                </a:cubicBezTo>
                <a:close/>
                <a:moveTo>
                  <a:pt x="297" y="218"/>
                </a:moveTo>
                <a:cubicBezTo>
                  <a:pt x="295" y="218"/>
                  <a:pt x="293" y="220"/>
                  <a:pt x="293" y="223"/>
                </a:cubicBezTo>
                <a:cubicBezTo>
                  <a:pt x="293" y="225"/>
                  <a:pt x="295" y="227"/>
                  <a:pt x="297" y="227"/>
                </a:cubicBezTo>
                <a:cubicBezTo>
                  <a:pt x="300" y="227"/>
                  <a:pt x="302" y="225"/>
                  <a:pt x="302" y="223"/>
                </a:cubicBezTo>
                <a:cubicBezTo>
                  <a:pt x="302" y="220"/>
                  <a:pt x="300" y="218"/>
                  <a:pt x="297" y="218"/>
                </a:cubicBezTo>
                <a:close/>
                <a:moveTo>
                  <a:pt x="302" y="250"/>
                </a:moveTo>
                <a:cubicBezTo>
                  <a:pt x="302" y="248"/>
                  <a:pt x="300" y="246"/>
                  <a:pt x="297" y="246"/>
                </a:cubicBezTo>
                <a:cubicBezTo>
                  <a:pt x="295" y="246"/>
                  <a:pt x="293" y="248"/>
                  <a:pt x="293" y="250"/>
                </a:cubicBezTo>
                <a:cubicBezTo>
                  <a:pt x="293" y="253"/>
                  <a:pt x="295" y="255"/>
                  <a:pt x="297" y="255"/>
                </a:cubicBezTo>
                <a:cubicBezTo>
                  <a:pt x="300" y="255"/>
                  <a:pt x="302" y="253"/>
                  <a:pt x="302" y="250"/>
                </a:cubicBezTo>
                <a:close/>
                <a:moveTo>
                  <a:pt x="338" y="418"/>
                </a:moveTo>
                <a:cubicBezTo>
                  <a:pt x="341" y="418"/>
                  <a:pt x="343" y="416"/>
                  <a:pt x="343" y="414"/>
                </a:cubicBezTo>
                <a:cubicBezTo>
                  <a:pt x="343" y="411"/>
                  <a:pt x="341" y="409"/>
                  <a:pt x="338" y="409"/>
                </a:cubicBezTo>
                <a:cubicBezTo>
                  <a:pt x="336" y="409"/>
                  <a:pt x="334" y="411"/>
                  <a:pt x="334" y="414"/>
                </a:cubicBezTo>
                <a:cubicBezTo>
                  <a:pt x="334" y="416"/>
                  <a:pt x="336" y="418"/>
                  <a:pt x="338" y="418"/>
                </a:cubicBezTo>
                <a:close/>
                <a:moveTo>
                  <a:pt x="325" y="282"/>
                </a:moveTo>
                <a:cubicBezTo>
                  <a:pt x="327" y="282"/>
                  <a:pt x="329" y="280"/>
                  <a:pt x="329" y="278"/>
                </a:cubicBezTo>
                <a:cubicBezTo>
                  <a:pt x="329" y="275"/>
                  <a:pt x="327" y="273"/>
                  <a:pt x="325" y="273"/>
                </a:cubicBezTo>
                <a:cubicBezTo>
                  <a:pt x="322" y="273"/>
                  <a:pt x="320" y="275"/>
                  <a:pt x="320" y="278"/>
                </a:cubicBezTo>
                <a:cubicBezTo>
                  <a:pt x="320" y="280"/>
                  <a:pt x="322" y="282"/>
                  <a:pt x="325" y="282"/>
                </a:cubicBezTo>
                <a:close/>
                <a:moveTo>
                  <a:pt x="261" y="223"/>
                </a:moveTo>
                <a:cubicBezTo>
                  <a:pt x="261" y="220"/>
                  <a:pt x="259" y="218"/>
                  <a:pt x="257" y="218"/>
                </a:cubicBezTo>
                <a:cubicBezTo>
                  <a:pt x="254" y="218"/>
                  <a:pt x="252" y="220"/>
                  <a:pt x="252" y="223"/>
                </a:cubicBezTo>
                <a:cubicBezTo>
                  <a:pt x="252" y="225"/>
                  <a:pt x="254" y="227"/>
                  <a:pt x="257" y="227"/>
                </a:cubicBezTo>
                <a:cubicBezTo>
                  <a:pt x="259" y="227"/>
                  <a:pt x="261" y="225"/>
                  <a:pt x="261" y="223"/>
                </a:cubicBezTo>
                <a:close/>
                <a:moveTo>
                  <a:pt x="270" y="255"/>
                </a:moveTo>
                <a:cubicBezTo>
                  <a:pt x="273" y="255"/>
                  <a:pt x="275" y="253"/>
                  <a:pt x="275" y="250"/>
                </a:cubicBezTo>
                <a:cubicBezTo>
                  <a:pt x="275" y="248"/>
                  <a:pt x="273" y="246"/>
                  <a:pt x="270" y="246"/>
                </a:cubicBezTo>
                <a:cubicBezTo>
                  <a:pt x="268" y="246"/>
                  <a:pt x="266" y="248"/>
                  <a:pt x="266" y="250"/>
                </a:cubicBezTo>
                <a:cubicBezTo>
                  <a:pt x="266" y="253"/>
                  <a:pt x="268" y="255"/>
                  <a:pt x="270" y="255"/>
                </a:cubicBezTo>
                <a:close/>
                <a:moveTo>
                  <a:pt x="263" y="241"/>
                </a:moveTo>
                <a:cubicBezTo>
                  <a:pt x="266" y="241"/>
                  <a:pt x="268" y="239"/>
                  <a:pt x="268" y="237"/>
                </a:cubicBezTo>
                <a:cubicBezTo>
                  <a:pt x="268" y="234"/>
                  <a:pt x="266" y="232"/>
                  <a:pt x="263" y="232"/>
                </a:cubicBezTo>
                <a:cubicBezTo>
                  <a:pt x="261" y="232"/>
                  <a:pt x="259" y="234"/>
                  <a:pt x="259" y="237"/>
                </a:cubicBezTo>
                <a:cubicBezTo>
                  <a:pt x="259" y="239"/>
                  <a:pt x="261" y="241"/>
                  <a:pt x="263" y="241"/>
                </a:cubicBezTo>
                <a:close/>
                <a:moveTo>
                  <a:pt x="320" y="332"/>
                </a:moveTo>
                <a:cubicBezTo>
                  <a:pt x="320" y="335"/>
                  <a:pt x="322" y="337"/>
                  <a:pt x="325" y="337"/>
                </a:cubicBezTo>
                <a:cubicBezTo>
                  <a:pt x="327" y="337"/>
                  <a:pt x="329" y="335"/>
                  <a:pt x="329" y="332"/>
                </a:cubicBezTo>
                <a:cubicBezTo>
                  <a:pt x="329" y="330"/>
                  <a:pt x="327" y="328"/>
                  <a:pt x="325" y="328"/>
                </a:cubicBezTo>
                <a:cubicBezTo>
                  <a:pt x="322" y="328"/>
                  <a:pt x="320" y="330"/>
                  <a:pt x="320" y="332"/>
                </a:cubicBezTo>
                <a:close/>
                <a:moveTo>
                  <a:pt x="284" y="282"/>
                </a:moveTo>
                <a:cubicBezTo>
                  <a:pt x="286" y="282"/>
                  <a:pt x="288" y="280"/>
                  <a:pt x="288" y="278"/>
                </a:cubicBezTo>
                <a:cubicBezTo>
                  <a:pt x="288" y="275"/>
                  <a:pt x="286" y="273"/>
                  <a:pt x="284" y="273"/>
                </a:cubicBezTo>
                <a:cubicBezTo>
                  <a:pt x="281" y="273"/>
                  <a:pt x="279" y="275"/>
                  <a:pt x="279" y="278"/>
                </a:cubicBezTo>
                <a:cubicBezTo>
                  <a:pt x="279" y="280"/>
                  <a:pt x="281" y="282"/>
                  <a:pt x="284" y="282"/>
                </a:cubicBezTo>
                <a:close/>
                <a:moveTo>
                  <a:pt x="277" y="268"/>
                </a:moveTo>
                <a:cubicBezTo>
                  <a:pt x="280" y="268"/>
                  <a:pt x="282" y="266"/>
                  <a:pt x="282" y="264"/>
                </a:cubicBezTo>
                <a:cubicBezTo>
                  <a:pt x="282" y="261"/>
                  <a:pt x="280" y="259"/>
                  <a:pt x="277" y="259"/>
                </a:cubicBezTo>
                <a:cubicBezTo>
                  <a:pt x="275" y="259"/>
                  <a:pt x="273" y="261"/>
                  <a:pt x="273" y="264"/>
                </a:cubicBezTo>
                <a:cubicBezTo>
                  <a:pt x="273" y="266"/>
                  <a:pt x="275" y="268"/>
                  <a:pt x="277" y="268"/>
                </a:cubicBezTo>
                <a:close/>
                <a:moveTo>
                  <a:pt x="295" y="264"/>
                </a:moveTo>
                <a:cubicBezTo>
                  <a:pt x="295" y="261"/>
                  <a:pt x="293" y="259"/>
                  <a:pt x="291" y="259"/>
                </a:cubicBezTo>
                <a:cubicBezTo>
                  <a:pt x="288" y="259"/>
                  <a:pt x="286" y="261"/>
                  <a:pt x="286" y="264"/>
                </a:cubicBezTo>
                <a:cubicBezTo>
                  <a:pt x="286" y="266"/>
                  <a:pt x="288" y="268"/>
                  <a:pt x="291" y="268"/>
                </a:cubicBezTo>
                <a:cubicBezTo>
                  <a:pt x="293" y="268"/>
                  <a:pt x="295" y="266"/>
                  <a:pt x="295" y="264"/>
                </a:cubicBezTo>
                <a:close/>
                <a:moveTo>
                  <a:pt x="356" y="578"/>
                </a:moveTo>
                <a:cubicBezTo>
                  <a:pt x="356" y="575"/>
                  <a:pt x="354" y="573"/>
                  <a:pt x="352" y="573"/>
                </a:cubicBezTo>
                <a:cubicBezTo>
                  <a:pt x="349" y="573"/>
                  <a:pt x="347" y="575"/>
                  <a:pt x="347" y="578"/>
                </a:cubicBezTo>
                <a:cubicBezTo>
                  <a:pt x="347" y="580"/>
                  <a:pt x="349" y="582"/>
                  <a:pt x="352" y="582"/>
                </a:cubicBezTo>
                <a:cubicBezTo>
                  <a:pt x="354" y="582"/>
                  <a:pt x="356" y="580"/>
                  <a:pt x="356" y="578"/>
                </a:cubicBezTo>
                <a:close/>
                <a:moveTo>
                  <a:pt x="372" y="568"/>
                </a:moveTo>
                <a:cubicBezTo>
                  <a:pt x="375" y="568"/>
                  <a:pt x="377" y="566"/>
                  <a:pt x="377" y="564"/>
                </a:cubicBezTo>
                <a:cubicBezTo>
                  <a:pt x="377" y="561"/>
                  <a:pt x="375" y="559"/>
                  <a:pt x="372" y="559"/>
                </a:cubicBezTo>
                <a:cubicBezTo>
                  <a:pt x="370" y="559"/>
                  <a:pt x="368" y="561"/>
                  <a:pt x="368" y="564"/>
                </a:cubicBezTo>
                <a:cubicBezTo>
                  <a:pt x="368" y="566"/>
                  <a:pt x="370" y="568"/>
                  <a:pt x="372" y="568"/>
                </a:cubicBezTo>
                <a:close/>
                <a:moveTo>
                  <a:pt x="345" y="596"/>
                </a:moveTo>
                <a:cubicBezTo>
                  <a:pt x="348" y="596"/>
                  <a:pt x="350" y="594"/>
                  <a:pt x="350" y="591"/>
                </a:cubicBezTo>
                <a:cubicBezTo>
                  <a:pt x="350" y="589"/>
                  <a:pt x="348" y="587"/>
                  <a:pt x="345" y="587"/>
                </a:cubicBezTo>
                <a:cubicBezTo>
                  <a:pt x="343" y="587"/>
                  <a:pt x="341" y="589"/>
                  <a:pt x="341" y="591"/>
                </a:cubicBezTo>
                <a:cubicBezTo>
                  <a:pt x="341" y="594"/>
                  <a:pt x="343" y="596"/>
                  <a:pt x="345" y="596"/>
                </a:cubicBezTo>
                <a:close/>
                <a:moveTo>
                  <a:pt x="345" y="568"/>
                </a:moveTo>
                <a:cubicBezTo>
                  <a:pt x="348" y="568"/>
                  <a:pt x="350" y="566"/>
                  <a:pt x="350" y="564"/>
                </a:cubicBezTo>
                <a:cubicBezTo>
                  <a:pt x="350" y="561"/>
                  <a:pt x="348" y="559"/>
                  <a:pt x="345" y="559"/>
                </a:cubicBezTo>
                <a:cubicBezTo>
                  <a:pt x="343" y="559"/>
                  <a:pt x="341" y="561"/>
                  <a:pt x="341" y="564"/>
                </a:cubicBezTo>
                <a:cubicBezTo>
                  <a:pt x="341" y="566"/>
                  <a:pt x="343" y="568"/>
                  <a:pt x="345" y="568"/>
                </a:cubicBezTo>
                <a:close/>
                <a:moveTo>
                  <a:pt x="370" y="550"/>
                </a:moveTo>
                <a:cubicBezTo>
                  <a:pt x="370" y="548"/>
                  <a:pt x="368" y="546"/>
                  <a:pt x="366" y="546"/>
                </a:cubicBezTo>
                <a:cubicBezTo>
                  <a:pt x="363" y="546"/>
                  <a:pt x="361" y="548"/>
                  <a:pt x="361" y="550"/>
                </a:cubicBezTo>
                <a:cubicBezTo>
                  <a:pt x="361" y="553"/>
                  <a:pt x="363" y="555"/>
                  <a:pt x="366" y="555"/>
                </a:cubicBezTo>
                <a:cubicBezTo>
                  <a:pt x="368" y="555"/>
                  <a:pt x="370" y="553"/>
                  <a:pt x="370" y="550"/>
                </a:cubicBezTo>
                <a:close/>
                <a:moveTo>
                  <a:pt x="363" y="564"/>
                </a:moveTo>
                <a:cubicBezTo>
                  <a:pt x="363" y="561"/>
                  <a:pt x="361" y="559"/>
                  <a:pt x="359" y="559"/>
                </a:cubicBezTo>
                <a:cubicBezTo>
                  <a:pt x="356" y="559"/>
                  <a:pt x="354" y="561"/>
                  <a:pt x="354" y="564"/>
                </a:cubicBezTo>
                <a:cubicBezTo>
                  <a:pt x="354" y="566"/>
                  <a:pt x="356" y="568"/>
                  <a:pt x="359" y="568"/>
                </a:cubicBezTo>
                <a:cubicBezTo>
                  <a:pt x="361" y="568"/>
                  <a:pt x="363" y="566"/>
                  <a:pt x="363" y="564"/>
                </a:cubicBezTo>
                <a:close/>
                <a:moveTo>
                  <a:pt x="341" y="537"/>
                </a:moveTo>
                <a:cubicBezTo>
                  <a:pt x="341" y="539"/>
                  <a:pt x="343" y="541"/>
                  <a:pt x="345" y="541"/>
                </a:cubicBezTo>
                <a:cubicBezTo>
                  <a:pt x="348" y="541"/>
                  <a:pt x="350" y="539"/>
                  <a:pt x="350" y="537"/>
                </a:cubicBezTo>
                <a:cubicBezTo>
                  <a:pt x="350" y="534"/>
                  <a:pt x="348" y="532"/>
                  <a:pt x="345" y="532"/>
                </a:cubicBezTo>
                <a:cubicBezTo>
                  <a:pt x="343" y="532"/>
                  <a:pt x="341" y="534"/>
                  <a:pt x="341" y="537"/>
                </a:cubicBezTo>
                <a:close/>
                <a:moveTo>
                  <a:pt x="341" y="482"/>
                </a:moveTo>
                <a:cubicBezTo>
                  <a:pt x="341" y="485"/>
                  <a:pt x="343" y="487"/>
                  <a:pt x="345" y="487"/>
                </a:cubicBezTo>
                <a:cubicBezTo>
                  <a:pt x="348" y="487"/>
                  <a:pt x="350" y="485"/>
                  <a:pt x="350" y="482"/>
                </a:cubicBezTo>
                <a:cubicBezTo>
                  <a:pt x="350" y="480"/>
                  <a:pt x="348" y="478"/>
                  <a:pt x="345" y="478"/>
                </a:cubicBezTo>
                <a:cubicBezTo>
                  <a:pt x="343" y="478"/>
                  <a:pt x="341" y="480"/>
                  <a:pt x="341" y="482"/>
                </a:cubicBezTo>
                <a:close/>
                <a:moveTo>
                  <a:pt x="254" y="237"/>
                </a:moveTo>
                <a:cubicBezTo>
                  <a:pt x="254" y="234"/>
                  <a:pt x="252" y="232"/>
                  <a:pt x="250" y="232"/>
                </a:cubicBezTo>
                <a:cubicBezTo>
                  <a:pt x="247" y="232"/>
                  <a:pt x="245" y="234"/>
                  <a:pt x="245" y="237"/>
                </a:cubicBezTo>
                <a:cubicBezTo>
                  <a:pt x="245" y="239"/>
                  <a:pt x="247" y="241"/>
                  <a:pt x="250" y="241"/>
                </a:cubicBezTo>
                <a:cubicBezTo>
                  <a:pt x="252" y="241"/>
                  <a:pt x="254" y="239"/>
                  <a:pt x="254" y="237"/>
                </a:cubicBezTo>
                <a:close/>
                <a:moveTo>
                  <a:pt x="338" y="446"/>
                </a:moveTo>
                <a:cubicBezTo>
                  <a:pt x="341" y="446"/>
                  <a:pt x="343" y="444"/>
                  <a:pt x="343" y="441"/>
                </a:cubicBezTo>
                <a:cubicBezTo>
                  <a:pt x="343" y="439"/>
                  <a:pt x="341" y="437"/>
                  <a:pt x="338" y="437"/>
                </a:cubicBezTo>
                <a:cubicBezTo>
                  <a:pt x="336" y="437"/>
                  <a:pt x="334" y="439"/>
                  <a:pt x="334" y="441"/>
                </a:cubicBezTo>
                <a:cubicBezTo>
                  <a:pt x="334" y="444"/>
                  <a:pt x="336" y="446"/>
                  <a:pt x="338" y="446"/>
                </a:cubicBezTo>
                <a:close/>
                <a:moveTo>
                  <a:pt x="325" y="418"/>
                </a:moveTo>
                <a:cubicBezTo>
                  <a:pt x="327" y="418"/>
                  <a:pt x="329" y="416"/>
                  <a:pt x="329" y="414"/>
                </a:cubicBezTo>
                <a:cubicBezTo>
                  <a:pt x="329" y="411"/>
                  <a:pt x="327" y="409"/>
                  <a:pt x="325" y="409"/>
                </a:cubicBezTo>
                <a:cubicBezTo>
                  <a:pt x="322" y="409"/>
                  <a:pt x="320" y="411"/>
                  <a:pt x="320" y="414"/>
                </a:cubicBezTo>
                <a:cubicBezTo>
                  <a:pt x="320" y="416"/>
                  <a:pt x="322" y="418"/>
                  <a:pt x="325" y="418"/>
                </a:cubicBezTo>
                <a:close/>
                <a:moveTo>
                  <a:pt x="341" y="509"/>
                </a:moveTo>
                <a:cubicBezTo>
                  <a:pt x="341" y="512"/>
                  <a:pt x="343" y="514"/>
                  <a:pt x="345" y="514"/>
                </a:cubicBezTo>
                <a:cubicBezTo>
                  <a:pt x="348" y="514"/>
                  <a:pt x="350" y="512"/>
                  <a:pt x="350" y="509"/>
                </a:cubicBezTo>
                <a:cubicBezTo>
                  <a:pt x="350" y="507"/>
                  <a:pt x="348" y="505"/>
                  <a:pt x="345" y="505"/>
                </a:cubicBezTo>
                <a:cubicBezTo>
                  <a:pt x="343" y="505"/>
                  <a:pt x="341" y="507"/>
                  <a:pt x="341" y="509"/>
                </a:cubicBezTo>
                <a:close/>
                <a:moveTo>
                  <a:pt x="345" y="459"/>
                </a:moveTo>
                <a:cubicBezTo>
                  <a:pt x="348" y="459"/>
                  <a:pt x="350" y="457"/>
                  <a:pt x="350" y="455"/>
                </a:cubicBezTo>
                <a:cubicBezTo>
                  <a:pt x="350" y="452"/>
                  <a:pt x="348" y="450"/>
                  <a:pt x="345" y="450"/>
                </a:cubicBezTo>
                <a:cubicBezTo>
                  <a:pt x="343" y="450"/>
                  <a:pt x="341" y="452"/>
                  <a:pt x="341" y="455"/>
                </a:cubicBezTo>
                <a:cubicBezTo>
                  <a:pt x="341" y="457"/>
                  <a:pt x="343" y="459"/>
                  <a:pt x="345" y="459"/>
                </a:cubicBezTo>
                <a:close/>
                <a:moveTo>
                  <a:pt x="325" y="364"/>
                </a:moveTo>
                <a:cubicBezTo>
                  <a:pt x="327" y="364"/>
                  <a:pt x="329" y="362"/>
                  <a:pt x="329" y="359"/>
                </a:cubicBezTo>
                <a:cubicBezTo>
                  <a:pt x="329" y="357"/>
                  <a:pt x="327" y="355"/>
                  <a:pt x="325" y="355"/>
                </a:cubicBezTo>
                <a:cubicBezTo>
                  <a:pt x="322" y="355"/>
                  <a:pt x="320" y="357"/>
                  <a:pt x="320" y="359"/>
                </a:cubicBezTo>
                <a:cubicBezTo>
                  <a:pt x="320" y="362"/>
                  <a:pt x="322" y="364"/>
                  <a:pt x="325" y="364"/>
                </a:cubicBezTo>
                <a:close/>
                <a:moveTo>
                  <a:pt x="332" y="432"/>
                </a:moveTo>
                <a:cubicBezTo>
                  <a:pt x="334" y="432"/>
                  <a:pt x="336" y="430"/>
                  <a:pt x="336" y="428"/>
                </a:cubicBezTo>
                <a:cubicBezTo>
                  <a:pt x="336" y="425"/>
                  <a:pt x="334" y="423"/>
                  <a:pt x="332" y="423"/>
                </a:cubicBezTo>
                <a:cubicBezTo>
                  <a:pt x="329" y="423"/>
                  <a:pt x="327" y="425"/>
                  <a:pt x="327" y="428"/>
                </a:cubicBezTo>
                <a:cubicBezTo>
                  <a:pt x="327" y="430"/>
                  <a:pt x="329" y="432"/>
                  <a:pt x="332" y="432"/>
                </a:cubicBezTo>
                <a:close/>
                <a:moveTo>
                  <a:pt x="182" y="268"/>
                </a:moveTo>
                <a:cubicBezTo>
                  <a:pt x="184" y="268"/>
                  <a:pt x="186" y="266"/>
                  <a:pt x="186" y="264"/>
                </a:cubicBezTo>
                <a:cubicBezTo>
                  <a:pt x="186" y="261"/>
                  <a:pt x="184" y="259"/>
                  <a:pt x="182" y="259"/>
                </a:cubicBezTo>
                <a:cubicBezTo>
                  <a:pt x="179" y="259"/>
                  <a:pt x="177" y="261"/>
                  <a:pt x="177" y="264"/>
                </a:cubicBezTo>
                <a:cubicBezTo>
                  <a:pt x="177" y="266"/>
                  <a:pt x="179" y="268"/>
                  <a:pt x="182" y="268"/>
                </a:cubicBezTo>
                <a:close/>
                <a:moveTo>
                  <a:pt x="223" y="296"/>
                </a:moveTo>
                <a:cubicBezTo>
                  <a:pt x="225" y="296"/>
                  <a:pt x="227" y="294"/>
                  <a:pt x="227" y="291"/>
                </a:cubicBezTo>
                <a:cubicBezTo>
                  <a:pt x="227" y="289"/>
                  <a:pt x="225" y="287"/>
                  <a:pt x="223" y="287"/>
                </a:cubicBezTo>
                <a:cubicBezTo>
                  <a:pt x="220" y="287"/>
                  <a:pt x="218" y="289"/>
                  <a:pt x="218" y="291"/>
                </a:cubicBezTo>
                <a:cubicBezTo>
                  <a:pt x="218" y="294"/>
                  <a:pt x="220" y="296"/>
                  <a:pt x="223" y="296"/>
                </a:cubicBezTo>
                <a:close/>
                <a:moveTo>
                  <a:pt x="193" y="250"/>
                </a:moveTo>
                <a:cubicBezTo>
                  <a:pt x="193" y="248"/>
                  <a:pt x="191" y="246"/>
                  <a:pt x="189" y="246"/>
                </a:cubicBezTo>
                <a:cubicBezTo>
                  <a:pt x="186" y="246"/>
                  <a:pt x="184" y="248"/>
                  <a:pt x="184" y="250"/>
                </a:cubicBezTo>
                <a:cubicBezTo>
                  <a:pt x="184" y="253"/>
                  <a:pt x="186" y="255"/>
                  <a:pt x="189" y="255"/>
                </a:cubicBezTo>
                <a:cubicBezTo>
                  <a:pt x="191" y="255"/>
                  <a:pt x="193" y="253"/>
                  <a:pt x="193" y="250"/>
                </a:cubicBezTo>
                <a:close/>
                <a:moveTo>
                  <a:pt x="195" y="268"/>
                </a:moveTo>
                <a:cubicBezTo>
                  <a:pt x="198" y="268"/>
                  <a:pt x="200" y="266"/>
                  <a:pt x="200" y="264"/>
                </a:cubicBezTo>
                <a:cubicBezTo>
                  <a:pt x="200" y="261"/>
                  <a:pt x="198" y="259"/>
                  <a:pt x="195" y="259"/>
                </a:cubicBezTo>
                <a:cubicBezTo>
                  <a:pt x="193" y="259"/>
                  <a:pt x="191" y="261"/>
                  <a:pt x="191" y="264"/>
                </a:cubicBezTo>
                <a:cubicBezTo>
                  <a:pt x="191" y="266"/>
                  <a:pt x="193" y="268"/>
                  <a:pt x="195" y="268"/>
                </a:cubicBezTo>
                <a:close/>
                <a:moveTo>
                  <a:pt x="209" y="268"/>
                </a:moveTo>
                <a:cubicBezTo>
                  <a:pt x="211" y="268"/>
                  <a:pt x="214" y="266"/>
                  <a:pt x="214" y="264"/>
                </a:cubicBezTo>
                <a:cubicBezTo>
                  <a:pt x="214" y="261"/>
                  <a:pt x="211" y="259"/>
                  <a:pt x="209" y="259"/>
                </a:cubicBezTo>
                <a:cubicBezTo>
                  <a:pt x="206" y="259"/>
                  <a:pt x="204" y="261"/>
                  <a:pt x="204" y="264"/>
                </a:cubicBezTo>
                <a:cubicBezTo>
                  <a:pt x="204" y="266"/>
                  <a:pt x="206" y="268"/>
                  <a:pt x="209" y="268"/>
                </a:cubicBezTo>
                <a:close/>
                <a:moveTo>
                  <a:pt x="216" y="282"/>
                </a:moveTo>
                <a:cubicBezTo>
                  <a:pt x="218" y="282"/>
                  <a:pt x="220" y="280"/>
                  <a:pt x="220" y="278"/>
                </a:cubicBezTo>
                <a:cubicBezTo>
                  <a:pt x="220" y="275"/>
                  <a:pt x="218" y="273"/>
                  <a:pt x="216" y="273"/>
                </a:cubicBezTo>
                <a:cubicBezTo>
                  <a:pt x="213" y="273"/>
                  <a:pt x="211" y="275"/>
                  <a:pt x="211" y="278"/>
                </a:cubicBezTo>
                <a:cubicBezTo>
                  <a:pt x="211" y="280"/>
                  <a:pt x="213" y="282"/>
                  <a:pt x="216" y="282"/>
                </a:cubicBezTo>
                <a:close/>
                <a:moveTo>
                  <a:pt x="207" y="250"/>
                </a:moveTo>
                <a:cubicBezTo>
                  <a:pt x="207" y="248"/>
                  <a:pt x="205" y="246"/>
                  <a:pt x="202" y="246"/>
                </a:cubicBezTo>
                <a:cubicBezTo>
                  <a:pt x="200" y="246"/>
                  <a:pt x="198" y="248"/>
                  <a:pt x="198" y="250"/>
                </a:cubicBezTo>
                <a:cubicBezTo>
                  <a:pt x="198" y="253"/>
                  <a:pt x="200" y="255"/>
                  <a:pt x="202" y="255"/>
                </a:cubicBezTo>
                <a:cubicBezTo>
                  <a:pt x="205" y="255"/>
                  <a:pt x="207" y="253"/>
                  <a:pt x="207" y="250"/>
                </a:cubicBezTo>
                <a:close/>
                <a:moveTo>
                  <a:pt x="175" y="255"/>
                </a:moveTo>
                <a:cubicBezTo>
                  <a:pt x="177" y="255"/>
                  <a:pt x="179" y="253"/>
                  <a:pt x="179" y="250"/>
                </a:cubicBezTo>
                <a:cubicBezTo>
                  <a:pt x="179" y="248"/>
                  <a:pt x="177" y="246"/>
                  <a:pt x="175" y="246"/>
                </a:cubicBezTo>
                <a:cubicBezTo>
                  <a:pt x="172" y="246"/>
                  <a:pt x="170" y="248"/>
                  <a:pt x="170" y="250"/>
                </a:cubicBezTo>
                <a:cubicBezTo>
                  <a:pt x="170" y="253"/>
                  <a:pt x="172" y="255"/>
                  <a:pt x="175" y="255"/>
                </a:cubicBezTo>
                <a:close/>
                <a:moveTo>
                  <a:pt x="157" y="168"/>
                </a:moveTo>
                <a:cubicBezTo>
                  <a:pt x="157" y="171"/>
                  <a:pt x="159" y="173"/>
                  <a:pt x="161" y="173"/>
                </a:cubicBezTo>
                <a:cubicBezTo>
                  <a:pt x="164" y="173"/>
                  <a:pt x="166" y="171"/>
                  <a:pt x="166" y="168"/>
                </a:cubicBezTo>
                <a:cubicBezTo>
                  <a:pt x="166" y="166"/>
                  <a:pt x="164" y="164"/>
                  <a:pt x="161" y="164"/>
                </a:cubicBezTo>
                <a:cubicBezTo>
                  <a:pt x="159" y="164"/>
                  <a:pt x="157" y="166"/>
                  <a:pt x="157" y="168"/>
                </a:cubicBezTo>
                <a:close/>
                <a:moveTo>
                  <a:pt x="164" y="155"/>
                </a:moveTo>
                <a:cubicBezTo>
                  <a:pt x="164" y="157"/>
                  <a:pt x="166" y="159"/>
                  <a:pt x="168" y="159"/>
                </a:cubicBezTo>
                <a:cubicBezTo>
                  <a:pt x="171" y="159"/>
                  <a:pt x="173" y="157"/>
                  <a:pt x="173" y="155"/>
                </a:cubicBezTo>
                <a:cubicBezTo>
                  <a:pt x="173" y="152"/>
                  <a:pt x="171" y="150"/>
                  <a:pt x="168" y="150"/>
                </a:cubicBezTo>
                <a:cubicBezTo>
                  <a:pt x="166" y="150"/>
                  <a:pt x="164" y="152"/>
                  <a:pt x="164" y="155"/>
                </a:cubicBezTo>
                <a:close/>
                <a:moveTo>
                  <a:pt x="170" y="141"/>
                </a:moveTo>
                <a:cubicBezTo>
                  <a:pt x="170" y="144"/>
                  <a:pt x="172" y="146"/>
                  <a:pt x="175" y="146"/>
                </a:cubicBezTo>
                <a:cubicBezTo>
                  <a:pt x="177" y="146"/>
                  <a:pt x="179" y="144"/>
                  <a:pt x="179" y="141"/>
                </a:cubicBezTo>
                <a:cubicBezTo>
                  <a:pt x="179" y="139"/>
                  <a:pt x="177" y="137"/>
                  <a:pt x="175" y="137"/>
                </a:cubicBezTo>
                <a:cubicBezTo>
                  <a:pt x="172" y="137"/>
                  <a:pt x="170" y="139"/>
                  <a:pt x="170" y="141"/>
                </a:cubicBezTo>
                <a:close/>
                <a:moveTo>
                  <a:pt x="161" y="200"/>
                </a:moveTo>
                <a:cubicBezTo>
                  <a:pt x="164" y="200"/>
                  <a:pt x="166" y="198"/>
                  <a:pt x="166" y="196"/>
                </a:cubicBezTo>
                <a:cubicBezTo>
                  <a:pt x="166" y="193"/>
                  <a:pt x="164" y="191"/>
                  <a:pt x="161" y="191"/>
                </a:cubicBezTo>
                <a:cubicBezTo>
                  <a:pt x="159" y="191"/>
                  <a:pt x="157" y="193"/>
                  <a:pt x="157" y="196"/>
                </a:cubicBezTo>
                <a:cubicBezTo>
                  <a:pt x="157" y="198"/>
                  <a:pt x="159" y="200"/>
                  <a:pt x="161" y="200"/>
                </a:cubicBezTo>
                <a:close/>
                <a:moveTo>
                  <a:pt x="168" y="241"/>
                </a:moveTo>
                <a:cubicBezTo>
                  <a:pt x="171" y="241"/>
                  <a:pt x="173" y="239"/>
                  <a:pt x="173" y="237"/>
                </a:cubicBezTo>
                <a:cubicBezTo>
                  <a:pt x="173" y="234"/>
                  <a:pt x="171" y="232"/>
                  <a:pt x="168" y="232"/>
                </a:cubicBezTo>
                <a:cubicBezTo>
                  <a:pt x="166" y="232"/>
                  <a:pt x="164" y="234"/>
                  <a:pt x="164" y="237"/>
                </a:cubicBezTo>
                <a:cubicBezTo>
                  <a:pt x="164" y="239"/>
                  <a:pt x="166" y="241"/>
                  <a:pt x="168" y="241"/>
                </a:cubicBezTo>
                <a:close/>
                <a:moveTo>
                  <a:pt x="150" y="182"/>
                </a:moveTo>
                <a:cubicBezTo>
                  <a:pt x="150" y="185"/>
                  <a:pt x="152" y="187"/>
                  <a:pt x="154" y="187"/>
                </a:cubicBezTo>
                <a:cubicBezTo>
                  <a:pt x="157" y="187"/>
                  <a:pt x="159" y="185"/>
                  <a:pt x="159" y="182"/>
                </a:cubicBezTo>
                <a:cubicBezTo>
                  <a:pt x="159" y="179"/>
                  <a:pt x="157" y="177"/>
                  <a:pt x="154" y="177"/>
                </a:cubicBezTo>
                <a:cubicBezTo>
                  <a:pt x="152" y="177"/>
                  <a:pt x="150" y="179"/>
                  <a:pt x="150" y="182"/>
                </a:cubicBezTo>
                <a:close/>
                <a:moveTo>
                  <a:pt x="295" y="291"/>
                </a:moveTo>
                <a:cubicBezTo>
                  <a:pt x="295" y="289"/>
                  <a:pt x="293" y="287"/>
                  <a:pt x="291" y="287"/>
                </a:cubicBezTo>
                <a:cubicBezTo>
                  <a:pt x="288" y="287"/>
                  <a:pt x="286" y="289"/>
                  <a:pt x="286" y="291"/>
                </a:cubicBezTo>
                <a:cubicBezTo>
                  <a:pt x="286" y="294"/>
                  <a:pt x="288" y="296"/>
                  <a:pt x="291" y="296"/>
                </a:cubicBezTo>
                <a:cubicBezTo>
                  <a:pt x="293" y="296"/>
                  <a:pt x="295" y="294"/>
                  <a:pt x="295" y="291"/>
                </a:cubicBezTo>
                <a:close/>
                <a:moveTo>
                  <a:pt x="284" y="309"/>
                </a:moveTo>
                <a:cubicBezTo>
                  <a:pt x="286" y="309"/>
                  <a:pt x="288" y="307"/>
                  <a:pt x="288" y="305"/>
                </a:cubicBezTo>
                <a:cubicBezTo>
                  <a:pt x="288" y="302"/>
                  <a:pt x="286" y="300"/>
                  <a:pt x="284" y="300"/>
                </a:cubicBezTo>
                <a:cubicBezTo>
                  <a:pt x="281" y="300"/>
                  <a:pt x="279" y="302"/>
                  <a:pt x="279" y="305"/>
                </a:cubicBezTo>
                <a:cubicBezTo>
                  <a:pt x="279" y="307"/>
                  <a:pt x="281" y="309"/>
                  <a:pt x="284" y="309"/>
                </a:cubicBezTo>
                <a:close/>
                <a:moveTo>
                  <a:pt x="277" y="296"/>
                </a:moveTo>
                <a:cubicBezTo>
                  <a:pt x="280" y="296"/>
                  <a:pt x="282" y="294"/>
                  <a:pt x="282" y="291"/>
                </a:cubicBezTo>
                <a:cubicBezTo>
                  <a:pt x="282" y="289"/>
                  <a:pt x="280" y="287"/>
                  <a:pt x="277" y="287"/>
                </a:cubicBezTo>
                <a:cubicBezTo>
                  <a:pt x="275" y="287"/>
                  <a:pt x="273" y="289"/>
                  <a:pt x="273" y="291"/>
                </a:cubicBezTo>
                <a:cubicBezTo>
                  <a:pt x="273" y="294"/>
                  <a:pt x="275" y="296"/>
                  <a:pt x="277" y="296"/>
                </a:cubicBezTo>
                <a:close/>
                <a:moveTo>
                  <a:pt x="309" y="264"/>
                </a:moveTo>
                <a:cubicBezTo>
                  <a:pt x="309" y="261"/>
                  <a:pt x="307" y="259"/>
                  <a:pt x="304" y="259"/>
                </a:cubicBezTo>
                <a:cubicBezTo>
                  <a:pt x="302" y="259"/>
                  <a:pt x="300" y="261"/>
                  <a:pt x="300" y="264"/>
                </a:cubicBezTo>
                <a:cubicBezTo>
                  <a:pt x="300" y="266"/>
                  <a:pt x="302" y="268"/>
                  <a:pt x="304" y="268"/>
                </a:cubicBezTo>
                <a:cubicBezTo>
                  <a:pt x="307" y="268"/>
                  <a:pt x="309" y="266"/>
                  <a:pt x="309" y="264"/>
                </a:cubicBezTo>
                <a:close/>
                <a:moveTo>
                  <a:pt x="302" y="278"/>
                </a:moveTo>
                <a:cubicBezTo>
                  <a:pt x="302" y="275"/>
                  <a:pt x="300" y="273"/>
                  <a:pt x="297" y="273"/>
                </a:cubicBezTo>
                <a:cubicBezTo>
                  <a:pt x="295" y="273"/>
                  <a:pt x="293" y="275"/>
                  <a:pt x="293" y="278"/>
                </a:cubicBezTo>
                <a:cubicBezTo>
                  <a:pt x="293" y="280"/>
                  <a:pt x="295" y="282"/>
                  <a:pt x="297" y="282"/>
                </a:cubicBezTo>
                <a:cubicBezTo>
                  <a:pt x="300" y="282"/>
                  <a:pt x="302" y="280"/>
                  <a:pt x="302" y="278"/>
                </a:cubicBezTo>
                <a:close/>
                <a:moveTo>
                  <a:pt x="229" y="309"/>
                </a:moveTo>
                <a:cubicBezTo>
                  <a:pt x="232" y="309"/>
                  <a:pt x="234" y="307"/>
                  <a:pt x="234" y="305"/>
                </a:cubicBezTo>
                <a:cubicBezTo>
                  <a:pt x="234" y="302"/>
                  <a:pt x="232" y="300"/>
                  <a:pt x="229" y="300"/>
                </a:cubicBezTo>
                <a:cubicBezTo>
                  <a:pt x="227" y="300"/>
                  <a:pt x="225" y="302"/>
                  <a:pt x="225" y="305"/>
                </a:cubicBezTo>
                <a:cubicBezTo>
                  <a:pt x="225" y="307"/>
                  <a:pt x="227" y="309"/>
                  <a:pt x="229" y="309"/>
                </a:cubicBezTo>
                <a:close/>
                <a:moveTo>
                  <a:pt x="270" y="282"/>
                </a:moveTo>
                <a:cubicBezTo>
                  <a:pt x="273" y="282"/>
                  <a:pt x="275" y="280"/>
                  <a:pt x="275" y="278"/>
                </a:cubicBezTo>
                <a:cubicBezTo>
                  <a:pt x="275" y="275"/>
                  <a:pt x="273" y="273"/>
                  <a:pt x="270" y="273"/>
                </a:cubicBezTo>
                <a:cubicBezTo>
                  <a:pt x="268" y="273"/>
                  <a:pt x="266" y="275"/>
                  <a:pt x="266" y="278"/>
                </a:cubicBezTo>
                <a:cubicBezTo>
                  <a:pt x="266" y="280"/>
                  <a:pt x="268" y="282"/>
                  <a:pt x="270" y="282"/>
                </a:cubicBezTo>
                <a:close/>
                <a:moveTo>
                  <a:pt x="248" y="278"/>
                </a:moveTo>
                <a:cubicBezTo>
                  <a:pt x="248" y="275"/>
                  <a:pt x="246" y="273"/>
                  <a:pt x="243" y="273"/>
                </a:cubicBezTo>
                <a:cubicBezTo>
                  <a:pt x="240" y="273"/>
                  <a:pt x="238" y="275"/>
                  <a:pt x="238" y="278"/>
                </a:cubicBezTo>
                <a:cubicBezTo>
                  <a:pt x="238" y="280"/>
                  <a:pt x="240" y="282"/>
                  <a:pt x="243" y="282"/>
                </a:cubicBezTo>
                <a:cubicBezTo>
                  <a:pt x="246" y="282"/>
                  <a:pt x="248" y="280"/>
                  <a:pt x="248" y="278"/>
                </a:cubicBezTo>
                <a:close/>
                <a:moveTo>
                  <a:pt x="241" y="291"/>
                </a:moveTo>
                <a:cubicBezTo>
                  <a:pt x="241" y="289"/>
                  <a:pt x="239" y="287"/>
                  <a:pt x="236" y="287"/>
                </a:cubicBezTo>
                <a:cubicBezTo>
                  <a:pt x="234" y="287"/>
                  <a:pt x="232" y="289"/>
                  <a:pt x="232" y="291"/>
                </a:cubicBezTo>
                <a:cubicBezTo>
                  <a:pt x="232" y="294"/>
                  <a:pt x="234" y="296"/>
                  <a:pt x="236" y="296"/>
                </a:cubicBezTo>
                <a:cubicBezTo>
                  <a:pt x="239" y="296"/>
                  <a:pt x="241" y="294"/>
                  <a:pt x="241" y="291"/>
                </a:cubicBezTo>
                <a:close/>
                <a:moveTo>
                  <a:pt x="236" y="323"/>
                </a:moveTo>
                <a:cubicBezTo>
                  <a:pt x="239" y="323"/>
                  <a:pt x="241" y="321"/>
                  <a:pt x="241" y="318"/>
                </a:cubicBezTo>
                <a:cubicBezTo>
                  <a:pt x="241" y="316"/>
                  <a:pt x="239" y="314"/>
                  <a:pt x="236" y="314"/>
                </a:cubicBezTo>
                <a:cubicBezTo>
                  <a:pt x="234" y="314"/>
                  <a:pt x="232" y="316"/>
                  <a:pt x="232" y="318"/>
                </a:cubicBezTo>
                <a:cubicBezTo>
                  <a:pt x="232" y="321"/>
                  <a:pt x="234" y="323"/>
                  <a:pt x="236" y="323"/>
                </a:cubicBezTo>
                <a:close/>
                <a:moveTo>
                  <a:pt x="261" y="250"/>
                </a:moveTo>
                <a:cubicBezTo>
                  <a:pt x="261" y="248"/>
                  <a:pt x="259" y="246"/>
                  <a:pt x="257" y="246"/>
                </a:cubicBezTo>
                <a:cubicBezTo>
                  <a:pt x="254" y="246"/>
                  <a:pt x="252" y="248"/>
                  <a:pt x="252" y="250"/>
                </a:cubicBezTo>
                <a:cubicBezTo>
                  <a:pt x="252" y="253"/>
                  <a:pt x="254" y="255"/>
                  <a:pt x="257" y="255"/>
                </a:cubicBezTo>
                <a:cubicBezTo>
                  <a:pt x="259" y="255"/>
                  <a:pt x="261" y="253"/>
                  <a:pt x="261" y="250"/>
                </a:cubicBezTo>
                <a:close/>
                <a:moveTo>
                  <a:pt x="263" y="268"/>
                </a:moveTo>
                <a:cubicBezTo>
                  <a:pt x="266" y="268"/>
                  <a:pt x="268" y="266"/>
                  <a:pt x="268" y="264"/>
                </a:cubicBezTo>
                <a:cubicBezTo>
                  <a:pt x="268" y="261"/>
                  <a:pt x="266" y="259"/>
                  <a:pt x="263" y="259"/>
                </a:cubicBezTo>
                <a:cubicBezTo>
                  <a:pt x="261" y="259"/>
                  <a:pt x="259" y="261"/>
                  <a:pt x="259" y="264"/>
                </a:cubicBezTo>
                <a:cubicBezTo>
                  <a:pt x="259" y="266"/>
                  <a:pt x="261" y="268"/>
                  <a:pt x="263" y="268"/>
                </a:cubicBezTo>
                <a:close/>
                <a:moveTo>
                  <a:pt x="254" y="264"/>
                </a:moveTo>
                <a:cubicBezTo>
                  <a:pt x="254" y="261"/>
                  <a:pt x="252" y="259"/>
                  <a:pt x="250" y="259"/>
                </a:cubicBezTo>
                <a:cubicBezTo>
                  <a:pt x="247" y="259"/>
                  <a:pt x="245" y="261"/>
                  <a:pt x="245" y="264"/>
                </a:cubicBezTo>
                <a:cubicBezTo>
                  <a:pt x="245" y="266"/>
                  <a:pt x="247" y="268"/>
                  <a:pt x="250" y="268"/>
                </a:cubicBezTo>
                <a:cubicBezTo>
                  <a:pt x="252" y="268"/>
                  <a:pt x="254" y="266"/>
                  <a:pt x="254" y="264"/>
                </a:cubicBezTo>
                <a:close/>
                <a:moveTo>
                  <a:pt x="291" y="68"/>
                </a:moveTo>
                <a:cubicBezTo>
                  <a:pt x="288" y="68"/>
                  <a:pt x="286" y="70"/>
                  <a:pt x="286" y="73"/>
                </a:cubicBezTo>
                <a:cubicBezTo>
                  <a:pt x="286" y="75"/>
                  <a:pt x="288" y="77"/>
                  <a:pt x="291" y="77"/>
                </a:cubicBezTo>
                <a:cubicBezTo>
                  <a:pt x="293" y="77"/>
                  <a:pt x="295" y="75"/>
                  <a:pt x="295" y="73"/>
                </a:cubicBezTo>
                <a:cubicBezTo>
                  <a:pt x="295" y="70"/>
                  <a:pt x="293" y="68"/>
                  <a:pt x="291" y="68"/>
                </a:cubicBezTo>
                <a:close/>
                <a:moveTo>
                  <a:pt x="293" y="87"/>
                </a:moveTo>
                <a:cubicBezTo>
                  <a:pt x="293" y="89"/>
                  <a:pt x="295" y="91"/>
                  <a:pt x="297" y="91"/>
                </a:cubicBezTo>
                <a:cubicBezTo>
                  <a:pt x="300" y="91"/>
                  <a:pt x="302" y="89"/>
                  <a:pt x="302" y="87"/>
                </a:cubicBezTo>
                <a:cubicBezTo>
                  <a:pt x="302" y="84"/>
                  <a:pt x="300" y="82"/>
                  <a:pt x="297" y="82"/>
                </a:cubicBezTo>
                <a:cubicBezTo>
                  <a:pt x="295" y="82"/>
                  <a:pt x="293" y="84"/>
                  <a:pt x="293" y="87"/>
                </a:cubicBezTo>
                <a:close/>
                <a:moveTo>
                  <a:pt x="304" y="68"/>
                </a:moveTo>
                <a:cubicBezTo>
                  <a:pt x="302" y="68"/>
                  <a:pt x="300" y="70"/>
                  <a:pt x="300" y="73"/>
                </a:cubicBezTo>
                <a:cubicBezTo>
                  <a:pt x="300" y="75"/>
                  <a:pt x="302" y="77"/>
                  <a:pt x="304" y="77"/>
                </a:cubicBezTo>
                <a:cubicBezTo>
                  <a:pt x="307" y="77"/>
                  <a:pt x="309" y="75"/>
                  <a:pt x="309" y="73"/>
                </a:cubicBezTo>
                <a:cubicBezTo>
                  <a:pt x="309" y="70"/>
                  <a:pt x="307" y="68"/>
                  <a:pt x="304" y="68"/>
                </a:cubicBezTo>
                <a:close/>
                <a:moveTo>
                  <a:pt x="273" y="127"/>
                </a:moveTo>
                <a:cubicBezTo>
                  <a:pt x="273" y="130"/>
                  <a:pt x="275" y="132"/>
                  <a:pt x="277" y="132"/>
                </a:cubicBezTo>
                <a:cubicBezTo>
                  <a:pt x="280" y="132"/>
                  <a:pt x="282" y="130"/>
                  <a:pt x="282" y="127"/>
                </a:cubicBezTo>
                <a:cubicBezTo>
                  <a:pt x="282" y="125"/>
                  <a:pt x="280" y="123"/>
                  <a:pt x="277" y="123"/>
                </a:cubicBezTo>
                <a:cubicBezTo>
                  <a:pt x="275" y="123"/>
                  <a:pt x="273" y="125"/>
                  <a:pt x="273" y="127"/>
                </a:cubicBezTo>
                <a:close/>
                <a:moveTo>
                  <a:pt x="311" y="82"/>
                </a:moveTo>
                <a:cubicBezTo>
                  <a:pt x="309" y="82"/>
                  <a:pt x="307" y="84"/>
                  <a:pt x="307" y="87"/>
                </a:cubicBezTo>
                <a:cubicBezTo>
                  <a:pt x="307" y="89"/>
                  <a:pt x="309" y="91"/>
                  <a:pt x="311" y="91"/>
                </a:cubicBezTo>
                <a:cubicBezTo>
                  <a:pt x="314" y="91"/>
                  <a:pt x="316" y="89"/>
                  <a:pt x="316" y="87"/>
                </a:cubicBezTo>
                <a:cubicBezTo>
                  <a:pt x="316" y="84"/>
                  <a:pt x="314" y="82"/>
                  <a:pt x="311" y="82"/>
                </a:cubicBezTo>
                <a:close/>
                <a:moveTo>
                  <a:pt x="279" y="114"/>
                </a:moveTo>
                <a:cubicBezTo>
                  <a:pt x="279" y="116"/>
                  <a:pt x="281" y="118"/>
                  <a:pt x="284" y="118"/>
                </a:cubicBezTo>
                <a:cubicBezTo>
                  <a:pt x="286" y="118"/>
                  <a:pt x="288" y="116"/>
                  <a:pt x="288" y="114"/>
                </a:cubicBezTo>
                <a:cubicBezTo>
                  <a:pt x="288" y="111"/>
                  <a:pt x="286" y="109"/>
                  <a:pt x="284" y="109"/>
                </a:cubicBezTo>
                <a:cubicBezTo>
                  <a:pt x="281" y="109"/>
                  <a:pt x="279" y="111"/>
                  <a:pt x="279" y="114"/>
                </a:cubicBezTo>
                <a:close/>
                <a:moveTo>
                  <a:pt x="286" y="100"/>
                </a:moveTo>
                <a:cubicBezTo>
                  <a:pt x="286" y="103"/>
                  <a:pt x="288" y="105"/>
                  <a:pt x="291" y="105"/>
                </a:cubicBezTo>
                <a:cubicBezTo>
                  <a:pt x="293" y="105"/>
                  <a:pt x="295" y="103"/>
                  <a:pt x="295" y="100"/>
                </a:cubicBezTo>
                <a:cubicBezTo>
                  <a:pt x="295" y="98"/>
                  <a:pt x="293" y="96"/>
                  <a:pt x="291" y="96"/>
                </a:cubicBezTo>
                <a:cubicBezTo>
                  <a:pt x="288" y="96"/>
                  <a:pt x="286" y="98"/>
                  <a:pt x="286" y="100"/>
                </a:cubicBezTo>
                <a:close/>
                <a:moveTo>
                  <a:pt x="359" y="123"/>
                </a:moveTo>
                <a:cubicBezTo>
                  <a:pt x="356" y="123"/>
                  <a:pt x="354" y="125"/>
                  <a:pt x="354" y="127"/>
                </a:cubicBezTo>
                <a:cubicBezTo>
                  <a:pt x="354" y="130"/>
                  <a:pt x="356" y="132"/>
                  <a:pt x="359" y="132"/>
                </a:cubicBezTo>
                <a:cubicBezTo>
                  <a:pt x="361" y="132"/>
                  <a:pt x="363" y="130"/>
                  <a:pt x="363" y="127"/>
                </a:cubicBezTo>
                <a:cubicBezTo>
                  <a:pt x="363" y="125"/>
                  <a:pt x="361" y="123"/>
                  <a:pt x="359" y="123"/>
                </a:cubicBezTo>
                <a:close/>
                <a:moveTo>
                  <a:pt x="345" y="96"/>
                </a:moveTo>
                <a:cubicBezTo>
                  <a:pt x="343" y="96"/>
                  <a:pt x="341" y="98"/>
                  <a:pt x="341" y="100"/>
                </a:cubicBezTo>
                <a:cubicBezTo>
                  <a:pt x="341" y="103"/>
                  <a:pt x="343" y="105"/>
                  <a:pt x="345" y="105"/>
                </a:cubicBezTo>
                <a:cubicBezTo>
                  <a:pt x="348" y="105"/>
                  <a:pt x="350" y="103"/>
                  <a:pt x="350" y="100"/>
                </a:cubicBezTo>
                <a:cubicBezTo>
                  <a:pt x="350" y="98"/>
                  <a:pt x="348" y="96"/>
                  <a:pt x="345" y="96"/>
                </a:cubicBezTo>
                <a:close/>
                <a:moveTo>
                  <a:pt x="352" y="109"/>
                </a:moveTo>
                <a:cubicBezTo>
                  <a:pt x="349" y="109"/>
                  <a:pt x="347" y="111"/>
                  <a:pt x="347" y="114"/>
                </a:cubicBezTo>
                <a:cubicBezTo>
                  <a:pt x="347" y="116"/>
                  <a:pt x="349" y="118"/>
                  <a:pt x="352" y="118"/>
                </a:cubicBezTo>
                <a:cubicBezTo>
                  <a:pt x="354" y="118"/>
                  <a:pt x="356" y="116"/>
                  <a:pt x="356" y="114"/>
                </a:cubicBezTo>
                <a:cubicBezTo>
                  <a:pt x="356" y="111"/>
                  <a:pt x="354" y="109"/>
                  <a:pt x="352" y="109"/>
                </a:cubicBezTo>
                <a:close/>
                <a:moveTo>
                  <a:pt x="313" y="100"/>
                </a:moveTo>
                <a:cubicBezTo>
                  <a:pt x="313" y="103"/>
                  <a:pt x="315" y="105"/>
                  <a:pt x="318" y="105"/>
                </a:cubicBezTo>
                <a:cubicBezTo>
                  <a:pt x="320" y="105"/>
                  <a:pt x="322" y="103"/>
                  <a:pt x="322" y="100"/>
                </a:cubicBezTo>
                <a:cubicBezTo>
                  <a:pt x="322" y="98"/>
                  <a:pt x="320" y="96"/>
                  <a:pt x="318" y="96"/>
                </a:cubicBezTo>
                <a:cubicBezTo>
                  <a:pt x="315" y="96"/>
                  <a:pt x="313" y="98"/>
                  <a:pt x="313" y="100"/>
                </a:cubicBezTo>
                <a:close/>
                <a:moveTo>
                  <a:pt x="334" y="114"/>
                </a:moveTo>
                <a:cubicBezTo>
                  <a:pt x="334" y="116"/>
                  <a:pt x="336" y="118"/>
                  <a:pt x="338" y="118"/>
                </a:cubicBezTo>
                <a:cubicBezTo>
                  <a:pt x="341" y="118"/>
                  <a:pt x="343" y="116"/>
                  <a:pt x="343" y="114"/>
                </a:cubicBezTo>
                <a:cubicBezTo>
                  <a:pt x="343" y="111"/>
                  <a:pt x="341" y="109"/>
                  <a:pt x="338" y="109"/>
                </a:cubicBezTo>
                <a:cubicBezTo>
                  <a:pt x="336" y="109"/>
                  <a:pt x="334" y="111"/>
                  <a:pt x="334" y="114"/>
                </a:cubicBezTo>
                <a:close/>
                <a:moveTo>
                  <a:pt x="327" y="127"/>
                </a:moveTo>
                <a:cubicBezTo>
                  <a:pt x="327" y="130"/>
                  <a:pt x="329" y="132"/>
                  <a:pt x="332" y="132"/>
                </a:cubicBezTo>
                <a:cubicBezTo>
                  <a:pt x="334" y="132"/>
                  <a:pt x="336" y="130"/>
                  <a:pt x="336" y="127"/>
                </a:cubicBezTo>
                <a:cubicBezTo>
                  <a:pt x="336" y="125"/>
                  <a:pt x="334" y="123"/>
                  <a:pt x="332" y="123"/>
                </a:cubicBezTo>
                <a:cubicBezTo>
                  <a:pt x="329" y="123"/>
                  <a:pt x="327" y="125"/>
                  <a:pt x="327" y="127"/>
                </a:cubicBezTo>
                <a:close/>
                <a:moveTo>
                  <a:pt x="329" y="87"/>
                </a:moveTo>
                <a:cubicBezTo>
                  <a:pt x="329" y="84"/>
                  <a:pt x="327" y="82"/>
                  <a:pt x="325" y="82"/>
                </a:cubicBezTo>
                <a:cubicBezTo>
                  <a:pt x="322" y="82"/>
                  <a:pt x="320" y="84"/>
                  <a:pt x="320" y="87"/>
                </a:cubicBezTo>
                <a:cubicBezTo>
                  <a:pt x="320" y="89"/>
                  <a:pt x="322" y="91"/>
                  <a:pt x="325" y="91"/>
                </a:cubicBezTo>
                <a:cubicBezTo>
                  <a:pt x="327" y="91"/>
                  <a:pt x="329" y="89"/>
                  <a:pt x="329" y="87"/>
                </a:cubicBezTo>
                <a:close/>
                <a:moveTo>
                  <a:pt x="195" y="123"/>
                </a:moveTo>
                <a:cubicBezTo>
                  <a:pt x="193" y="123"/>
                  <a:pt x="191" y="125"/>
                  <a:pt x="191" y="127"/>
                </a:cubicBezTo>
                <a:cubicBezTo>
                  <a:pt x="191" y="130"/>
                  <a:pt x="193" y="132"/>
                  <a:pt x="195" y="132"/>
                </a:cubicBezTo>
                <a:cubicBezTo>
                  <a:pt x="198" y="132"/>
                  <a:pt x="200" y="130"/>
                  <a:pt x="200" y="127"/>
                </a:cubicBezTo>
                <a:cubicBezTo>
                  <a:pt x="200" y="125"/>
                  <a:pt x="198" y="123"/>
                  <a:pt x="195" y="123"/>
                </a:cubicBezTo>
                <a:close/>
                <a:moveTo>
                  <a:pt x="198" y="168"/>
                </a:moveTo>
                <a:cubicBezTo>
                  <a:pt x="198" y="171"/>
                  <a:pt x="200" y="173"/>
                  <a:pt x="202" y="173"/>
                </a:cubicBezTo>
                <a:cubicBezTo>
                  <a:pt x="205" y="173"/>
                  <a:pt x="207" y="171"/>
                  <a:pt x="207" y="168"/>
                </a:cubicBezTo>
                <a:cubicBezTo>
                  <a:pt x="207" y="166"/>
                  <a:pt x="205" y="164"/>
                  <a:pt x="202" y="164"/>
                </a:cubicBezTo>
                <a:cubicBezTo>
                  <a:pt x="200" y="164"/>
                  <a:pt x="198" y="166"/>
                  <a:pt x="198" y="168"/>
                </a:cubicBezTo>
                <a:close/>
                <a:moveTo>
                  <a:pt x="204" y="155"/>
                </a:moveTo>
                <a:cubicBezTo>
                  <a:pt x="204" y="157"/>
                  <a:pt x="206" y="159"/>
                  <a:pt x="209" y="159"/>
                </a:cubicBezTo>
                <a:cubicBezTo>
                  <a:pt x="211" y="159"/>
                  <a:pt x="214" y="157"/>
                  <a:pt x="214" y="155"/>
                </a:cubicBezTo>
                <a:cubicBezTo>
                  <a:pt x="214" y="152"/>
                  <a:pt x="211" y="150"/>
                  <a:pt x="209" y="150"/>
                </a:cubicBezTo>
                <a:cubicBezTo>
                  <a:pt x="206" y="150"/>
                  <a:pt x="204" y="152"/>
                  <a:pt x="204" y="155"/>
                </a:cubicBezTo>
                <a:close/>
                <a:moveTo>
                  <a:pt x="211" y="141"/>
                </a:moveTo>
                <a:cubicBezTo>
                  <a:pt x="211" y="144"/>
                  <a:pt x="213" y="146"/>
                  <a:pt x="216" y="146"/>
                </a:cubicBezTo>
                <a:cubicBezTo>
                  <a:pt x="218" y="146"/>
                  <a:pt x="220" y="144"/>
                  <a:pt x="220" y="141"/>
                </a:cubicBezTo>
                <a:cubicBezTo>
                  <a:pt x="220" y="139"/>
                  <a:pt x="218" y="137"/>
                  <a:pt x="216" y="137"/>
                </a:cubicBezTo>
                <a:cubicBezTo>
                  <a:pt x="213" y="137"/>
                  <a:pt x="211" y="139"/>
                  <a:pt x="211" y="141"/>
                </a:cubicBezTo>
                <a:close/>
                <a:moveTo>
                  <a:pt x="223" y="123"/>
                </a:moveTo>
                <a:cubicBezTo>
                  <a:pt x="220" y="123"/>
                  <a:pt x="218" y="125"/>
                  <a:pt x="218" y="127"/>
                </a:cubicBezTo>
                <a:cubicBezTo>
                  <a:pt x="218" y="130"/>
                  <a:pt x="220" y="132"/>
                  <a:pt x="223" y="132"/>
                </a:cubicBezTo>
                <a:cubicBezTo>
                  <a:pt x="225" y="132"/>
                  <a:pt x="227" y="130"/>
                  <a:pt x="227" y="127"/>
                </a:cubicBezTo>
                <a:cubicBezTo>
                  <a:pt x="227" y="125"/>
                  <a:pt x="225" y="123"/>
                  <a:pt x="223" y="123"/>
                </a:cubicBezTo>
                <a:close/>
                <a:moveTo>
                  <a:pt x="189" y="109"/>
                </a:moveTo>
                <a:cubicBezTo>
                  <a:pt x="186" y="109"/>
                  <a:pt x="184" y="111"/>
                  <a:pt x="184" y="114"/>
                </a:cubicBezTo>
                <a:cubicBezTo>
                  <a:pt x="184" y="116"/>
                  <a:pt x="186" y="118"/>
                  <a:pt x="189" y="118"/>
                </a:cubicBezTo>
                <a:cubicBezTo>
                  <a:pt x="191" y="118"/>
                  <a:pt x="193" y="116"/>
                  <a:pt x="193" y="114"/>
                </a:cubicBezTo>
                <a:cubicBezTo>
                  <a:pt x="193" y="111"/>
                  <a:pt x="191" y="109"/>
                  <a:pt x="189" y="109"/>
                </a:cubicBezTo>
                <a:close/>
                <a:moveTo>
                  <a:pt x="177" y="127"/>
                </a:moveTo>
                <a:cubicBezTo>
                  <a:pt x="177" y="130"/>
                  <a:pt x="179" y="132"/>
                  <a:pt x="182" y="132"/>
                </a:cubicBezTo>
                <a:cubicBezTo>
                  <a:pt x="184" y="132"/>
                  <a:pt x="186" y="130"/>
                  <a:pt x="186" y="127"/>
                </a:cubicBezTo>
                <a:cubicBezTo>
                  <a:pt x="186" y="125"/>
                  <a:pt x="184" y="123"/>
                  <a:pt x="182" y="123"/>
                </a:cubicBezTo>
                <a:cubicBezTo>
                  <a:pt x="179" y="123"/>
                  <a:pt x="177" y="125"/>
                  <a:pt x="177" y="127"/>
                </a:cubicBezTo>
                <a:close/>
                <a:moveTo>
                  <a:pt x="252" y="114"/>
                </a:moveTo>
                <a:cubicBezTo>
                  <a:pt x="252" y="116"/>
                  <a:pt x="254" y="118"/>
                  <a:pt x="257" y="118"/>
                </a:cubicBezTo>
                <a:cubicBezTo>
                  <a:pt x="259" y="118"/>
                  <a:pt x="261" y="116"/>
                  <a:pt x="261" y="114"/>
                </a:cubicBezTo>
                <a:cubicBezTo>
                  <a:pt x="261" y="111"/>
                  <a:pt x="259" y="109"/>
                  <a:pt x="257" y="109"/>
                </a:cubicBezTo>
                <a:cubicBezTo>
                  <a:pt x="254" y="109"/>
                  <a:pt x="252" y="111"/>
                  <a:pt x="252" y="114"/>
                </a:cubicBezTo>
                <a:close/>
                <a:moveTo>
                  <a:pt x="225" y="141"/>
                </a:moveTo>
                <a:cubicBezTo>
                  <a:pt x="225" y="144"/>
                  <a:pt x="227" y="146"/>
                  <a:pt x="229" y="146"/>
                </a:cubicBezTo>
                <a:cubicBezTo>
                  <a:pt x="232" y="146"/>
                  <a:pt x="234" y="144"/>
                  <a:pt x="234" y="141"/>
                </a:cubicBezTo>
                <a:cubicBezTo>
                  <a:pt x="234" y="139"/>
                  <a:pt x="232" y="137"/>
                  <a:pt x="229" y="137"/>
                </a:cubicBezTo>
                <a:cubicBezTo>
                  <a:pt x="227" y="137"/>
                  <a:pt x="225" y="139"/>
                  <a:pt x="225" y="141"/>
                </a:cubicBezTo>
                <a:close/>
                <a:moveTo>
                  <a:pt x="275" y="87"/>
                </a:moveTo>
                <a:cubicBezTo>
                  <a:pt x="275" y="84"/>
                  <a:pt x="273" y="82"/>
                  <a:pt x="270" y="82"/>
                </a:cubicBezTo>
                <a:cubicBezTo>
                  <a:pt x="268" y="82"/>
                  <a:pt x="266" y="84"/>
                  <a:pt x="266" y="87"/>
                </a:cubicBezTo>
                <a:cubicBezTo>
                  <a:pt x="266" y="89"/>
                  <a:pt x="268" y="91"/>
                  <a:pt x="270" y="91"/>
                </a:cubicBezTo>
                <a:cubicBezTo>
                  <a:pt x="273" y="91"/>
                  <a:pt x="275" y="89"/>
                  <a:pt x="275" y="87"/>
                </a:cubicBezTo>
                <a:close/>
                <a:moveTo>
                  <a:pt x="270" y="109"/>
                </a:moveTo>
                <a:cubicBezTo>
                  <a:pt x="268" y="109"/>
                  <a:pt x="266" y="111"/>
                  <a:pt x="266" y="114"/>
                </a:cubicBezTo>
                <a:cubicBezTo>
                  <a:pt x="266" y="116"/>
                  <a:pt x="268" y="118"/>
                  <a:pt x="270" y="118"/>
                </a:cubicBezTo>
                <a:cubicBezTo>
                  <a:pt x="273" y="118"/>
                  <a:pt x="275" y="116"/>
                  <a:pt x="275" y="114"/>
                </a:cubicBezTo>
                <a:cubicBezTo>
                  <a:pt x="275" y="111"/>
                  <a:pt x="273" y="109"/>
                  <a:pt x="270" y="109"/>
                </a:cubicBezTo>
                <a:close/>
                <a:moveTo>
                  <a:pt x="259" y="100"/>
                </a:moveTo>
                <a:cubicBezTo>
                  <a:pt x="259" y="103"/>
                  <a:pt x="261" y="105"/>
                  <a:pt x="263" y="105"/>
                </a:cubicBezTo>
                <a:cubicBezTo>
                  <a:pt x="266" y="105"/>
                  <a:pt x="268" y="103"/>
                  <a:pt x="268" y="100"/>
                </a:cubicBezTo>
                <a:cubicBezTo>
                  <a:pt x="268" y="98"/>
                  <a:pt x="266" y="96"/>
                  <a:pt x="263" y="96"/>
                </a:cubicBezTo>
                <a:cubicBezTo>
                  <a:pt x="261" y="96"/>
                  <a:pt x="259" y="98"/>
                  <a:pt x="259" y="100"/>
                </a:cubicBezTo>
                <a:close/>
                <a:moveTo>
                  <a:pt x="232" y="127"/>
                </a:moveTo>
                <a:cubicBezTo>
                  <a:pt x="232" y="130"/>
                  <a:pt x="234" y="132"/>
                  <a:pt x="236" y="132"/>
                </a:cubicBezTo>
                <a:cubicBezTo>
                  <a:pt x="239" y="132"/>
                  <a:pt x="241" y="130"/>
                  <a:pt x="241" y="127"/>
                </a:cubicBezTo>
                <a:cubicBezTo>
                  <a:pt x="241" y="125"/>
                  <a:pt x="239" y="123"/>
                  <a:pt x="236" y="123"/>
                </a:cubicBezTo>
                <a:cubicBezTo>
                  <a:pt x="234" y="123"/>
                  <a:pt x="232" y="125"/>
                  <a:pt x="232" y="127"/>
                </a:cubicBezTo>
                <a:close/>
                <a:moveTo>
                  <a:pt x="245" y="127"/>
                </a:moveTo>
                <a:cubicBezTo>
                  <a:pt x="245" y="130"/>
                  <a:pt x="247" y="132"/>
                  <a:pt x="250" y="132"/>
                </a:cubicBezTo>
                <a:cubicBezTo>
                  <a:pt x="252" y="132"/>
                  <a:pt x="254" y="130"/>
                  <a:pt x="254" y="127"/>
                </a:cubicBezTo>
                <a:cubicBezTo>
                  <a:pt x="254" y="125"/>
                  <a:pt x="252" y="123"/>
                  <a:pt x="250" y="123"/>
                </a:cubicBezTo>
                <a:cubicBezTo>
                  <a:pt x="247" y="123"/>
                  <a:pt x="245" y="125"/>
                  <a:pt x="245" y="127"/>
                </a:cubicBezTo>
                <a:close/>
                <a:moveTo>
                  <a:pt x="318" y="268"/>
                </a:moveTo>
                <a:cubicBezTo>
                  <a:pt x="320" y="268"/>
                  <a:pt x="322" y="266"/>
                  <a:pt x="322" y="264"/>
                </a:cubicBezTo>
                <a:cubicBezTo>
                  <a:pt x="322" y="261"/>
                  <a:pt x="320" y="259"/>
                  <a:pt x="318" y="259"/>
                </a:cubicBezTo>
                <a:cubicBezTo>
                  <a:pt x="315" y="259"/>
                  <a:pt x="313" y="261"/>
                  <a:pt x="313" y="264"/>
                </a:cubicBezTo>
                <a:cubicBezTo>
                  <a:pt x="313" y="266"/>
                  <a:pt x="315" y="268"/>
                  <a:pt x="318" y="268"/>
                </a:cubicBezTo>
                <a:close/>
                <a:moveTo>
                  <a:pt x="370" y="196"/>
                </a:moveTo>
                <a:cubicBezTo>
                  <a:pt x="370" y="193"/>
                  <a:pt x="368" y="191"/>
                  <a:pt x="366" y="191"/>
                </a:cubicBezTo>
                <a:cubicBezTo>
                  <a:pt x="363" y="191"/>
                  <a:pt x="361" y="193"/>
                  <a:pt x="361" y="196"/>
                </a:cubicBezTo>
                <a:cubicBezTo>
                  <a:pt x="361" y="198"/>
                  <a:pt x="363" y="200"/>
                  <a:pt x="366" y="200"/>
                </a:cubicBezTo>
                <a:cubicBezTo>
                  <a:pt x="368" y="200"/>
                  <a:pt x="370" y="198"/>
                  <a:pt x="370" y="196"/>
                </a:cubicBezTo>
                <a:close/>
                <a:moveTo>
                  <a:pt x="366" y="218"/>
                </a:moveTo>
                <a:cubicBezTo>
                  <a:pt x="363" y="218"/>
                  <a:pt x="361" y="220"/>
                  <a:pt x="361" y="223"/>
                </a:cubicBezTo>
                <a:cubicBezTo>
                  <a:pt x="361" y="225"/>
                  <a:pt x="363" y="227"/>
                  <a:pt x="366" y="227"/>
                </a:cubicBezTo>
                <a:cubicBezTo>
                  <a:pt x="368" y="227"/>
                  <a:pt x="370" y="225"/>
                  <a:pt x="370" y="223"/>
                </a:cubicBezTo>
                <a:cubicBezTo>
                  <a:pt x="370" y="220"/>
                  <a:pt x="368" y="218"/>
                  <a:pt x="366" y="218"/>
                </a:cubicBezTo>
                <a:close/>
                <a:moveTo>
                  <a:pt x="370" y="168"/>
                </a:moveTo>
                <a:cubicBezTo>
                  <a:pt x="370" y="166"/>
                  <a:pt x="368" y="164"/>
                  <a:pt x="366" y="164"/>
                </a:cubicBezTo>
                <a:cubicBezTo>
                  <a:pt x="363" y="164"/>
                  <a:pt x="361" y="166"/>
                  <a:pt x="361" y="168"/>
                </a:cubicBezTo>
                <a:cubicBezTo>
                  <a:pt x="361" y="171"/>
                  <a:pt x="363" y="173"/>
                  <a:pt x="366" y="173"/>
                </a:cubicBezTo>
                <a:cubicBezTo>
                  <a:pt x="368" y="173"/>
                  <a:pt x="370" y="171"/>
                  <a:pt x="370" y="168"/>
                </a:cubicBezTo>
                <a:close/>
                <a:moveTo>
                  <a:pt x="345" y="123"/>
                </a:moveTo>
                <a:cubicBezTo>
                  <a:pt x="343" y="123"/>
                  <a:pt x="341" y="125"/>
                  <a:pt x="341" y="127"/>
                </a:cubicBezTo>
                <a:cubicBezTo>
                  <a:pt x="341" y="130"/>
                  <a:pt x="343" y="132"/>
                  <a:pt x="345" y="132"/>
                </a:cubicBezTo>
                <a:cubicBezTo>
                  <a:pt x="348" y="132"/>
                  <a:pt x="350" y="130"/>
                  <a:pt x="350" y="127"/>
                </a:cubicBezTo>
                <a:cubicBezTo>
                  <a:pt x="350" y="125"/>
                  <a:pt x="348" y="123"/>
                  <a:pt x="345" y="123"/>
                </a:cubicBezTo>
                <a:close/>
                <a:moveTo>
                  <a:pt x="352" y="137"/>
                </a:moveTo>
                <a:cubicBezTo>
                  <a:pt x="349" y="137"/>
                  <a:pt x="347" y="139"/>
                  <a:pt x="347" y="141"/>
                </a:cubicBezTo>
                <a:cubicBezTo>
                  <a:pt x="347" y="144"/>
                  <a:pt x="349" y="146"/>
                  <a:pt x="352" y="146"/>
                </a:cubicBezTo>
                <a:cubicBezTo>
                  <a:pt x="354" y="146"/>
                  <a:pt x="356" y="144"/>
                  <a:pt x="356" y="141"/>
                </a:cubicBezTo>
                <a:cubicBezTo>
                  <a:pt x="356" y="139"/>
                  <a:pt x="354" y="137"/>
                  <a:pt x="352" y="137"/>
                </a:cubicBezTo>
                <a:close/>
                <a:moveTo>
                  <a:pt x="372" y="232"/>
                </a:moveTo>
                <a:cubicBezTo>
                  <a:pt x="370" y="232"/>
                  <a:pt x="368" y="234"/>
                  <a:pt x="368" y="237"/>
                </a:cubicBezTo>
                <a:cubicBezTo>
                  <a:pt x="368" y="239"/>
                  <a:pt x="370" y="241"/>
                  <a:pt x="372" y="241"/>
                </a:cubicBezTo>
                <a:cubicBezTo>
                  <a:pt x="375" y="241"/>
                  <a:pt x="377" y="239"/>
                  <a:pt x="377" y="237"/>
                </a:cubicBezTo>
                <a:cubicBezTo>
                  <a:pt x="377" y="234"/>
                  <a:pt x="375" y="232"/>
                  <a:pt x="372" y="232"/>
                </a:cubicBezTo>
                <a:close/>
                <a:moveTo>
                  <a:pt x="354" y="182"/>
                </a:moveTo>
                <a:cubicBezTo>
                  <a:pt x="354" y="185"/>
                  <a:pt x="356" y="187"/>
                  <a:pt x="359" y="187"/>
                </a:cubicBezTo>
                <a:cubicBezTo>
                  <a:pt x="361" y="187"/>
                  <a:pt x="363" y="185"/>
                  <a:pt x="363" y="182"/>
                </a:cubicBezTo>
                <a:cubicBezTo>
                  <a:pt x="363" y="179"/>
                  <a:pt x="361" y="177"/>
                  <a:pt x="359" y="177"/>
                </a:cubicBezTo>
                <a:cubicBezTo>
                  <a:pt x="356" y="177"/>
                  <a:pt x="354" y="179"/>
                  <a:pt x="354" y="182"/>
                </a:cubicBezTo>
                <a:close/>
                <a:moveTo>
                  <a:pt x="402" y="223"/>
                </a:moveTo>
                <a:cubicBezTo>
                  <a:pt x="402" y="225"/>
                  <a:pt x="404" y="227"/>
                  <a:pt x="406" y="227"/>
                </a:cubicBezTo>
                <a:cubicBezTo>
                  <a:pt x="409" y="227"/>
                  <a:pt x="411" y="225"/>
                  <a:pt x="411" y="223"/>
                </a:cubicBezTo>
                <a:cubicBezTo>
                  <a:pt x="411" y="220"/>
                  <a:pt x="409" y="218"/>
                  <a:pt x="406" y="218"/>
                </a:cubicBezTo>
                <a:cubicBezTo>
                  <a:pt x="404" y="218"/>
                  <a:pt x="402" y="220"/>
                  <a:pt x="402" y="223"/>
                </a:cubicBezTo>
                <a:close/>
                <a:moveTo>
                  <a:pt x="413" y="132"/>
                </a:moveTo>
                <a:cubicBezTo>
                  <a:pt x="416" y="132"/>
                  <a:pt x="418" y="130"/>
                  <a:pt x="418" y="127"/>
                </a:cubicBezTo>
                <a:cubicBezTo>
                  <a:pt x="418" y="125"/>
                  <a:pt x="416" y="123"/>
                  <a:pt x="413" y="123"/>
                </a:cubicBezTo>
                <a:cubicBezTo>
                  <a:pt x="411" y="123"/>
                  <a:pt x="409" y="125"/>
                  <a:pt x="409" y="127"/>
                </a:cubicBezTo>
                <a:cubicBezTo>
                  <a:pt x="409" y="130"/>
                  <a:pt x="411" y="132"/>
                  <a:pt x="413" y="132"/>
                </a:cubicBezTo>
                <a:close/>
                <a:moveTo>
                  <a:pt x="375" y="414"/>
                </a:moveTo>
                <a:cubicBezTo>
                  <a:pt x="375" y="416"/>
                  <a:pt x="377" y="418"/>
                  <a:pt x="379" y="418"/>
                </a:cubicBezTo>
                <a:cubicBezTo>
                  <a:pt x="382" y="418"/>
                  <a:pt x="384" y="416"/>
                  <a:pt x="384" y="414"/>
                </a:cubicBezTo>
                <a:cubicBezTo>
                  <a:pt x="384" y="411"/>
                  <a:pt x="382" y="409"/>
                  <a:pt x="379" y="409"/>
                </a:cubicBezTo>
                <a:cubicBezTo>
                  <a:pt x="377" y="409"/>
                  <a:pt x="375" y="411"/>
                  <a:pt x="375" y="414"/>
                </a:cubicBezTo>
                <a:close/>
                <a:moveTo>
                  <a:pt x="400" y="205"/>
                </a:moveTo>
                <a:cubicBezTo>
                  <a:pt x="397" y="205"/>
                  <a:pt x="395" y="207"/>
                  <a:pt x="395" y="209"/>
                </a:cubicBezTo>
                <a:cubicBezTo>
                  <a:pt x="395" y="212"/>
                  <a:pt x="397" y="214"/>
                  <a:pt x="400" y="214"/>
                </a:cubicBezTo>
                <a:cubicBezTo>
                  <a:pt x="402" y="214"/>
                  <a:pt x="404" y="212"/>
                  <a:pt x="404" y="209"/>
                </a:cubicBezTo>
                <a:cubicBezTo>
                  <a:pt x="404" y="207"/>
                  <a:pt x="402" y="205"/>
                  <a:pt x="400" y="205"/>
                </a:cubicBezTo>
                <a:close/>
                <a:moveTo>
                  <a:pt x="388" y="223"/>
                </a:moveTo>
                <a:cubicBezTo>
                  <a:pt x="388" y="225"/>
                  <a:pt x="390" y="227"/>
                  <a:pt x="393" y="227"/>
                </a:cubicBezTo>
                <a:cubicBezTo>
                  <a:pt x="395" y="227"/>
                  <a:pt x="397" y="225"/>
                  <a:pt x="397" y="223"/>
                </a:cubicBezTo>
                <a:cubicBezTo>
                  <a:pt x="397" y="220"/>
                  <a:pt x="395" y="218"/>
                  <a:pt x="393" y="218"/>
                </a:cubicBezTo>
                <a:cubicBezTo>
                  <a:pt x="390" y="218"/>
                  <a:pt x="388" y="220"/>
                  <a:pt x="388" y="223"/>
                </a:cubicBezTo>
                <a:close/>
                <a:moveTo>
                  <a:pt x="248" y="250"/>
                </a:moveTo>
                <a:cubicBezTo>
                  <a:pt x="248" y="248"/>
                  <a:pt x="246" y="246"/>
                  <a:pt x="243" y="246"/>
                </a:cubicBezTo>
                <a:cubicBezTo>
                  <a:pt x="240" y="246"/>
                  <a:pt x="238" y="248"/>
                  <a:pt x="238" y="250"/>
                </a:cubicBezTo>
                <a:cubicBezTo>
                  <a:pt x="238" y="253"/>
                  <a:pt x="240" y="255"/>
                  <a:pt x="243" y="255"/>
                </a:cubicBezTo>
                <a:cubicBezTo>
                  <a:pt x="246" y="255"/>
                  <a:pt x="248" y="253"/>
                  <a:pt x="248" y="250"/>
                </a:cubicBezTo>
                <a:close/>
                <a:moveTo>
                  <a:pt x="345" y="159"/>
                </a:moveTo>
                <a:cubicBezTo>
                  <a:pt x="348" y="159"/>
                  <a:pt x="350" y="157"/>
                  <a:pt x="350" y="155"/>
                </a:cubicBezTo>
                <a:cubicBezTo>
                  <a:pt x="350" y="152"/>
                  <a:pt x="348" y="150"/>
                  <a:pt x="345" y="150"/>
                </a:cubicBezTo>
                <a:cubicBezTo>
                  <a:pt x="343" y="150"/>
                  <a:pt x="341" y="152"/>
                  <a:pt x="341" y="155"/>
                </a:cubicBezTo>
                <a:cubicBezTo>
                  <a:pt x="341" y="157"/>
                  <a:pt x="343" y="159"/>
                  <a:pt x="345" y="159"/>
                </a:cubicBezTo>
                <a:close/>
                <a:moveTo>
                  <a:pt x="277" y="214"/>
                </a:moveTo>
                <a:cubicBezTo>
                  <a:pt x="280" y="214"/>
                  <a:pt x="282" y="212"/>
                  <a:pt x="282" y="209"/>
                </a:cubicBezTo>
                <a:cubicBezTo>
                  <a:pt x="282" y="207"/>
                  <a:pt x="280" y="205"/>
                  <a:pt x="277" y="205"/>
                </a:cubicBezTo>
                <a:cubicBezTo>
                  <a:pt x="275" y="205"/>
                  <a:pt x="273" y="207"/>
                  <a:pt x="273" y="209"/>
                </a:cubicBezTo>
                <a:cubicBezTo>
                  <a:pt x="273" y="212"/>
                  <a:pt x="275" y="214"/>
                  <a:pt x="277" y="214"/>
                </a:cubicBezTo>
                <a:close/>
                <a:moveTo>
                  <a:pt x="413" y="96"/>
                </a:moveTo>
                <a:cubicBezTo>
                  <a:pt x="411" y="96"/>
                  <a:pt x="409" y="98"/>
                  <a:pt x="409" y="100"/>
                </a:cubicBezTo>
                <a:cubicBezTo>
                  <a:pt x="409" y="103"/>
                  <a:pt x="411" y="105"/>
                  <a:pt x="413" y="105"/>
                </a:cubicBezTo>
                <a:cubicBezTo>
                  <a:pt x="416" y="105"/>
                  <a:pt x="418" y="103"/>
                  <a:pt x="418" y="100"/>
                </a:cubicBezTo>
                <a:cubicBezTo>
                  <a:pt x="418" y="98"/>
                  <a:pt x="416" y="96"/>
                  <a:pt x="413" y="96"/>
                </a:cubicBezTo>
                <a:close/>
                <a:moveTo>
                  <a:pt x="270" y="191"/>
                </a:moveTo>
                <a:cubicBezTo>
                  <a:pt x="268" y="191"/>
                  <a:pt x="266" y="193"/>
                  <a:pt x="266" y="196"/>
                </a:cubicBezTo>
                <a:cubicBezTo>
                  <a:pt x="266" y="198"/>
                  <a:pt x="268" y="200"/>
                  <a:pt x="270" y="200"/>
                </a:cubicBezTo>
                <a:cubicBezTo>
                  <a:pt x="273" y="200"/>
                  <a:pt x="275" y="198"/>
                  <a:pt x="275" y="196"/>
                </a:cubicBezTo>
                <a:cubicBezTo>
                  <a:pt x="275" y="193"/>
                  <a:pt x="273" y="191"/>
                  <a:pt x="270" y="191"/>
                </a:cubicBezTo>
                <a:close/>
                <a:moveTo>
                  <a:pt x="263" y="177"/>
                </a:moveTo>
                <a:cubicBezTo>
                  <a:pt x="261" y="177"/>
                  <a:pt x="259" y="179"/>
                  <a:pt x="259" y="182"/>
                </a:cubicBezTo>
                <a:cubicBezTo>
                  <a:pt x="259" y="185"/>
                  <a:pt x="261" y="187"/>
                  <a:pt x="263" y="187"/>
                </a:cubicBezTo>
                <a:cubicBezTo>
                  <a:pt x="266" y="187"/>
                  <a:pt x="268" y="185"/>
                  <a:pt x="268" y="182"/>
                </a:cubicBezTo>
                <a:cubicBezTo>
                  <a:pt x="268" y="179"/>
                  <a:pt x="266" y="177"/>
                  <a:pt x="263" y="177"/>
                </a:cubicBezTo>
                <a:close/>
                <a:moveTo>
                  <a:pt x="245" y="182"/>
                </a:moveTo>
                <a:cubicBezTo>
                  <a:pt x="245" y="185"/>
                  <a:pt x="247" y="187"/>
                  <a:pt x="250" y="187"/>
                </a:cubicBezTo>
                <a:cubicBezTo>
                  <a:pt x="252" y="187"/>
                  <a:pt x="254" y="185"/>
                  <a:pt x="254" y="182"/>
                </a:cubicBezTo>
                <a:cubicBezTo>
                  <a:pt x="254" y="179"/>
                  <a:pt x="252" y="177"/>
                  <a:pt x="250" y="177"/>
                </a:cubicBezTo>
                <a:cubicBezTo>
                  <a:pt x="247" y="177"/>
                  <a:pt x="245" y="179"/>
                  <a:pt x="245" y="182"/>
                </a:cubicBezTo>
                <a:close/>
                <a:moveTo>
                  <a:pt x="257" y="164"/>
                </a:moveTo>
                <a:cubicBezTo>
                  <a:pt x="254" y="164"/>
                  <a:pt x="252" y="166"/>
                  <a:pt x="252" y="168"/>
                </a:cubicBezTo>
                <a:cubicBezTo>
                  <a:pt x="252" y="171"/>
                  <a:pt x="254" y="173"/>
                  <a:pt x="257" y="173"/>
                </a:cubicBezTo>
                <a:cubicBezTo>
                  <a:pt x="259" y="173"/>
                  <a:pt x="261" y="171"/>
                  <a:pt x="261" y="168"/>
                </a:cubicBezTo>
                <a:cubicBezTo>
                  <a:pt x="261" y="166"/>
                  <a:pt x="259" y="164"/>
                  <a:pt x="257" y="164"/>
                </a:cubicBezTo>
                <a:close/>
                <a:moveTo>
                  <a:pt x="293" y="114"/>
                </a:moveTo>
                <a:cubicBezTo>
                  <a:pt x="293" y="116"/>
                  <a:pt x="295" y="118"/>
                  <a:pt x="297" y="118"/>
                </a:cubicBezTo>
                <a:cubicBezTo>
                  <a:pt x="300" y="118"/>
                  <a:pt x="302" y="116"/>
                  <a:pt x="302" y="114"/>
                </a:cubicBezTo>
                <a:cubicBezTo>
                  <a:pt x="302" y="111"/>
                  <a:pt x="300" y="109"/>
                  <a:pt x="297" y="109"/>
                </a:cubicBezTo>
                <a:cubicBezTo>
                  <a:pt x="295" y="109"/>
                  <a:pt x="293" y="111"/>
                  <a:pt x="293" y="114"/>
                </a:cubicBezTo>
                <a:close/>
                <a:moveTo>
                  <a:pt x="320" y="168"/>
                </a:moveTo>
                <a:cubicBezTo>
                  <a:pt x="320" y="171"/>
                  <a:pt x="322" y="173"/>
                  <a:pt x="325" y="173"/>
                </a:cubicBezTo>
                <a:cubicBezTo>
                  <a:pt x="327" y="173"/>
                  <a:pt x="329" y="171"/>
                  <a:pt x="329" y="168"/>
                </a:cubicBezTo>
                <a:cubicBezTo>
                  <a:pt x="329" y="166"/>
                  <a:pt x="327" y="164"/>
                  <a:pt x="325" y="164"/>
                </a:cubicBezTo>
                <a:cubicBezTo>
                  <a:pt x="322" y="164"/>
                  <a:pt x="320" y="166"/>
                  <a:pt x="320" y="168"/>
                </a:cubicBezTo>
                <a:close/>
                <a:moveTo>
                  <a:pt x="304" y="96"/>
                </a:moveTo>
                <a:cubicBezTo>
                  <a:pt x="302" y="96"/>
                  <a:pt x="300" y="98"/>
                  <a:pt x="300" y="100"/>
                </a:cubicBezTo>
                <a:cubicBezTo>
                  <a:pt x="300" y="103"/>
                  <a:pt x="302" y="105"/>
                  <a:pt x="304" y="105"/>
                </a:cubicBezTo>
                <a:cubicBezTo>
                  <a:pt x="307" y="105"/>
                  <a:pt x="309" y="103"/>
                  <a:pt x="309" y="100"/>
                </a:cubicBezTo>
                <a:cubicBezTo>
                  <a:pt x="309" y="98"/>
                  <a:pt x="307" y="96"/>
                  <a:pt x="304" y="96"/>
                </a:cubicBezTo>
                <a:close/>
                <a:moveTo>
                  <a:pt x="334" y="168"/>
                </a:moveTo>
                <a:cubicBezTo>
                  <a:pt x="334" y="171"/>
                  <a:pt x="336" y="173"/>
                  <a:pt x="338" y="173"/>
                </a:cubicBezTo>
                <a:cubicBezTo>
                  <a:pt x="341" y="173"/>
                  <a:pt x="343" y="171"/>
                  <a:pt x="343" y="168"/>
                </a:cubicBezTo>
                <a:cubicBezTo>
                  <a:pt x="343" y="166"/>
                  <a:pt x="341" y="164"/>
                  <a:pt x="338" y="164"/>
                </a:cubicBezTo>
                <a:cubicBezTo>
                  <a:pt x="336" y="164"/>
                  <a:pt x="334" y="166"/>
                  <a:pt x="334" y="168"/>
                </a:cubicBezTo>
                <a:close/>
                <a:moveTo>
                  <a:pt x="332" y="150"/>
                </a:moveTo>
                <a:cubicBezTo>
                  <a:pt x="329" y="150"/>
                  <a:pt x="327" y="152"/>
                  <a:pt x="327" y="155"/>
                </a:cubicBezTo>
                <a:cubicBezTo>
                  <a:pt x="327" y="157"/>
                  <a:pt x="329" y="159"/>
                  <a:pt x="332" y="159"/>
                </a:cubicBezTo>
                <a:cubicBezTo>
                  <a:pt x="334" y="159"/>
                  <a:pt x="336" y="157"/>
                  <a:pt x="336" y="155"/>
                </a:cubicBezTo>
                <a:cubicBezTo>
                  <a:pt x="336" y="152"/>
                  <a:pt x="334" y="150"/>
                  <a:pt x="332" y="150"/>
                </a:cubicBezTo>
                <a:close/>
                <a:moveTo>
                  <a:pt x="318" y="150"/>
                </a:moveTo>
                <a:cubicBezTo>
                  <a:pt x="315" y="150"/>
                  <a:pt x="313" y="152"/>
                  <a:pt x="313" y="155"/>
                </a:cubicBezTo>
                <a:cubicBezTo>
                  <a:pt x="313" y="157"/>
                  <a:pt x="315" y="159"/>
                  <a:pt x="318" y="159"/>
                </a:cubicBezTo>
                <a:cubicBezTo>
                  <a:pt x="320" y="159"/>
                  <a:pt x="322" y="157"/>
                  <a:pt x="322" y="155"/>
                </a:cubicBezTo>
                <a:cubicBezTo>
                  <a:pt x="322" y="152"/>
                  <a:pt x="320" y="150"/>
                  <a:pt x="318" y="150"/>
                </a:cubicBezTo>
                <a:close/>
                <a:moveTo>
                  <a:pt x="311" y="137"/>
                </a:moveTo>
                <a:cubicBezTo>
                  <a:pt x="309" y="137"/>
                  <a:pt x="307" y="139"/>
                  <a:pt x="307" y="141"/>
                </a:cubicBezTo>
                <a:cubicBezTo>
                  <a:pt x="307" y="144"/>
                  <a:pt x="309" y="146"/>
                  <a:pt x="311" y="146"/>
                </a:cubicBezTo>
                <a:cubicBezTo>
                  <a:pt x="314" y="146"/>
                  <a:pt x="316" y="144"/>
                  <a:pt x="316" y="141"/>
                </a:cubicBezTo>
                <a:cubicBezTo>
                  <a:pt x="316" y="139"/>
                  <a:pt x="314" y="137"/>
                  <a:pt x="311" y="137"/>
                </a:cubicBezTo>
                <a:close/>
                <a:moveTo>
                  <a:pt x="438" y="141"/>
                </a:moveTo>
                <a:cubicBezTo>
                  <a:pt x="438" y="139"/>
                  <a:pt x="436" y="137"/>
                  <a:pt x="434" y="137"/>
                </a:cubicBezTo>
                <a:cubicBezTo>
                  <a:pt x="431" y="137"/>
                  <a:pt x="429" y="139"/>
                  <a:pt x="429" y="141"/>
                </a:cubicBezTo>
                <a:cubicBezTo>
                  <a:pt x="429" y="144"/>
                  <a:pt x="431" y="146"/>
                  <a:pt x="434" y="146"/>
                </a:cubicBezTo>
                <a:cubicBezTo>
                  <a:pt x="436" y="146"/>
                  <a:pt x="438" y="144"/>
                  <a:pt x="438" y="141"/>
                </a:cubicBezTo>
                <a:close/>
                <a:moveTo>
                  <a:pt x="372" y="541"/>
                </a:moveTo>
                <a:cubicBezTo>
                  <a:pt x="375" y="541"/>
                  <a:pt x="377" y="539"/>
                  <a:pt x="377" y="537"/>
                </a:cubicBezTo>
                <a:cubicBezTo>
                  <a:pt x="377" y="534"/>
                  <a:pt x="375" y="532"/>
                  <a:pt x="372" y="532"/>
                </a:cubicBezTo>
                <a:cubicBezTo>
                  <a:pt x="370" y="532"/>
                  <a:pt x="368" y="534"/>
                  <a:pt x="368" y="537"/>
                </a:cubicBezTo>
                <a:cubicBezTo>
                  <a:pt x="368" y="539"/>
                  <a:pt x="370" y="541"/>
                  <a:pt x="372" y="541"/>
                </a:cubicBezTo>
                <a:close/>
                <a:moveTo>
                  <a:pt x="384" y="523"/>
                </a:moveTo>
                <a:cubicBezTo>
                  <a:pt x="384" y="521"/>
                  <a:pt x="382" y="519"/>
                  <a:pt x="379" y="519"/>
                </a:cubicBezTo>
                <a:cubicBezTo>
                  <a:pt x="377" y="519"/>
                  <a:pt x="375" y="521"/>
                  <a:pt x="375" y="523"/>
                </a:cubicBezTo>
                <a:cubicBezTo>
                  <a:pt x="375" y="526"/>
                  <a:pt x="377" y="528"/>
                  <a:pt x="379" y="528"/>
                </a:cubicBezTo>
                <a:cubicBezTo>
                  <a:pt x="382" y="528"/>
                  <a:pt x="384" y="526"/>
                  <a:pt x="384" y="523"/>
                </a:cubicBezTo>
                <a:close/>
                <a:moveTo>
                  <a:pt x="370" y="523"/>
                </a:moveTo>
                <a:cubicBezTo>
                  <a:pt x="370" y="521"/>
                  <a:pt x="368" y="519"/>
                  <a:pt x="366" y="519"/>
                </a:cubicBezTo>
                <a:cubicBezTo>
                  <a:pt x="363" y="519"/>
                  <a:pt x="361" y="521"/>
                  <a:pt x="361" y="523"/>
                </a:cubicBezTo>
                <a:cubicBezTo>
                  <a:pt x="361" y="526"/>
                  <a:pt x="363" y="528"/>
                  <a:pt x="366" y="528"/>
                </a:cubicBezTo>
                <a:cubicBezTo>
                  <a:pt x="368" y="528"/>
                  <a:pt x="370" y="526"/>
                  <a:pt x="370" y="523"/>
                </a:cubicBezTo>
                <a:close/>
                <a:moveTo>
                  <a:pt x="404" y="482"/>
                </a:moveTo>
                <a:cubicBezTo>
                  <a:pt x="404" y="480"/>
                  <a:pt x="402" y="478"/>
                  <a:pt x="400" y="478"/>
                </a:cubicBezTo>
                <a:cubicBezTo>
                  <a:pt x="397" y="478"/>
                  <a:pt x="395" y="480"/>
                  <a:pt x="395" y="482"/>
                </a:cubicBezTo>
                <a:cubicBezTo>
                  <a:pt x="395" y="485"/>
                  <a:pt x="397" y="487"/>
                  <a:pt x="400" y="487"/>
                </a:cubicBezTo>
                <a:cubicBezTo>
                  <a:pt x="402" y="487"/>
                  <a:pt x="404" y="485"/>
                  <a:pt x="404" y="482"/>
                </a:cubicBezTo>
                <a:close/>
                <a:moveTo>
                  <a:pt x="391" y="509"/>
                </a:moveTo>
                <a:cubicBezTo>
                  <a:pt x="391" y="507"/>
                  <a:pt x="389" y="505"/>
                  <a:pt x="386" y="505"/>
                </a:cubicBezTo>
                <a:cubicBezTo>
                  <a:pt x="384" y="505"/>
                  <a:pt x="381" y="507"/>
                  <a:pt x="381" y="509"/>
                </a:cubicBezTo>
                <a:cubicBezTo>
                  <a:pt x="381" y="512"/>
                  <a:pt x="384" y="514"/>
                  <a:pt x="386" y="514"/>
                </a:cubicBezTo>
                <a:cubicBezTo>
                  <a:pt x="389" y="514"/>
                  <a:pt x="391" y="512"/>
                  <a:pt x="391" y="509"/>
                </a:cubicBezTo>
                <a:close/>
                <a:moveTo>
                  <a:pt x="363" y="537"/>
                </a:moveTo>
                <a:cubicBezTo>
                  <a:pt x="363" y="534"/>
                  <a:pt x="361" y="532"/>
                  <a:pt x="359" y="532"/>
                </a:cubicBezTo>
                <a:cubicBezTo>
                  <a:pt x="356" y="532"/>
                  <a:pt x="354" y="534"/>
                  <a:pt x="354" y="537"/>
                </a:cubicBezTo>
                <a:cubicBezTo>
                  <a:pt x="354" y="539"/>
                  <a:pt x="356" y="541"/>
                  <a:pt x="359" y="541"/>
                </a:cubicBezTo>
                <a:cubicBezTo>
                  <a:pt x="361" y="541"/>
                  <a:pt x="363" y="539"/>
                  <a:pt x="363" y="537"/>
                </a:cubicBezTo>
                <a:close/>
                <a:moveTo>
                  <a:pt x="397" y="496"/>
                </a:moveTo>
                <a:cubicBezTo>
                  <a:pt x="397" y="493"/>
                  <a:pt x="395" y="491"/>
                  <a:pt x="393" y="491"/>
                </a:cubicBezTo>
                <a:cubicBezTo>
                  <a:pt x="390" y="491"/>
                  <a:pt x="388" y="493"/>
                  <a:pt x="388" y="496"/>
                </a:cubicBezTo>
                <a:cubicBezTo>
                  <a:pt x="388" y="498"/>
                  <a:pt x="390" y="500"/>
                  <a:pt x="393" y="500"/>
                </a:cubicBezTo>
                <a:cubicBezTo>
                  <a:pt x="395" y="500"/>
                  <a:pt x="397" y="498"/>
                  <a:pt x="397" y="496"/>
                </a:cubicBezTo>
                <a:close/>
                <a:moveTo>
                  <a:pt x="347" y="468"/>
                </a:moveTo>
                <a:cubicBezTo>
                  <a:pt x="347" y="471"/>
                  <a:pt x="349" y="473"/>
                  <a:pt x="352" y="473"/>
                </a:cubicBezTo>
                <a:cubicBezTo>
                  <a:pt x="354" y="473"/>
                  <a:pt x="356" y="471"/>
                  <a:pt x="356" y="468"/>
                </a:cubicBezTo>
                <a:cubicBezTo>
                  <a:pt x="356" y="466"/>
                  <a:pt x="354" y="464"/>
                  <a:pt x="352" y="464"/>
                </a:cubicBezTo>
                <a:cubicBezTo>
                  <a:pt x="349" y="464"/>
                  <a:pt x="347" y="466"/>
                  <a:pt x="347" y="468"/>
                </a:cubicBezTo>
                <a:close/>
                <a:moveTo>
                  <a:pt x="352" y="446"/>
                </a:moveTo>
                <a:cubicBezTo>
                  <a:pt x="354" y="446"/>
                  <a:pt x="356" y="444"/>
                  <a:pt x="356" y="441"/>
                </a:cubicBezTo>
                <a:cubicBezTo>
                  <a:pt x="356" y="439"/>
                  <a:pt x="354" y="437"/>
                  <a:pt x="352" y="437"/>
                </a:cubicBezTo>
                <a:cubicBezTo>
                  <a:pt x="349" y="437"/>
                  <a:pt x="347" y="439"/>
                  <a:pt x="347" y="441"/>
                </a:cubicBezTo>
                <a:cubicBezTo>
                  <a:pt x="347" y="444"/>
                  <a:pt x="349" y="446"/>
                  <a:pt x="352" y="446"/>
                </a:cubicBezTo>
                <a:close/>
                <a:moveTo>
                  <a:pt x="345" y="432"/>
                </a:moveTo>
                <a:cubicBezTo>
                  <a:pt x="348" y="432"/>
                  <a:pt x="350" y="430"/>
                  <a:pt x="350" y="428"/>
                </a:cubicBezTo>
                <a:cubicBezTo>
                  <a:pt x="350" y="425"/>
                  <a:pt x="348" y="423"/>
                  <a:pt x="345" y="423"/>
                </a:cubicBezTo>
                <a:cubicBezTo>
                  <a:pt x="343" y="423"/>
                  <a:pt x="341" y="425"/>
                  <a:pt x="341" y="428"/>
                </a:cubicBezTo>
                <a:cubicBezTo>
                  <a:pt x="341" y="430"/>
                  <a:pt x="343" y="432"/>
                  <a:pt x="345" y="432"/>
                </a:cubicBezTo>
                <a:close/>
                <a:moveTo>
                  <a:pt x="347" y="550"/>
                </a:moveTo>
                <a:cubicBezTo>
                  <a:pt x="347" y="553"/>
                  <a:pt x="349" y="555"/>
                  <a:pt x="352" y="555"/>
                </a:cubicBezTo>
                <a:cubicBezTo>
                  <a:pt x="354" y="555"/>
                  <a:pt x="356" y="553"/>
                  <a:pt x="356" y="550"/>
                </a:cubicBezTo>
                <a:cubicBezTo>
                  <a:pt x="356" y="548"/>
                  <a:pt x="354" y="546"/>
                  <a:pt x="352" y="546"/>
                </a:cubicBezTo>
                <a:cubicBezTo>
                  <a:pt x="349" y="546"/>
                  <a:pt x="347" y="548"/>
                  <a:pt x="347" y="550"/>
                </a:cubicBezTo>
                <a:close/>
                <a:moveTo>
                  <a:pt x="416" y="114"/>
                </a:moveTo>
                <a:cubicBezTo>
                  <a:pt x="416" y="116"/>
                  <a:pt x="418" y="118"/>
                  <a:pt x="420" y="118"/>
                </a:cubicBezTo>
                <a:cubicBezTo>
                  <a:pt x="423" y="118"/>
                  <a:pt x="425" y="116"/>
                  <a:pt x="425" y="114"/>
                </a:cubicBezTo>
                <a:cubicBezTo>
                  <a:pt x="425" y="111"/>
                  <a:pt x="423" y="109"/>
                  <a:pt x="420" y="109"/>
                </a:cubicBezTo>
                <a:cubicBezTo>
                  <a:pt x="418" y="109"/>
                  <a:pt x="416" y="111"/>
                  <a:pt x="416" y="114"/>
                </a:cubicBezTo>
                <a:close/>
                <a:moveTo>
                  <a:pt x="347" y="496"/>
                </a:moveTo>
                <a:cubicBezTo>
                  <a:pt x="347" y="498"/>
                  <a:pt x="349" y="500"/>
                  <a:pt x="352" y="500"/>
                </a:cubicBezTo>
                <a:cubicBezTo>
                  <a:pt x="354" y="500"/>
                  <a:pt x="356" y="498"/>
                  <a:pt x="356" y="496"/>
                </a:cubicBezTo>
                <a:cubicBezTo>
                  <a:pt x="356" y="493"/>
                  <a:pt x="354" y="491"/>
                  <a:pt x="352" y="491"/>
                </a:cubicBezTo>
                <a:cubicBezTo>
                  <a:pt x="349" y="491"/>
                  <a:pt x="347" y="493"/>
                  <a:pt x="347" y="496"/>
                </a:cubicBezTo>
                <a:close/>
                <a:moveTo>
                  <a:pt x="347" y="523"/>
                </a:moveTo>
                <a:cubicBezTo>
                  <a:pt x="347" y="526"/>
                  <a:pt x="349" y="528"/>
                  <a:pt x="352" y="528"/>
                </a:cubicBezTo>
                <a:cubicBezTo>
                  <a:pt x="354" y="528"/>
                  <a:pt x="356" y="526"/>
                  <a:pt x="356" y="523"/>
                </a:cubicBezTo>
                <a:cubicBezTo>
                  <a:pt x="356" y="521"/>
                  <a:pt x="354" y="519"/>
                  <a:pt x="352" y="519"/>
                </a:cubicBezTo>
                <a:cubicBezTo>
                  <a:pt x="349" y="519"/>
                  <a:pt x="347" y="521"/>
                  <a:pt x="347" y="523"/>
                </a:cubicBezTo>
                <a:close/>
                <a:moveTo>
                  <a:pt x="452" y="87"/>
                </a:moveTo>
                <a:cubicBezTo>
                  <a:pt x="452" y="84"/>
                  <a:pt x="450" y="82"/>
                  <a:pt x="447" y="82"/>
                </a:cubicBezTo>
                <a:cubicBezTo>
                  <a:pt x="445" y="82"/>
                  <a:pt x="443" y="84"/>
                  <a:pt x="443" y="87"/>
                </a:cubicBezTo>
                <a:cubicBezTo>
                  <a:pt x="443" y="89"/>
                  <a:pt x="445" y="91"/>
                  <a:pt x="447" y="91"/>
                </a:cubicBezTo>
                <a:cubicBezTo>
                  <a:pt x="450" y="91"/>
                  <a:pt x="452" y="89"/>
                  <a:pt x="452" y="87"/>
                </a:cubicBezTo>
                <a:close/>
                <a:moveTo>
                  <a:pt x="436" y="100"/>
                </a:moveTo>
                <a:cubicBezTo>
                  <a:pt x="436" y="103"/>
                  <a:pt x="438" y="105"/>
                  <a:pt x="441" y="105"/>
                </a:cubicBezTo>
                <a:cubicBezTo>
                  <a:pt x="443" y="105"/>
                  <a:pt x="445" y="103"/>
                  <a:pt x="445" y="100"/>
                </a:cubicBezTo>
                <a:cubicBezTo>
                  <a:pt x="445" y="98"/>
                  <a:pt x="443" y="96"/>
                  <a:pt x="441" y="96"/>
                </a:cubicBezTo>
                <a:cubicBezTo>
                  <a:pt x="438" y="96"/>
                  <a:pt x="436" y="98"/>
                  <a:pt x="436" y="100"/>
                </a:cubicBezTo>
                <a:close/>
                <a:moveTo>
                  <a:pt x="447" y="146"/>
                </a:moveTo>
                <a:cubicBezTo>
                  <a:pt x="450" y="146"/>
                  <a:pt x="452" y="144"/>
                  <a:pt x="452" y="141"/>
                </a:cubicBezTo>
                <a:cubicBezTo>
                  <a:pt x="452" y="139"/>
                  <a:pt x="450" y="137"/>
                  <a:pt x="447" y="137"/>
                </a:cubicBezTo>
                <a:cubicBezTo>
                  <a:pt x="445" y="137"/>
                  <a:pt x="443" y="139"/>
                  <a:pt x="443" y="141"/>
                </a:cubicBezTo>
                <a:cubicBezTo>
                  <a:pt x="443" y="144"/>
                  <a:pt x="445" y="146"/>
                  <a:pt x="447" y="146"/>
                </a:cubicBezTo>
                <a:close/>
                <a:moveTo>
                  <a:pt x="452" y="114"/>
                </a:moveTo>
                <a:cubicBezTo>
                  <a:pt x="452" y="111"/>
                  <a:pt x="450" y="109"/>
                  <a:pt x="447" y="109"/>
                </a:cubicBezTo>
                <a:cubicBezTo>
                  <a:pt x="445" y="109"/>
                  <a:pt x="443" y="111"/>
                  <a:pt x="443" y="114"/>
                </a:cubicBezTo>
                <a:cubicBezTo>
                  <a:pt x="443" y="116"/>
                  <a:pt x="445" y="118"/>
                  <a:pt x="447" y="118"/>
                </a:cubicBezTo>
                <a:cubicBezTo>
                  <a:pt x="450" y="118"/>
                  <a:pt x="452" y="116"/>
                  <a:pt x="452" y="114"/>
                </a:cubicBezTo>
                <a:close/>
                <a:moveTo>
                  <a:pt x="422" y="100"/>
                </a:moveTo>
                <a:cubicBezTo>
                  <a:pt x="422" y="103"/>
                  <a:pt x="424" y="105"/>
                  <a:pt x="427" y="105"/>
                </a:cubicBezTo>
                <a:cubicBezTo>
                  <a:pt x="429" y="105"/>
                  <a:pt x="431" y="103"/>
                  <a:pt x="431" y="100"/>
                </a:cubicBezTo>
                <a:cubicBezTo>
                  <a:pt x="431" y="98"/>
                  <a:pt x="429" y="96"/>
                  <a:pt x="427" y="96"/>
                </a:cubicBezTo>
                <a:cubicBezTo>
                  <a:pt x="424" y="96"/>
                  <a:pt x="422" y="98"/>
                  <a:pt x="422" y="100"/>
                </a:cubicBezTo>
                <a:close/>
                <a:moveTo>
                  <a:pt x="434" y="82"/>
                </a:moveTo>
                <a:cubicBezTo>
                  <a:pt x="431" y="82"/>
                  <a:pt x="429" y="84"/>
                  <a:pt x="429" y="87"/>
                </a:cubicBezTo>
                <a:cubicBezTo>
                  <a:pt x="429" y="89"/>
                  <a:pt x="431" y="91"/>
                  <a:pt x="434" y="91"/>
                </a:cubicBezTo>
                <a:cubicBezTo>
                  <a:pt x="436" y="91"/>
                  <a:pt x="438" y="89"/>
                  <a:pt x="438" y="87"/>
                </a:cubicBezTo>
                <a:cubicBezTo>
                  <a:pt x="438" y="84"/>
                  <a:pt x="436" y="82"/>
                  <a:pt x="434" y="82"/>
                </a:cubicBezTo>
                <a:close/>
                <a:moveTo>
                  <a:pt x="425" y="468"/>
                </a:moveTo>
                <a:cubicBezTo>
                  <a:pt x="425" y="466"/>
                  <a:pt x="423" y="464"/>
                  <a:pt x="420" y="464"/>
                </a:cubicBezTo>
                <a:cubicBezTo>
                  <a:pt x="418" y="464"/>
                  <a:pt x="416" y="466"/>
                  <a:pt x="416" y="468"/>
                </a:cubicBezTo>
                <a:cubicBezTo>
                  <a:pt x="416" y="471"/>
                  <a:pt x="418" y="473"/>
                  <a:pt x="420" y="473"/>
                </a:cubicBezTo>
                <a:cubicBezTo>
                  <a:pt x="423" y="473"/>
                  <a:pt x="425" y="471"/>
                  <a:pt x="425" y="468"/>
                </a:cubicBezTo>
                <a:close/>
                <a:moveTo>
                  <a:pt x="406" y="500"/>
                </a:moveTo>
                <a:cubicBezTo>
                  <a:pt x="409" y="500"/>
                  <a:pt x="411" y="498"/>
                  <a:pt x="411" y="496"/>
                </a:cubicBezTo>
                <a:cubicBezTo>
                  <a:pt x="411" y="493"/>
                  <a:pt x="409" y="491"/>
                  <a:pt x="406" y="491"/>
                </a:cubicBezTo>
                <a:cubicBezTo>
                  <a:pt x="404" y="491"/>
                  <a:pt x="402" y="493"/>
                  <a:pt x="402" y="496"/>
                </a:cubicBezTo>
                <a:cubicBezTo>
                  <a:pt x="402" y="498"/>
                  <a:pt x="404" y="500"/>
                  <a:pt x="406" y="500"/>
                </a:cubicBezTo>
                <a:close/>
                <a:moveTo>
                  <a:pt x="431" y="455"/>
                </a:moveTo>
                <a:cubicBezTo>
                  <a:pt x="431" y="452"/>
                  <a:pt x="429" y="450"/>
                  <a:pt x="427" y="450"/>
                </a:cubicBezTo>
                <a:cubicBezTo>
                  <a:pt x="424" y="450"/>
                  <a:pt x="422" y="452"/>
                  <a:pt x="422" y="455"/>
                </a:cubicBezTo>
                <a:cubicBezTo>
                  <a:pt x="422" y="457"/>
                  <a:pt x="424" y="459"/>
                  <a:pt x="427" y="459"/>
                </a:cubicBezTo>
                <a:cubicBezTo>
                  <a:pt x="429" y="459"/>
                  <a:pt x="431" y="457"/>
                  <a:pt x="431" y="455"/>
                </a:cubicBezTo>
                <a:close/>
                <a:moveTo>
                  <a:pt x="445" y="127"/>
                </a:moveTo>
                <a:cubicBezTo>
                  <a:pt x="445" y="125"/>
                  <a:pt x="443" y="123"/>
                  <a:pt x="441" y="123"/>
                </a:cubicBezTo>
                <a:cubicBezTo>
                  <a:pt x="438" y="123"/>
                  <a:pt x="436" y="125"/>
                  <a:pt x="436" y="127"/>
                </a:cubicBezTo>
                <a:cubicBezTo>
                  <a:pt x="436" y="130"/>
                  <a:pt x="438" y="132"/>
                  <a:pt x="441" y="132"/>
                </a:cubicBezTo>
                <a:cubicBezTo>
                  <a:pt x="443" y="132"/>
                  <a:pt x="445" y="130"/>
                  <a:pt x="445" y="127"/>
                </a:cubicBezTo>
                <a:close/>
                <a:moveTo>
                  <a:pt x="418" y="482"/>
                </a:moveTo>
                <a:cubicBezTo>
                  <a:pt x="418" y="480"/>
                  <a:pt x="416" y="478"/>
                  <a:pt x="413" y="478"/>
                </a:cubicBezTo>
                <a:cubicBezTo>
                  <a:pt x="411" y="478"/>
                  <a:pt x="409" y="480"/>
                  <a:pt x="409" y="482"/>
                </a:cubicBezTo>
                <a:cubicBezTo>
                  <a:pt x="409" y="485"/>
                  <a:pt x="411" y="487"/>
                  <a:pt x="413" y="487"/>
                </a:cubicBezTo>
                <a:cubicBezTo>
                  <a:pt x="416" y="487"/>
                  <a:pt x="418" y="485"/>
                  <a:pt x="418" y="482"/>
                </a:cubicBezTo>
                <a:close/>
                <a:moveTo>
                  <a:pt x="243" y="164"/>
                </a:moveTo>
                <a:cubicBezTo>
                  <a:pt x="240" y="164"/>
                  <a:pt x="238" y="166"/>
                  <a:pt x="238" y="168"/>
                </a:cubicBezTo>
                <a:cubicBezTo>
                  <a:pt x="238" y="171"/>
                  <a:pt x="240" y="173"/>
                  <a:pt x="243" y="173"/>
                </a:cubicBezTo>
                <a:cubicBezTo>
                  <a:pt x="246" y="173"/>
                  <a:pt x="248" y="171"/>
                  <a:pt x="248" y="168"/>
                </a:cubicBezTo>
                <a:cubicBezTo>
                  <a:pt x="248" y="166"/>
                  <a:pt x="246" y="164"/>
                  <a:pt x="243" y="164"/>
                </a:cubicBezTo>
                <a:close/>
                <a:moveTo>
                  <a:pt x="427" y="150"/>
                </a:moveTo>
                <a:cubicBezTo>
                  <a:pt x="424" y="150"/>
                  <a:pt x="422" y="152"/>
                  <a:pt x="422" y="155"/>
                </a:cubicBezTo>
                <a:cubicBezTo>
                  <a:pt x="422" y="157"/>
                  <a:pt x="424" y="159"/>
                  <a:pt x="427" y="159"/>
                </a:cubicBezTo>
                <a:cubicBezTo>
                  <a:pt x="429" y="159"/>
                  <a:pt x="431" y="157"/>
                  <a:pt x="431" y="155"/>
                </a:cubicBezTo>
                <a:cubicBezTo>
                  <a:pt x="431" y="152"/>
                  <a:pt x="429" y="150"/>
                  <a:pt x="427" y="150"/>
                </a:cubicBezTo>
                <a:close/>
                <a:moveTo>
                  <a:pt x="381" y="237"/>
                </a:moveTo>
                <a:cubicBezTo>
                  <a:pt x="381" y="239"/>
                  <a:pt x="384" y="241"/>
                  <a:pt x="386" y="241"/>
                </a:cubicBezTo>
                <a:cubicBezTo>
                  <a:pt x="389" y="241"/>
                  <a:pt x="391" y="239"/>
                  <a:pt x="391" y="237"/>
                </a:cubicBezTo>
                <a:cubicBezTo>
                  <a:pt x="391" y="234"/>
                  <a:pt x="389" y="232"/>
                  <a:pt x="386" y="232"/>
                </a:cubicBezTo>
                <a:cubicBezTo>
                  <a:pt x="384" y="232"/>
                  <a:pt x="381" y="234"/>
                  <a:pt x="381" y="237"/>
                </a:cubicBezTo>
                <a:close/>
                <a:moveTo>
                  <a:pt x="195" y="214"/>
                </a:moveTo>
                <a:cubicBezTo>
                  <a:pt x="198" y="214"/>
                  <a:pt x="200" y="212"/>
                  <a:pt x="200" y="209"/>
                </a:cubicBezTo>
                <a:cubicBezTo>
                  <a:pt x="200" y="207"/>
                  <a:pt x="198" y="205"/>
                  <a:pt x="195" y="205"/>
                </a:cubicBezTo>
                <a:cubicBezTo>
                  <a:pt x="193" y="205"/>
                  <a:pt x="191" y="207"/>
                  <a:pt x="191" y="209"/>
                </a:cubicBezTo>
                <a:cubicBezTo>
                  <a:pt x="191" y="212"/>
                  <a:pt x="193" y="214"/>
                  <a:pt x="195" y="214"/>
                </a:cubicBezTo>
                <a:close/>
                <a:moveTo>
                  <a:pt x="193" y="196"/>
                </a:moveTo>
                <a:cubicBezTo>
                  <a:pt x="193" y="193"/>
                  <a:pt x="191" y="191"/>
                  <a:pt x="189" y="191"/>
                </a:cubicBezTo>
                <a:cubicBezTo>
                  <a:pt x="186" y="191"/>
                  <a:pt x="184" y="193"/>
                  <a:pt x="184" y="196"/>
                </a:cubicBezTo>
                <a:cubicBezTo>
                  <a:pt x="184" y="198"/>
                  <a:pt x="186" y="200"/>
                  <a:pt x="189" y="200"/>
                </a:cubicBezTo>
                <a:cubicBezTo>
                  <a:pt x="191" y="200"/>
                  <a:pt x="193" y="198"/>
                  <a:pt x="193" y="196"/>
                </a:cubicBezTo>
                <a:close/>
                <a:moveTo>
                  <a:pt x="175" y="191"/>
                </a:moveTo>
                <a:cubicBezTo>
                  <a:pt x="172" y="191"/>
                  <a:pt x="170" y="193"/>
                  <a:pt x="170" y="196"/>
                </a:cubicBezTo>
                <a:cubicBezTo>
                  <a:pt x="170" y="198"/>
                  <a:pt x="172" y="200"/>
                  <a:pt x="175" y="200"/>
                </a:cubicBezTo>
                <a:cubicBezTo>
                  <a:pt x="177" y="200"/>
                  <a:pt x="179" y="198"/>
                  <a:pt x="179" y="196"/>
                </a:cubicBezTo>
                <a:cubicBezTo>
                  <a:pt x="179" y="193"/>
                  <a:pt x="177" y="191"/>
                  <a:pt x="175" y="191"/>
                </a:cubicBezTo>
                <a:close/>
                <a:moveTo>
                  <a:pt x="189" y="164"/>
                </a:moveTo>
                <a:cubicBezTo>
                  <a:pt x="186" y="164"/>
                  <a:pt x="184" y="166"/>
                  <a:pt x="184" y="168"/>
                </a:cubicBezTo>
                <a:cubicBezTo>
                  <a:pt x="184" y="171"/>
                  <a:pt x="186" y="173"/>
                  <a:pt x="189" y="173"/>
                </a:cubicBezTo>
                <a:cubicBezTo>
                  <a:pt x="191" y="173"/>
                  <a:pt x="193" y="171"/>
                  <a:pt x="193" y="168"/>
                </a:cubicBezTo>
                <a:cubicBezTo>
                  <a:pt x="193" y="166"/>
                  <a:pt x="191" y="164"/>
                  <a:pt x="189" y="164"/>
                </a:cubicBezTo>
                <a:close/>
                <a:moveTo>
                  <a:pt x="182" y="214"/>
                </a:moveTo>
                <a:cubicBezTo>
                  <a:pt x="184" y="214"/>
                  <a:pt x="186" y="212"/>
                  <a:pt x="186" y="209"/>
                </a:cubicBezTo>
                <a:cubicBezTo>
                  <a:pt x="186" y="207"/>
                  <a:pt x="184" y="205"/>
                  <a:pt x="182" y="205"/>
                </a:cubicBezTo>
                <a:cubicBezTo>
                  <a:pt x="179" y="205"/>
                  <a:pt x="177" y="207"/>
                  <a:pt x="177" y="209"/>
                </a:cubicBezTo>
                <a:cubicBezTo>
                  <a:pt x="177" y="212"/>
                  <a:pt x="179" y="214"/>
                  <a:pt x="182" y="214"/>
                </a:cubicBezTo>
                <a:close/>
                <a:moveTo>
                  <a:pt x="195" y="177"/>
                </a:moveTo>
                <a:cubicBezTo>
                  <a:pt x="193" y="177"/>
                  <a:pt x="191" y="179"/>
                  <a:pt x="191" y="182"/>
                </a:cubicBezTo>
                <a:cubicBezTo>
                  <a:pt x="191" y="185"/>
                  <a:pt x="193" y="187"/>
                  <a:pt x="195" y="187"/>
                </a:cubicBezTo>
                <a:cubicBezTo>
                  <a:pt x="198" y="187"/>
                  <a:pt x="200" y="185"/>
                  <a:pt x="200" y="182"/>
                </a:cubicBezTo>
                <a:cubicBezTo>
                  <a:pt x="200" y="179"/>
                  <a:pt x="198" y="177"/>
                  <a:pt x="195" y="177"/>
                </a:cubicBezTo>
                <a:close/>
                <a:moveTo>
                  <a:pt x="232" y="155"/>
                </a:moveTo>
                <a:cubicBezTo>
                  <a:pt x="232" y="157"/>
                  <a:pt x="234" y="159"/>
                  <a:pt x="236" y="159"/>
                </a:cubicBezTo>
                <a:cubicBezTo>
                  <a:pt x="239" y="159"/>
                  <a:pt x="241" y="157"/>
                  <a:pt x="241" y="155"/>
                </a:cubicBezTo>
                <a:cubicBezTo>
                  <a:pt x="241" y="152"/>
                  <a:pt x="239" y="150"/>
                  <a:pt x="236" y="150"/>
                </a:cubicBezTo>
                <a:cubicBezTo>
                  <a:pt x="234" y="150"/>
                  <a:pt x="232" y="152"/>
                  <a:pt x="232" y="155"/>
                </a:cubicBezTo>
                <a:close/>
                <a:moveTo>
                  <a:pt x="223" y="150"/>
                </a:moveTo>
                <a:cubicBezTo>
                  <a:pt x="220" y="150"/>
                  <a:pt x="218" y="152"/>
                  <a:pt x="218" y="155"/>
                </a:cubicBezTo>
                <a:cubicBezTo>
                  <a:pt x="218" y="157"/>
                  <a:pt x="220" y="159"/>
                  <a:pt x="223" y="159"/>
                </a:cubicBezTo>
                <a:cubicBezTo>
                  <a:pt x="225" y="159"/>
                  <a:pt x="227" y="157"/>
                  <a:pt x="227" y="155"/>
                </a:cubicBezTo>
                <a:cubicBezTo>
                  <a:pt x="227" y="152"/>
                  <a:pt x="225" y="150"/>
                  <a:pt x="223" y="150"/>
                </a:cubicBezTo>
                <a:close/>
                <a:moveTo>
                  <a:pt x="198" y="196"/>
                </a:moveTo>
                <a:cubicBezTo>
                  <a:pt x="198" y="198"/>
                  <a:pt x="200" y="200"/>
                  <a:pt x="202" y="200"/>
                </a:cubicBezTo>
                <a:cubicBezTo>
                  <a:pt x="205" y="200"/>
                  <a:pt x="207" y="198"/>
                  <a:pt x="207" y="196"/>
                </a:cubicBezTo>
                <a:cubicBezTo>
                  <a:pt x="207" y="193"/>
                  <a:pt x="205" y="191"/>
                  <a:pt x="202" y="191"/>
                </a:cubicBezTo>
                <a:cubicBezTo>
                  <a:pt x="200" y="191"/>
                  <a:pt x="198" y="193"/>
                  <a:pt x="198" y="196"/>
                </a:cubicBezTo>
                <a:close/>
                <a:moveTo>
                  <a:pt x="177" y="182"/>
                </a:moveTo>
                <a:cubicBezTo>
                  <a:pt x="177" y="185"/>
                  <a:pt x="179" y="187"/>
                  <a:pt x="182" y="187"/>
                </a:cubicBezTo>
                <a:cubicBezTo>
                  <a:pt x="184" y="187"/>
                  <a:pt x="186" y="185"/>
                  <a:pt x="186" y="182"/>
                </a:cubicBezTo>
                <a:cubicBezTo>
                  <a:pt x="186" y="179"/>
                  <a:pt x="184" y="177"/>
                  <a:pt x="182" y="177"/>
                </a:cubicBezTo>
                <a:cubicBezTo>
                  <a:pt x="179" y="177"/>
                  <a:pt x="177" y="179"/>
                  <a:pt x="177" y="182"/>
                </a:cubicBezTo>
                <a:close/>
                <a:moveTo>
                  <a:pt x="225" y="168"/>
                </a:moveTo>
                <a:cubicBezTo>
                  <a:pt x="225" y="171"/>
                  <a:pt x="227" y="173"/>
                  <a:pt x="229" y="173"/>
                </a:cubicBezTo>
                <a:cubicBezTo>
                  <a:pt x="232" y="173"/>
                  <a:pt x="234" y="171"/>
                  <a:pt x="234" y="168"/>
                </a:cubicBezTo>
                <a:cubicBezTo>
                  <a:pt x="234" y="166"/>
                  <a:pt x="232" y="164"/>
                  <a:pt x="229" y="164"/>
                </a:cubicBezTo>
                <a:cubicBezTo>
                  <a:pt x="227" y="164"/>
                  <a:pt x="225" y="166"/>
                  <a:pt x="225" y="168"/>
                </a:cubicBezTo>
                <a:close/>
                <a:moveTo>
                  <a:pt x="211" y="168"/>
                </a:moveTo>
                <a:cubicBezTo>
                  <a:pt x="211" y="171"/>
                  <a:pt x="213" y="173"/>
                  <a:pt x="216" y="173"/>
                </a:cubicBezTo>
                <a:cubicBezTo>
                  <a:pt x="218" y="173"/>
                  <a:pt x="220" y="171"/>
                  <a:pt x="220" y="168"/>
                </a:cubicBezTo>
                <a:cubicBezTo>
                  <a:pt x="220" y="166"/>
                  <a:pt x="218" y="164"/>
                  <a:pt x="216" y="164"/>
                </a:cubicBezTo>
                <a:cubicBezTo>
                  <a:pt x="213" y="164"/>
                  <a:pt x="211" y="166"/>
                  <a:pt x="211" y="168"/>
                </a:cubicBezTo>
                <a:close/>
                <a:moveTo>
                  <a:pt x="204" y="182"/>
                </a:moveTo>
                <a:cubicBezTo>
                  <a:pt x="204" y="185"/>
                  <a:pt x="206" y="187"/>
                  <a:pt x="209" y="187"/>
                </a:cubicBezTo>
                <a:cubicBezTo>
                  <a:pt x="211" y="187"/>
                  <a:pt x="214" y="185"/>
                  <a:pt x="214" y="182"/>
                </a:cubicBezTo>
                <a:cubicBezTo>
                  <a:pt x="214" y="179"/>
                  <a:pt x="211" y="177"/>
                  <a:pt x="209" y="177"/>
                </a:cubicBezTo>
                <a:cubicBezTo>
                  <a:pt x="206" y="177"/>
                  <a:pt x="204" y="179"/>
                  <a:pt x="204" y="182"/>
                </a:cubicBezTo>
                <a:close/>
                <a:moveTo>
                  <a:pt x="182" y="241"/>
                </a:moveTo>
                <a:cubicBezTo>
                  <a:pt x="184" y="241"/>
                  <a:pt x="186" y="239"/>
                  <a:pt x="186" y="237"/>
                </a:cubicBezTo>
                <a:cubicBezTo>
                  <a:pt x="186" y="234"/>
                  <a:pt x="184" y="232"/>
                  <a:pt x="182" y="232"/>
                </a:cubicBezTo>
                <a:cubicBezTo>
                  <a:pt x="179" y="232"/>
                  <a:pt x="177" y="234"/>
                  <a:pt x="177" y="237"/>
                </a:cubicBezTo>
                <a:cubicBezTo>
                  <a:pt x="177" y="239"/>
                  <a:pt x="179" y="241"/>
                  <a:pt x="182" y="241"/>
                </a:cubicBezTo>
                <a:close/>
                <a:moveTo>
                  <a:pt x="216" y="255"/>
                </a:moveTo>
                <a:cubicBezTo>
                  <a:pt x="218" y="255"/>
                  <a:pt x="220" y="253"/>
                  <a:pt x="220" y="250"/>
                </a:cubicBezTo>
                <a:cubicBezTo>
                  <a:pt x="220" y="248"/>
                  <a:pt x="218" y="246"/>
                  <a:pt x="216" y="246"/>
                </a:cubicBezTo>
                <a:cubicBezTo>
                  <a:pt x="213" y="246"/>
                  <a:pt x="211" y="248"/>
                  <a:pt x="211" y="250"/>
                </a:cubicBezTo>
                <a:cubicBezTo>
                  <a:pt x="211" y="253"/>
                  <a:pt x="213" y="255"/>
                  <a:pt x="216" y="255"/>
                </a:cubicBezTo>
                <a:close/>
                <a:moveTo>
                  <a:pt x="209" y="241"/>
                </a:moveTo>
                <a:cubicBezTo>
                  <a:pt x="211" y="241"/>
                  <a:pt x="214" y="239"/>
                  <a:pt x="214" y="237"/>
                </a:cubicBezTo>
                <a:cubicBezTo>
                  <a:pt x="214" y="234"/>
                  <a:pt x="211" y="232"/>
                  <a:pt x="209" y="232"/>
                </a:cubicBezTo>
                <a:cubicBezTo>
                  <a:pt x="206" y="232"/>
                  <a:pt x="204" y="234"/>
                  <a:pt x="204" y="237"/>
                </a:cubicBezTo>
                <a:cubicBezTo>
                  <a:pt x="204" y="239"/>
                  <a:pt x="206" y="241"/>
                  <a:pt x="209" y="241"/>
                </a:cubicBezTo>
                <a:close/>
                <a:moveTo>
                  <a:pt x="223" y="268"/>
                </a:moveTo>
                <a:cubicBezTo>
                  <a:pt x="225" y="268"/>
                  <a:pt x="227" y="266"/>
                  <a:pt x="227" y="264"/>
                </a:cubicBezTo>
                <a:cubicBezTo>
                  <a:pt x="227" y="261"/>
                  <a:pt x="225" y="259"/>
                  <a:pt x="223" y="259"/>
                </a:cubicBezTo>
                <a:cubicBezTo>
                  <a:pt x="220" y="259"/>
                  <a:pt x="218" y="261"/>
                  <a:pt x="218" y="264"/>
                </a:cubicBezTo>
                <a:cubicBezTo>
                  <a:pt x="218" y="266"/>
                  <a:pt x="220" y="268"/>
                  <a:pt x="223" y="268"/>
                </a:cubicBezTo>
                <a:close/>
                <a:moveTo>
                  <a:pt x="207" y="223"/>
                </a:moveTo>
                <a:cubicBezTo>
                  <a:pt x="207" y="220"/>
                  <a:pt x="205" y="218"/>
                  <a:pt x="202" y="218"/>
                </a:cubicBezTo>
                <a:cubicBezTo>
                  <a:pt x="200" y="218"/>
                  <a:pt x="198" y="220"/>
                  <a:pt x="198" y="223"/>
                </a:cubicBezTo>
                <a:cubicBezTo>
                  <a:pt x="198" y="225"/>
                  <a:pt x="200" y="227"/>
                  <a:pt x="202" y="227"/>
                </a:cubicBezTo>
                <a:cubicBezTo>
                  <a:pt x="205" y="227"/>
                  <a:pt x="207" y="225"/>
                  <a:pt x="207" y="223"/>
                </a:cubicBezTo>
                <a:close/>
                <a:moveTo>
                  <a:pt x="229" y="282"/>
                </a:moveTo>
                <a:cubicBezTo>
                  <a:pt x="232" y="282"/>
                  <a:pt x="234" y="280"/>
                  <a:pt x="234" y="278"/>
                </a:cubicBezTo>
                <a:cubicBezTo>
                  <a:pt x="234" y="275"/>
                  <a:pt x="232" y="273"/>
                  <a:pt x="229" y="273"/>
                </a:cubicBezTo>
                <a:cubicBezTo>
                  <a:pt x="227" y="273"/>
                  <a:pt x="225" y="275"/>
                  <a:pt x="225" y="278"/>
                </a:cubicBezTo>
                <a:cubicBezTo>
                  <a:pt x="225" y="280"/>
                  <a:pt x="227" y="282"/>
                  <a:pt x="229" y="282"/>
                </a:cubicBezTo>
                <a:close/>
                <a:moveTo>
                  <a:pt x="241" y="264"/>
                </a:moveTo>
                <a:cubicBezTo>
                  <a:pt x="241" y="261"/>
                  <a:pt x="239" y="259"/>
                  <a:pt x="236" y="259"/>
                </a:cubicBezTo>
                <a:cubicBezTo>
                  <a:pt x="234" y="259"/>
                  <a:pt x="232" y="261"/>
                  <a:pt x="232" y="264"/>
                </a:cubicBezTo>
                <a:cubicBezTo>
                  <a:pt x="232" y="266"/>
                  <a:pt x="234" y="268"/>
                  <a:pt x="236" y="268"/>
                </a:cubicBezTo>
                <a:cubicBezTo>
                  <a:pt x="239" y="268"/>
                  <a:pt x="241" y="266"/>
                  <a:pt x="241" y="264"/>
                </a:cubicBezTo>
                <a:close/>
                <a:moveTo>
                  <a:pt x="175" y="164"/>
                </a:moveTo>
                <a:cubicBezTo>
                  <a:pt x="172" y="164"/>
                  <a:pt x="170" y="166"/>
                  <a:pt x="170" y="168"/>
                </a:cubicBezTo>
                <a:cubicBezTo>
                  <a:pt x="170" y="171"/>
                  <a:pt x="172" y="173"/>
                  <a:pt x="175" y="173"/>
                </a:cubicBezTo>
                <a:cubicBezTo>
                  <a:pt x="177" y="173"/>
                  <a:pt x="179" y="171"/>
                  <a:pt x="179" y="168"/>
                </a:cubicBezTo>
                <a:cubicBezTo>
                  <a:pt x="179" y="166"/>
                  <a:pt x="177" y="164"/>
                  <a:pt x="175" y="164"/>
                </a:cubicBezTo>
                <a:close/>
                <a:moveTo>
                  <a:pt x="175" y="227"/>
                </a:moveTo>
                <a:cubicBezTo>
                  <a:pt x="177" y="227"/>
                  <a:pt x="179" y="225"/>
                  <a:pt x="179" y="223"/>
                </a:cubicBezTo>
                <a:cubicBezTo>
                  <a:pt x="179" y="220"/>
                  <a:pt x="177" y="218"/>
                  <a:pt x="175" y="218"/>
                </a:cubicBezTo>
                <a:cubicBezTo>
                  <a:pt x="172" y="218"/>
                  <a:pt x="170" y="220"/>
                  <a:pt x="170" y="223"/>
                </a:cubicBezTo>
                <a:cubicBezTo>
                  <a:pt x="170" y="225"/>
                  <a:pt x="172" y="227"/>
                  <a:pt x="175" y="227"/>
                </a:cubicBezTo>
                <a:close/>
                <a:moveTo>
                  <a:pt x="164" y="209"/>
                </a:moveTo>
                <a:cubicBezTo>
                  <a:pt x="164" y="212"/>
                  <a:pt x="166" y="214"/>
                  <a:pt x="168" y="214"/>
                </a:cubicBezTo>
                <a:cubicBezTo>
                  <a:pt x="171" y="214"/>
                  <a:pt x="173" y="212"/>
                  <a:pt x="173" y="209"/>
                </a:cubicBezTo>
                <a:cubicBezTo>
                  <a:pt x="173" y="207"/>
                  <a:pt x="171" y="205"/>
                  <a:pt x="168" y="205"/>
                </a:cubicBezTo>
                <a:cubicBezTo>
                  <a:pt x="166" y="205"/>
                  <a:pt x="164" y="207"/>
                  <a:pt x="164" y="209"/>
                </a:cubicBezTo>
                <a:close/>
                <a:moveTo>
                  <a:pt x="195" y="241"/>
                </a:moveTo>
                <a:cubicBezTo>
                  <a:pt x="198" y="241"/>
                  <a:pt x="200" y="239"/>
                  <a:pt x="200" y="237"/>
                </a:cubicBezTo>
                <a:cubicBezTo>
                  <a:pt x="200" y="234"/>
                  <a:pt x="198" y="232"/>
                  <a:pt x="195" y="232"/>
                </a:cubicBezTo>
                <a:cubicBezTo>
                  <a:pt x="193" y="232"/>
                  <a:pt x="191" y="234"/>
                  <a:pt x="191" y="237"/>
                </a:cubicBezTo>
                <a:cubicBezTo>
                  <a:pt x="191" y="239"/>
                  <a:pt x="193" y="241"/>
                  <a:pt x="195" y="241"/>
                </a:cubicBezTo>
                <a:close/>
                <a:moveTo>
                  <a:pt x="164" y="182"/>
                </a:moveTo>
                <a:cubicBezTo>
                  <a:pt x="164" y="185"/>
                  <a:pt x="166" y="187"/>
                  <a:pt x="168" y="187"/>
                </a:cubicBezTo>
                <a:cubicBezTo>
                  <a:pt x="171" y="187"/>
                  <a:pt x="173" y="185"/>
                  <a:pt x="173" y="182"/>
                </a:cubicBezTo>
                <a:cubicBezTo>
                  <a:pt x="173" y="179"/>
                  <a:pt x="171" y="177"/>
                  <a:pt x="168" y="177"/>
                </a:cubicBezTo>
                <a:cubicBezTo>
                  <a:pt x="166" y="177"/>
                  <a:pt x="164" y="179"/>
                  <a:pt x="164" y="182"/>
                </a:cubicBezTo>
                <a:close/>
                <a:moveTo>
                  <a:pt x="232" y="182"/>
                </a:moveTo>
                <a:cubicBezTo>
                  <a:pt x="232" y="185"/>
                  <a:pt x="234" y="187"/>
                  <a:pt x="236" y="187"/>
                </a:cubicBezTo>
                <a:cubicBezTo>
                  <a:pt x="239" y="187"/>
                  <a:pt x="241" y="185"/>
                  <a:pt x="241" y="182"/>
                </a:cubicBezTo>
                <a:cubicBezTo>
                  <a:pt x="241" y="179"/>
                  <a:pt x="239" y="177"/>
                  <a:pt x="236" y="177"/>
                </a:cubicBezTo>
                <a:cubicBezTo>
                  <a:pt x="234" y="177"/>
                  <a:pt x="232" y="179"/>
                  <a:pt x="232" y="182"/>
                </a:cubicBezTo>
                <a:close/>
                <a:moveTo>
                  <a:pt x="193" y="223"/>
                </a:moveTo>
                <a:cubicBezTo>
                  <a:pt x="193" y="220"/>
                  <a:pt x="191" y="218"/>
                  <a:pt x="189" y="218"/>
                </a:cubicBezTo>
                <a:cubicBezTo>
                  <a:pt x="186" y="218"/>
                  <a:pt x="184" y="220"/>
                  <a:pt x="184" y="223"/>
                </a:cubicBezTo>
                <a:cubicBezTo>
                  <a:pt x="184" y="225"/>
                  <a:pt x="186" y="227"/>
                  <a:pt x="189" y="227"/>
                </a:cubicBezTo>
                <a:cubicBezTo>
                  <a:pt x="191" y="227"/>
                  <a:pt x="193" y="225"/>
                  <a:pt x="193" y="223"/>
                </a:cubicBezTo>
                <a:close/>
                <a:moveTo>
                  <a:pt x="243" y="137"/>
                </a:moveTo>
                <a:cubicBezTo>
                  <a:pt x="240" y="137"/>
                  <a:pt x="238" y="139"/>
                  <a:pt x="238" y="141"/>
                </a:cubicBezTo>
                <a:cubicBezTo>
                  <a:pt x="238" y="144"/>
                  <a:pt x="240" y="146"/>
                  <a:pt x="243" y="146"/>
                </a:cubicBezTo>
                <a:cubicBezTo>
                  <a:pt x="246" y="146"/>
                  <a:pt x="248" y="144"/>
                  <a:pt x="248" y="141"/>
                </a:cubicBezTo>
                <a:cubicBezTo>
                  <a:pt x="248" y="139"/>
                  <a:pt x="246" y="137"/>
                  <a:pt x="243" y="137"/>
                </a:cubicBezTo>
                <a:close/>
                <a:moveTo>
                  <a:pt x="223" y="241"/>
                </a:moveTo>
                <a:cubicBezTo>
                  <a:pt x="225" y="241"/>
                  <a:pt x="227" y="239"/>
                  <a:pt x="227" y="237"/>
                </a:cubicBezTo>
                <a:cubicBezTo>
                  <a:pt x="227" y="234"/>
                  <a:pt x="225" y="232"/>
                  <a:pt x="223" y="232"/>
                </a:cubicBezTo>
                <a:cubicBezTo>
                  <a:pt x="220" y="232"/>
                  <a:pt x="218" y="234"/>
                  <a:pt x="218" y="237"/>
                </a:cubicBezTo>
                <a:cubicBezTo>
                  <a:pt x="218" y="239"/>
                  <a:pt x="220" y="241"/>
                  <a:pt x="223" y="241"/>
                </a:cubicBezTo>
                <a:close/>
                <a:moveTo>
                  <a:pt x="216" y="227"/>
                </a:moveTo>
                <a:cubicBezTo>
                  <a:pt x="218" y="227"/>
                  <a:pt x="220" y="225"/>
                  <a:pt x="220" y="223"/>
                </a:cubicBezTo>
                <a:cubicBezTo>
                  <a:pt x="220" y="220"/>
                  <a:pt x="218" y="218"/>
                  <a:pt x="216" y="218"/>
                </a:cubicBezTo>
                <a:cubicBezTo>
                  <a:pt x="213" y="218"/>
                  <a:pt x="211" y="220"/>
                  <a:pt x="211" y="223"/>
                </a:cubicBezTo>
                <a:cubicBezTo>
                  <a:pt x="211" y="225"/>
                  <a:pt x="213" y="227"/>
                  <a:pt x="216" y="227"/>
                </a:cubicBezTo>
                <a:close/>
                <a:moveTo>
                  <a:pt x="229" y="255"/>
                </a:moveTo>
                <a:cubicBezTo>
                  <a:pt x="232" y="255"/>
                  <a:pt x="234" y="253"/>
                  <a:pt x="234" y="250"/>
                </a:cubicBezTo>
                <a:cubicBezTo>
                  <a:pt x="234" y="248"/>
                  <a:pt x="232" y="246"/>
                  <a:pt x="229" y="246"/>
                </a:cubicBezTo>
                <a:cubicBezTo>
                  <a:pt x="227" y="246"/>
                  <a:pt x="225" y="248"/>
                  <a:pt x="225" y="250"/>
                </a:cubicBezTo>
                <a:cubicBezTo>
                  <a:pt x="225" y="253"/>
                  <a:pt x="227" y="255"/>
                  <a:pt x="229" y="255"/>
                </a:cubicBezTo>
                <a:close/>
                <a:moveTo>
                  <a:pt x="241" y="237"/>
                </a:moveTo>
                <a:cubicBezTo>
                  <a:pt x="241" y="234"/>
                  <a:pt x="239" y="232"/>
                  <a:pt x="236" y="232"/>
                </a:cubicBezTo>
                <a:cubicBezTo>
                  <a:pt x="234" y="232"/>
                  <a:pt x="232" y="234"/>
                  <a:pt x="232" y="237"/>
                </a:cubicBezTo>
                <a:cubicBezTo>
                  <a:pt x="232" y="239"/>
                  <a:pt x="234" y="241"/>
                  <a:pt x="236" y="241"/>
                </a:cubicBezTo>
                <a:cubicBezTo>
                  <a:pt x="239" y="241"/>
                  <a:pt x="241" y="239"/>
                  <a:pt x="241" y="237"/>
                </a:cubicBezTo>
                <a:close/>
                <a:moveTo>
                  <a:pt x="254" y="209"/>
                </a:moveTo>
                <a:cubicBezTo>
                  <a:pt x="254" y="207"/>
                  <a:pt x="252" y="205"/>
                  <a:pt x="250" y="205"/>
                </a:cubicBezTo>
                <a:cubicBezTo>
                  <a:pt x="247" y="205"/>
                  <a:pt x="245" y="207"/>
                  <a:pt x="245" y="209"/>
                </a:cubicBezTo>
                <a:cubicBezTo>
                  <a:pt x="245" y="212"/>
                  <a:pt x="247" y="214"/>
                  <a:pt x="250" y="214"/>
                </a:cubicBezTo>
                <a:cubicBezTo>
                  <a:pt x="252" y="214"/>
                  <a:pt x="254" y="212"/>
                  <a:pt x="254" y="209"/>
                </a:cubicBezTo>
                <a:close/>
                <a:moveTo>
                  <a:pt x="204" y="209"/>
                </a:moveTo>
                <a:cubicBezTo>
                  <a:pt x="204" y="212"/>
                  <a:pt x="206" y="214"/>
                  <a:pt x="209" y="214"/>
                </a:cubicBezTo>
                <a:cubicBezTo>
                  <a:pt x="211" y="214"/>
                  <a:pt x="214" y="212"/>
                  <a:pt x="214" y="209"/>
                </a:cubicBezTo>
                <a:cubicBezTo>
                  <a:pt x="214" y="207"/>
                  <a:pt x="211" y="205"/>
                  <a:pt x="209" y="205"/>
                </a:cubicBezTo>
                <a:cubicBezTo>
                  <a:pt x="206" y="205"/>
                  <a:pt x="204" y="207"/>
                  <a:pt x="204" y="209"/>
                </a:cubicBezTo>
                <a:close/>
                <a:moveTo>
                  <a:pt x="248" y="223"/>
                </a:moveTo>
                <a:cubicBezTo>
                  <a:pt x="248" y="220"/>
                  <a:pt x="246" y="218"/>
                  <a:pt x="243" y="218"/>
                </a:cubicBezTo>
                <a:cubicBezTo>
                  <a:pt x="240" y="218"/>
                  <a:pt x="238" y="220"/>
                  <a:pt x="238" y="223"/>
                </a:cubicBezTo>
                <a:cubicBezTo>
                  <a:pt x="238" y="225"/>
                  <a:pt x="240" y="227"/>
                  <a:pt x="243" y="227"/>
                </a:cubicBezTo>
                <a:cubicBezTo>
                  <a:pt x="246" y="227"/>
                  <a:pt x="248" y="225"/>
                  <a:pt x="248" y="223"/>
                </a:cubicBezTo>
                <a:close/>
                <a:moveTo>
                  <a:pt x="223" y="205"/>
                </a:moveTo>
                <a:cubicBezTo>
                  <a:pt x="220" y="205"/>
                  <a:pt x="218" y="207"/>
                  <a:pt x="218" y="209"/>
                </a:cubicBezTo>
                <a:cubicBezTo>
                  <a:pt x="218" y="212"/>
                  <a:pt x="220" y="214"/>
                  <a:pt x="223" y="214"/>
                </a:cubicBezTo>
                <a:cubicBezTo>
                  <a:pt x="225" y="214"/>
                  <a:pt x="227" y="212"/>
                  <a:pt x="227" y="209"/>
                </a:cubicBezTo>
                <a:cubicBezTo>
                  <a:pt x="227" y="207"/>
                  <a:pt x="225" y="205"/>
                  <a:pt x="223" y="205"/>
                </a:cubicBezTo>
                <a:close/>
                <a:moveTo>
                  <a:pt x="211" y="196"/>
                </a:moveTo>
                <a:cubicBezTo>
                  <a:pt x="211" y="198"/>
                  <a:pt x="213" y="200"/>
                  <a:pt x="216" y="200"/>
                </a:cubicBezTo>
                <a:cubicBezTo>
                  <a:pt x="218" y="200"/>
                  <a:pt x="220" y="198"/>
                  <a:pt x="220" y="196"/>
                </a:cubicBezTo>
                <a:cubicBezTo>
                  <a:pt x="220" y="193"/>
                  <a:pt x="218" y="191"/>
                  <a:pt x="216" y="191"/>
                </a:cubicBezTo>
                <a:cubicBezTo>
                  <a:pt x="213" y="191"/>
                  <a:pt x="211" y="193"/>
                  <a:pt x="211" y="196"/>
                </a:cubicBezTo>
                <a:close/>
                <a:moveTo>
                  <a:pt x="241" y="209"/>
                </a:moveTo>
                <a:cubicBezTo>
                  <a:pt x="241" y="207"/>
                  <a:pt x="239" y="205"/>
                  <a:pt x="236" y="205"/>
                </a:cubicBezTo>
                <a:cubicBezTo>
                  <a:pt x="234" y="205"/>
                  <a:pt x="232" y="207"/>
                  <a:pt x="232" y="209"/>
                </a:cubicBezTo>
                <a:cubicBezTo>
                  <a:pt x="232" y="212"/>
                  <a:pt x="234" y="214"/>
                  <a:pt x="236" y="214"/>
                </a:cubicBezTo>
                <a:cubicBezTo>
                  <a:pt x="239" y="214"/>
                  <a:pt x="241" y="212"/>
                  <a:pt x="241" y="209"/>
                </a:cubicBezTo>
                <a:close/>
                <a:moveTo>
                  <a:pt x="229" y="227"/>
                </a:moveTo>
                <a:cubicBezTo>
                  <a:pt x="232" y="227"/>
                  <a:pt x="234" y="225"/>
                  <a:pt x="234" y="223"/>
                </a:cubicBezTo>
                <a:cubicBezTo>
                  <a:pt x="234" y="220"/>
                  <a:pt x="232" y="218"/>
                  <a:pt x="229" y="218"/>
                </a:cubicBezTo>
                <a:cubicBezTo>
                  <a:pt x="227" y="218"/>
                  <a:pt x="225" y="220"/>
                  <a:pt x="225" y="223"/>
                </a:cubicBezTo>
                <a:cubicBezTo>
                  <a:pt x="225" y="225"/>
                  <a:pt x="227" y="227"/>
                  <a:pt x="229" y="227"/>
                </a:cubicBezTo>
                <a:close/>
                <a:moveTo>
                  <a:pt x="223" y="177"/>
                </a:moveTo>
                <a:cubicBezTo>
                  <a:pt x="220" y="177"/>
                  <a:pt x="218" y="179"/>
                  <a:pt x="218" y="182"/>
                </a:cubicBezTo>
                <a:cubicBezTo>
                  <a:pt x="218" y="185"/>
                  <a:pt x="220" y="187"/>
                  <a:pt x="223" y="187"/>
                </a:cubicBezTo>
                <a:cubicBezTo>
                  <a:pt x="225" y="187"/>
                  <a:pt x="227" y="185"/>
                  <a:pt x="227" y="182"/>
                </a:cubicBezTo>
                <a:cubicBezTo>
                  <a:pt x="227" y="179"/>
                  <a:pt x="225" y="177"/>
                  <a:pt x="223" y="177"/>
                </a:cubicBezTo>
                <a:close/>
                <a:moveTo>
                  <a:pt x="225" y="196"/>
                </a:moveTo>
                <a:cubicBezTo>
                  <a:pt x="225" y="198"/>
                  <a:pt x="227" y="200"/>
                  <a:pt x="229" y="200"/>
                </a:cubicBezTo>
                <a:cubicBezTo>
                  <a:pt x="232" y="200"/>
                  <a:pt x="234" y="198"/>
                  <a:pt x="234" y="196"/>
                </a:cubicBezTo>
                <a:cubicBezTo>
                  <a:pt x="234" y="193"/>
                  <a:pt x="232" y="191"/>
                  <a:pt x="229" y="191"/>
                </a:cubicBezTo>
                <a:cubicBezTo>
                  <a:pt x="227" y="191"/>
                  <a:pt x="225" y="193"/>
                  <a:pt x="225" y="196"/>
                </a:cubicBezTo>
                <a:close/>
                <a:moveTo>
                  <a:pt x="270" y="137"/>
                </a:moveTo>
                <a:cubicBezTo>
                  <a:pt x="268" y="137"/>
                  <a:pt x="266" y="139"/>
                  <a:pt x="266" y="141"/>
                </a:cubicBezTo>
                <a:cubicBezTo>
                  <a:pt x="266" y="144"/>
                  <a:pt x="268" y="146"/>
                  <a:pt x="270" y="146"/>
                </a:cubicBezTo>
                <a:cubicBezTo>
                  <a:pt x="273" y="146"/>
                  <a:pt x="275" y="144"/>
                  <a:pt x="275" y="141"/>
                </a:cubicBezTo>
                <a:cubicBezTo>
                  <a:pt x="275" y="139"/>
                  <a:pt x="273" y="137"/>
                  <a:pt x="270" y="137"/>
                </a:cubicBezTo>
                <a:close/>
                <a:moveTo>
                  <a:pt x="277" y="177"/>
                </a:moveTo>
                <a:cubicBezTo>
                  <a:pt x="275" y="177"/>
                  <a:pt x="273" y="179"/>
                  <a:pt x="273" y="182"/>
                </a:cubicBezTo>
                <a:cubicBezTo>
                  <a:pt x="273" y="185"/>
                  <a:pt x="275" y="187"/>
                  <a:pt x="277" y="187"/>
                </a:cubicBezTo>
                <a:cubicBezTo>
                  <a:pt x="280" y="187"/>
                  <a:pt x="282" y="185"/>
                  <a:pt x="282" y="182"/>
                </a:cubicBezTo>
                <a:cubicBezTo>
                  <a:pt x="282" y="179"/>
                  <a:pt x="280" y="177"/>
                  <a:pt x="277" y="177"/>
                </a:cubicBezTo>
                <a:close/>
                <a:moveTo>
                  <a:pt x="286" y="127"/>
                </a:moveTo>
                <a:cubicBezTo>
                  <a:pt x="286" y="130"/>
                  <a:pt x="288" y="132"/>
                  <a:pt x="291" y="132"/>
                </a:cubicBezTo>
                <a:cubicBezTo>
                  <a:pt x="293" y="132"/>
                  <a:pt x="295" y="130"/>
                  <a:pt x="295" y="127"/>
                </a:cubicBezTo>
                <a:cubicBezTo>
                  <a:pt x="295" y="125"/>
                  <a:pt x="293" y="123"/>
                  <a:pt x="291" y="123"/>
                </a:cubicBezTo>
                <a:cubicBezTo>
                  <a:pt x="288" y="123"/>
                  <a:pt x="286" y="125"/>
                  <a:pt x="286" y="127"/>
                </a:cubicBezTo>
                <a:close/>
                <a:moveTo>
                  <a:pt x="245" y="155"/>
                </a:moveTo>
                <a:cubicBezTo>
                  <a:pt x="245" y="157"/>
                  <a:pt x="247" y="159"/>
                  <a:pt x="250" y="159"/>
                </a:cubicBezTo>
                <a:cubicBezTo>
                  <a:pt x="252" y="159"/>
                  <a:pt x="254" y="157"/>
                  <a:pt x="254" y="155"/>
                </a:cubicBezTo>
                <a:cubicBezTo>
                  <a:pt x="254" y="152"/>
                  <a:pt x="252" y="150"/>
                  <a:pt x="250" y="150"/>
                </a:cubicBezTo>
                <a:cubicBezTo>
                  <a:pt x="247" y="150"/>
                  <a:pt x="245" y="152"/>
                  <a:pt x="245" y="155"/>
                </a:cubicBezTo>
                <a:close/>
                <a:moveTo>
                  <a:pt x="279" y="196"/>
                </a:moveTo>
                <a:cubicBezTo>
                  <a:pt x="279" y="198"/>
                  <a:pt x="281" y="200"/>
                  <a:pt x="284" y="200"/>
                </a:cubicBezTo>
                <a:cubicBezTo>
                  <a:pt x="286" y="200"/>
                  <a:pt x="288" y="198"/>
                  <a:pt x="288" y="196"/>
                </a:cubicBezTo>
                <a:cubicBezTo>
                  <a:pt x="288" y="193"/>
                  <a:pt x="286" y="191"/>
                  <a:pt x="284" y="191"/>
                </a:cubicBezTo>
                <a:cubicBezTo>
                  <a:pt x="281" y="191"/>
                  <a:pt x="279" y="193"/>
                  <a:pt x="279" y="196"/>
                </a:cubicBezTo>
                <a:close/>
                <a:moveTo>
                  <a:pt x="252" y="141"/>
                </a:moveTo>
                <a:cubicBezTo>
                  <a:pt x="252" y="144"/>
                  <a:pt x="254" y="146"/>
                  <a:pt x="257" y="146"/>
                </a:cubicBezTo>
                <a:cubicBezTo>
                  <a:pt x="259" y="146"/>
                  <a:pt x="261" y="144"/>
                  <a:pt x="261" y="141"/>
                </a:cubicBezTo>
                <a:cubicBezTo>
                  <a:pt x="261" y="139"/>
                  <a:pt x="259" y="137"/>
                  <a:pt x="257" y="137"/>
                </a:cubicBezTo>
                <a:cubicBezTo>
                  <a:pt x="254" y="137"/>
                  <a:pt x="252" y="139"/>
                  <a:pt x="252" y="141"/>
                </a:cubicBezTo>
                <a:close/>
                <a:moveTo>
                  <a:pt x="261" y="196"/>
                </a:moveTo>
                <a:cubicBezTo>
                  <a:pt x="261" y="193"/>
                  <a:pt x="259" y="191"/>
                  <a:pt x="257" y="191"/>
                </a:cubicBezTo>
                <a:cubicBezTo>
                  <a:pt x="254" y="191"/>
                  <a:pt x="252" y="193"/>
                  <a:pt x="252" y="196"/>
                </a:cubicBezTo>
                <a:cubicBezTo>
                  <a:pt x="252" y="198"/>
                  <a:pt x="254" y="200"/>
                  <a:pt x="257" y="200"/>
                </a:cubicBezTo>
                <a:cubicBezTo>
                  <a:pt x="259" y="200"/>
                  <a:pt x="261" y="198"/>
                  <a:pt x="261" y="196"/>
                </a:cubicBezTo>
                <a:close/>
                <a:moveTo>
                  <a:pt x="263" y="123"/>
                </a:moveTo>
                <a:cubicBezTo>
                  <a:pt x="261" y="123"/>
                  <a:pt x="259" y="125"/>
                  <a:pt x="259" y="127"/>
                </a:cubicBezTo>
                <a:cubicBezTo>
                  <a:pt x="259" y="130"/>
                  <a:pt x="261" y="132"/>
                  <a:pt x="263" y="132"/>
                </a:cubicBezTo>
                <a:cubicBezTo>
                  <a:pt x="266" y="132"/>
                  <a:pt x="268" y="130"/>
                  <a:pt x="268" y="127"/>
                </a:cubicBezTo>
                <a:cubicBezTo>
                  <a:pt x="268" y="125"/>
                  <a:pt x="266" y="123"/>
                  <a:pt x="263" y="123"/>
                </a:cubicBezTo>
                <a:close/>
                <a:moveTo>
                  <a:pt x="277" y="241"/>
                </a:moveTo>
                <a:cubicBezTo>
                  <a:pt x="280" y="241"/>
                  <a:pt x="282" y="239"/>
                  <a:pt x="282" y="237"/>
                </a:cubicBezTo>
                <a:cubicBezTo>
                  <a:pt x="282" y="234"/>
                  <a:pt x="280" y="232"/>
                  <a:pt x="277" y="232"/>
                </a:cubicBezTo>
                <a:cubicBezTo>
                  <a:pt x="275" y="232"/>
                  <a:pt x="273" y="234"/>
                  <a:pt x="273" y="237"/>
                </a:cubicBezTo>
                <a:cubicBezTo>
                  <a:pt x="273" y="239"/>
                  <a:pt x="275" y="241"/>
                  <a:pt x="277" y="241"/>
                </a:cubicBezTo>
                <a:close/>
                <a:moveTo>
                  <a:pt x="270" y="227"/>
                </a:moveTo>
                <a:cubicBezTo>
                  <a:pt x="273" y="227"/>
                  <a:pt x="275" y="225"/>
                  <a:pt x="275" y="223"/>
                </a:cubicBezTo>
                <a:cubicBezTo>
                  <a:pt x="275" y="220"/>
                  <a:pt x="273" y="218"/>
                  <a:pt x="270" y="218"/>
                </a:cubicBezTo>
                <a:cubicBezTo>
                  <a:pt x="268" y="218"/>
                  <a:pt x="266" y="220"/>
                  <a:pt x="266" y="223"/>
                </a:cubicBezTo>
                <a:cubicBezTo>
                  <a:pt x="266" y="225"/>
                  <a:pt x="268" y="227"/>
                  <a:pt x="270" y="227"/>
                </a:cubicBezTo>
                <a:close/>
                <a:moveTo>
                  <a:pt x="302" y="196"/>
                </a:moveTo>
                <a:cubicBezTo>
                  <a:pt x="302" y="193"/>
                  <a:pt x="300" y="191"/>
                  <a:pt x="297" y="191"/>
                </a:cubicBezTo>
                <a:cubicBezTo>
                  <a:pt x="295" y="191"/>
                  <a:pt x="293" y="193"/>
                  <a:pt x="293" y="196"/>
                </a:cubicBezTo>
                <a:cubicBezTo>
                  <a:pt x="293" y="198"/>
                  <a:pt x="295" y="200"/>
                  <a:pt x="297" y="200"/>
                </a:cubicBezTo>
                <a:cubicBezTo>
                  <a:pt x="300" y="200"/>
                  <a:pt x="302" y="198"/>
                  <a:pt x="302" y="196"/>
                </a:cubicBezTo>
                <a:close/>
                <a:moveTo>
                  <a:pt x="263" y="214"/>
                </a:moveTo>
                <a:cubicBezTo>
                  <a:pt x="266" y="214"/>
                  <a:pt x="268" y="212"/>
                  <a:pt x="268" y="209"/>
                </a:cubicBezTo>
                <a:cubicBezTo>
                  <a:pt x="268" y="207"/>
                  <a:pt x="266" y="205"/>
                  <a:pt x="263" y="205"/>
                </a:cubicBezTo>
                <a:cubicBezTo>
                  <a:pt x="261" y="205"/>
                  <a:pt x="259" y="207"/>
                  <a:pt x="259" y="209"/>
                </a:cubicBezTo>
                <a:cubicBezTo>
                  <a:pt x="259" y="212"/>
                  <a:pt x="261" y="214"/>
                  <a:pt x="263" y="214"/>
                </a:cubicBezTo>
                <a:close/>
                <a:moveTo>
                  <a:pt x="284" y="255"/>
                </a:moveTo>
                <a:cubicBezTo>
                  <a:pt x="286" y="255"/>
                  <a:pt x="288" y="253"/>
                  <a:pt x="288" y="250"/>
                </a:cubicBezTo>
                <a:cubicBezTo>
                  <a:pt x="288" y="248"/>
                  <a:pt x="286" y="246"/>
                  <a:pt x="284" y="246"/>
                </a:cubicBezTo>
                <a:cubicBezTo>
                  <a:pt x="281" y="246"/>
                  <a:pt x="279" y="248"/>
                  <a:pt x="279" y="250"/>
                </a:cubicBezTo>
                <a:cubicBezTo>
                  <a:pt x="279" y="253"/>
                  <a:pt x="281" y="255"/>
                  <a:pt x="284" y="255"/>
                </a:cubicBezTo>
                <a:close/>
                <a:moveTo>
                  <a:pt x="295" y="209"/>
                </a:moveTo>
                <a:cubicBezTo>
                  <a:pt x="295" y="207"/>
                  <a:pt x="293" y="205"/>
                  <a:pt x="291" y="205"/>
                </a:cubicBezTo>
                <a:cubicBezTo>
                  <a:pt x="288" y="205"/>
                  <a:pt x="286" y="207"/>
                  <a:pt x="286" y="209"/>
                </a:cubicBezTo>
                <a:cubicBezTo>
                  <a:pt x="286" y="212"/>
                  <a:pt x="288" y="214"/>
                  <a:pt x="291" y="214"/>
                </a:cubicBezTo>
                <a:cubicBezTo>
                  <a:pt x="293" y="214"/>
                  <a:pt x="295" y="212"/>
                  <a:pt x="295" y="209"/>
                </a:cubicBezTo>
                <a:close/>
              </a:path>
            </a:pathLst>
          </a:custGeom>
          <a:solidFill>
            <a:srgbClr val="005AA1"/>
          </a:solidFill>
          <a:ln>
            <a:noFill/>
          </a:ln>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sp>
        <p:nvSpPr>
          <p:cNvPr id="6" name="Windows 10"/>
          <p:cNvSpPr>
            <a:spLocks noChangeAspect="1" noEditPoints="1"/>
          </p:cNvSpPr>
          <p:nvPr/>
        </p:nvSpPr>
        <p:spPr bwMode="auto">
          <a:xfrm>
            <a:off x="2599054" y="2847260"/>
            <a:ext cx="7228844" cy="1334505"/>
          </a:xfrm>
          <a:custGeom>
            <a:avLst/>
            <a:gdLst>
              <a:gd name="T0" fmla="*/ 89 w 1096"/>
              <a:gd name="T1" fmla="*/ 99 h 200"/>
              <a:gd name="T2" fmla="*/ 0 w 1096"/>
              <a:gd name="T3" fmla="*/ 28 h 200"/>
              <a:gd name="T4" fmla="*/ 89 w 1096"/>
              <a:gd name="T5" fmla="*/ 184 h 200"/>
              <a:gd name="T6" fmla="*/ 86 w 1096"/>
              <a:gd name="T7" fmla="*/ 102 h 200"/>
              <a:gd name="T8" fmla="*/ 86 w 1096"/>
              <a:gd name="T9" fmla="*/ 102 h 200"/>
              <a:gd name="T10" fmla="*/ 978 w 1096"/>
              <a:gd name="T11" fmla="*/ 48 h 200"/>
              <a:gd name="T12" fmla="*/ 966 w 1096"/>
              <a:gd name="T13" fmla="*/ 67 h 200"/>
              <a:gd name="T14" fmla="*/ 986 w 1096"/>
              <a:gd name="T15" fmla="*/ 159 h 200"/>
              <a:gd name="T16" fmla="*/ 1041 w 1096"/>
              <a:gd name="T17" fmla="*/ 42 h 200"/>
              <a:gd name="T18" fmla="*/ 1020 w 1096"/>
              <a:gd name="T19" fmla="*/ 127 h 200"/>
              <a:gd name="T20" fmla="*/ 1072 w 1096"/>
              <a:gd name="T21" fmla="*/ 157 h 200"/>
              <a:gd name="T22" fmla="*/ 1058 w 1096"/>
              <a:gd name="T23" fmla="*/ 38 h 200"/>
              <a:gd name="T24" fmla="*/ 1082 w 1096"/>
              <a:gd name="T25" fmla="*/ 100 h 200"/>
              <a:gd name="T26" fmla="*/ 364 w 1096"/>
              <a:gd name="T27" fmla="*/ 159 h 200"/>
              <a:gd name="T28" fmla="*/ 335 w 1096"/>
              <a:gd name="T29" fmla="*/ 72 h 200"/>
              <a:gd name="T30" fmla="*/ 274 w 1096"/>
              <a:gd name="T31" fmla="*/ 40 h 200"/>
              <a:gd name="T32" fmla="*/ 305 w 1096"/>
              <a:gd name="T33" fmla="*/ 131 h 200"/>
              <a:gd name="T34" fmla="*/ 372 w 1096"/>
              <a:gd name="T35" fmla="*/ 143 h 200"/>
              <a:gd name="T36" fmla="*/ 414 w 1096"/>
              <a:gd name="T37" fmla="*/ 40 h 200"/>
              <a:gd name="T38" fmla="*/ 426 w 1096"/>
              <a:gd name="T39" fmla="*/ 52 h 200"/>
              <a:gd name="T40" fmla="*/ 439 w 1096"/>
              <a:gd name="T41" fmla="*/ 40 h 200"/>
              <a:gd name="T42" fmla="*/ 426 w 1096"/>
              <a:gd name="T43" fmla="*/ 74 h 200"/>
              <a:gd name="T44" fmla="*/ 517 w 1096"/>
              <a:gd name="T45" fmla="*/ 159 h 200"/>
              <a:gd name="T46" fmla="*/ 473 w 1096"/>
              <a:gd name="T47" fmla="*/ 111 h 200"/>
              <a:gd name="T48" fmla="*/ 473 w 1096"/>
              <a:gd name="T49" fmla="*/ 74 h 200"/>
              <a:gd name="T50" fmla="*/ 523 w 1096"/>
              <a:gd name="T51" fmla="*/ 81 h 200"/>
              <a:gd name="T52" fmla="*/ 611 w 1096"/>
              <a:gd name="T53" fmla="*/ 159 h 200"/>
              <a:gd name="T54" fmla="*/ 556 w 1096"/>
              <a:gd name="T55" fmla="*/ 150 h 200"/>
              <a:gd name="T56" fmla="*/ 610 w 1096"/>
              <a:gd name="T57" fmla="*/ 86 h 200"/>
              <a:gd name="T58" fmla="*/ 624 w 1096"/>
              <a:gd name="T59" fmla="*/ 159 h 200"/>
              <a:gd name="T60" fmla="*/ 587 w 1096"/>
              <a:gd name="T61" fmla="*/ 84 h 200"/>
              <a:gd name="T62" fmla="*/ 585 w 1096"/>
              <a:gd name="T63" fmla="*/ 150 h 200"/>
              <a:gd name="T64" fmla="*/ 714 w 1096"/>
              <a:gd name="T65" fmla="*/ 149 h 200"/>
              <a:gd name="T66" fmla="*/ 653 w 1096"/>
              <a:gd name="T67" fmla="*/ 84 h 200"/>
              <a:gd name="T68" fmla="*/ 712 w 1096"/>
              <a:gd name="T69" fmla="*/ 117 h 200"/>
              <a:gd name="T70" fmla="*/ 656 w 1096"/>
              <a:gd name="T71" fmla="*/ 117 h 200"/>
              <a:gd name="T72" fmla="*/ 712 w 1096"/>
              <a:gd name="T73" fmla="*/ 117 h 200"/>
              <a:gd name="T74" fmla="*/ 793 w 1096"/>
              <a:gd name="T75" fmla="*/ 98 h 200"/>
              <a:gd name="T76" fmla="*/ 771 w 1096"/>
              <a:gd name="T77" fmla="*/ 159 h 200"/>
              <a:gd name="T78" fmla="*/ 763 w 1096"/>
              <a:gd name="T79" fmla="*/ 138 h 200"/>
              <a:gd name="T80" fmla="*/ 786 w 1096"/>
              <a:gd name="T81" fmla="*/ 74 h 200"/>
              <a:gd name="T82" fmla="*/ 818 w 1096"/>
              <a:gd name="T83" fmla="*/ 146 h 200"/>
              <a:gd name="T84" fmla="*/ 909 w 1096"/>
              <a:gd name="T85" fmla="*/ 136 h 200"/>
              <a:gd name="T86" fmla="*/ 857 w 1096"/>
              <a:gd name="T87" fmla="*/ 142 h 200"/>
              <a:gd name="T88" fmla="*/ 878 w 1096"/>
              <a:gd name="T89" fmla="*/ 122 h 200"/>
              <a:gd name="T90" fmla="*/ 887 w 1096"/>
              <a:gd name="T91" fmla="*/ 72 h 200"/>
              <a:gd name="T92" fmla="*/ 875 w 1096"/>
              <a:gd name="T93" fmla="*/ 87 h 200"/>
              <a:gd name="T94" fmla="*/ 904 w 1096"/>
              <a:gd name="T95" fmla="*/ 12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6" h="200">
                <a:moveTo>
                  <a:pt x="89" y="16"/>
                </a:moveTo>
                <a:cubicBezTo>
                  <a:pt x="200" y="0"/>
                  <a:pt x="200" y="0"/>
                  <a:pt x="200" y="0"/>
                </a:cubicBezTo>
                <a:cubicBezTo>
                  <a:pt x="200" y="99"/>
                  <a:pt x="200" y="99"/>
                  <a:pt x="200" y="99"/>
                </a:cubicBezTo>
                <a:cubicBezTo>
                  <a:pt x="89" y="99"/>
                  <a:pt x="89" y="99"/>
                  <a:pt x="89" y="99"/>
                </a:cubicBezTo>
                <a:lnTo>
                  <a:pt x="89" y="16"/>
                </a:lnTo>
                <a:close/>
                <a:moveTo>
                  <a:pt x="86" y="99"/>
                </a:moveTo>
                <a:cubicBezTo>
                  <a:pt x="86" y="16"/>
                  <a:pt x="86" y="16"/>
                  <a:pt x="86" y="16"/>
                </a:cubicBezTo>
                <a:cubicBezTo>
                  <a:pt x="0" y="28"/>
                  <a:pt x="0" y="28"/>
                  <a:pt x="0" y="28"/>
                </a:cubicBezTo>
                <a:cubicBezTo>
                  <a:pt x="0" y="99"/>
                  <a:pt x="0" y="99"/>
                  <a:pt x="0" y="99"/>
                </a:cubicBezTo>
                <a:lnTo>
                  <a:pt x="86" y="99"/>
                </a:lnTo>
                <a:close/>
                <a:moveTo>
                  <a:pt x="89" y="102"/>
                </a:moveTo>
                <a:cubicBezTo>
                  <a:pt x="89" y="184"/>
                  <a:pt x="89" y="184"/>
                  <a:pt x="89" y="184"/>
                </a:cubicBezTo>
                <a:cubicBezTo>
                  <a:pt x="200" y="200"/>
                  <a:pt x="200" y="200"/>
                  <a:pt x="200" y="200"/>
                </a:cubicBezTo>
                <a:cubicBezTo>
                  <a:pt x="200" y="102"/>
                  <a:pt x="200" y="102"/>
                  <a:pt x="200" y="102"/>
                </a:cubicBezTo>
                <a:lnTo>
                  <a:pt x="89" y="102"/>
                </a:lnTo>
                <a:close/>
                <a:moveTo>
                  <a:pt x="86" y="102"/>
                </a:moveTo>
                <a:cubicBezTo>
                  <a:pt x="0" y="102"/>
                  <a:pt x="0" y="102"/>
                  <a:pt x="0" y="102"/>
                </a:cubicBezTo>
                <a:cubicBezTo>
                  <a:pt x="0" y="172"/>
                  <a:pt x="0" y="172"/>
                  <a:pt x="0" y="172"/>
                </a:cubicBezTo>
                <a:cubicBezTo>
                  <a:pt x="86" y="184"/>
                  <a:pt x="86" y="184"/>
                  <a:pt x="86" y="184"/>
                </a:cubicBezTo>
                <a:lnTo>
                  <a:pt x="86" y="102"/>
                </a:lnTo>
                <a:close/>
                <a:moveTo>
                  <a:pt x="999" y="37"/>
                </a:moveTo>
                <a:cubicBezTo>
                  <a:pt x="994" y="37"/>
                  <a:pt x="994" y="37"/>
                  <a:pt x="994" y="37"/>
                </a:cubicBezTo>
                <a:cubicBezTo>
                  <a:pt x="992" y="39"/>
                  <a:pt x="990" y="41"/>
                  <a:pt x="987" y="43"/>
                </a:cubicBezTo>
                <a:cubicBezTo>
                  <a:pt x="984" y="45"/>
                  <a:pt x="981" y="46"/>
                  <a:pt x="978" y="48"/>
                </a:cubicBezTo>
                <a:cubicBezTo>
                  <a:pt x="974" y="50"/>
                  <a:pt x="971" y="51"/>
                  <a:pt x="968" y="53"/>
                </a:cubicBezTo>
                <a:cubicBezTo>
                  <a:pt x="964" y="54"/>
                  <a:pt x="961" y="55"/>
                  <a:pt x="958" y="56"/>
                </a:cubicBezTo>
                <a:cubicBezTo>
                  <a:pt x="958" y="70"/>
                  <a:pt x="958" y="70"/>
                  <a:pt x="958" y="70"/>
                </a:cubicBezTo>
                <a:cubicBezTo>
                  <a:pt x="961" y="69"/>
                  <a:pt x="964" y="68"/>
                  <a:pt x="966" y="67"/>
                </a:cubicBezTo>
                <a:cubicBezTo>
                  <a:pt x="969" y="66"/>
                  <a:pt x="972" y="65"/>
                  <a:pt x="974" y="64"/>
                </a:cubicBezTo>
                <a:cubicBezTo>
                  <a:pt x="977" y="62"/>
                  <a:pt x="979" y="61"/>
                  <a:pt x="981" y="60"/>
                </a:cubicBezTo>
                <a:cubicBezTo>
                  <a:pt x="983" y="58"/>
                  <a:pt x="985" y="57"/>
                  <a:pt x="986" y="56"/>
                </a:cubicBezTo>
                <a:cubicBezTo>
                  <a:pt x="986" y="159"/>
                  <a:pt x="986" y="159"/>
                  <a:pt x="986" y="159"/>
                </a:cubicBezTo>
                <a:cubicBezTo>
                  <a:pt x="999" y="159"/>
                  <a:pt x="999" y="159"/>
                  <a:pt x="999" y="159"/>
                </a:cubicBezTo>
                <a:lnTo>
                  <a:pt x="999" y="37"/>
                </a:lnTo>
                <a:close/>
                <a:moveTo>
                  <a:pt x="1058" y="38"/>
                </a:moveTo>
                <a:cubicBezTo>
                  <a:pt x="1052" y="38"/>
                  <a:pt x="1046" y="39"/>
                  <a:pt x="1041" y="42"/>
                </a:cubicBezTo>
                <a:cubicBezTo>
                  <a:pt x="1036" y="45"/>
                  <a:pt x="1032" y="49"/>
                  <a:pt x="1028" y="54"/>
                </a:cubicBezTo>
                <a:cubicBezTo>
                  <a:pt x="1025" y="59"/>
                  <a:pt x="1022" y="66"/>
                  <a:pt x="1021" y="74"/>
                </a:cubicBezTo>
                <a:cubicBezTo>
                  <a:pt x="1019" y="82"/>
                  <a:pt x="1018" y="91"/>
                  <a:pt x="1018" y="102"/>
                </a:cubicBezTo>
                <a:cubicBezTo>
                  <a:pt x="1018" y="111"/>
                  <a:pt x="1019" y="120"/>
                  <a:pt x="1020" y="127"/>
                </a:cubicBezTo>
                <a:cubicBezTo>
                  <a:pt x="1022" y="134"/>
                  <a:pt x="1024" y="140"/>
                  <a:pt x="1028" y="146"/>
                </a:cubicBezTo>
                <a:cubicBezTo>
                  <a:pt x="1031" y="151"/>
                  <a:pt x="1035" y="154"/>
                  <a:pt x="1040" y="157"/>
                </a:cubicBezTo>
                <a:cubicBezTo>
                  <a:pt x="1044" y="160"/>
                  <a:pt x="1050" y="161"/>
                  <a:pt x="1056" y="161"/>
                </a:cubicBezTo>
                <a:cubicBezTo>
                  <a:pt x="1062" y="161"/>
                  <a:pt x="1068" y="160"/>
                  <a:pt x="1072" y="157"/>
                </a:cubicBezTo>
                <a:cubicBezTo>
                  <a:pt x="1077" y="154"/>
                  <a:pt x="1082" y="150"/>
                  <a:pt x="1085" y="145"/>
                </a:cubicBezTo>
                <a:cubicBezTo>
                  <a:pt x="1088" y="140"/>
                  <a:pt x="1091" y="133"/>
                  <a:pt x="1093" y="125"/>
                </a:cubicBezTo>
                <a:cubicBezTo>
                  <a:pt x="1095" y="118"/>
                  <a:pt x="1096" y="109"/>
                  <a:pt x="1096" y="99"/>
                </a:cubicBezTo>
                <a:cubicBezTo>
                  <a:pt x="1096" y="58"/>
                  <a:pt x="1083" y="38"/>
                  <a:pt x="1058" y="38"/>
                </a:cubicBezTo>
                <a:close/>
                <a:moveTo>
                  <a:pt x="1057" y="149"/>
                </a:moveTo>
                <a:cubicBezTo>
                  <a:pt x="1040" y="149"/>
                  <a:pt x="1032" y="133"/>
                  <a:pt x="1032" y="101"/>
                </a:cubicBezTo>
                <a:cubicBezTo>
                  <a:pt x="1032" y="67"/>
                  <a:pt x="1040" y="49"/>
                  <a:pt x="1057" y="49"/>
                </a:cubicBezTo>
                <a:cubicBezTo>
                  <a:pt x="1074" y="49"/>
                  <a:pt x="1082" y="66"/>
                  <a:pt x="1082" y="100"/>
                </a:cubicBezTo>
                <a:cubicBezTo>
                  <a:pt x="1082" y="133"/>
                  <a:pt x="1073" y="149"/>
                  <a:pt x="1057" y="149"/>
                </a:cubicBezTo>
                <a:close/>
                <a:moveTo>
                  <a:pt x="414" y="40"/>
                </a:moveTo>
                <a:cubicBezTo>
                  <a:pt x="380" y="159"/>
                  <a:pt x="380" y="159"/>
                  <a:pt x="380" y="159"/>
                </a:cubicBezTo>
                <a:cubicBezTo>
                  <a:pt x="364" y="159"/>
                  <a:pt x="364" y="159"/>
                  <a:pt x="364" y="159"/>
                </a:cubicBezTo>
                <a:cubicBezTo>
                  <a:pt x="339" y="72"/>
                  <a:pt x="339" y="72"/>
                  <a:pt x="339" y="72"/>
                </a:cubicBezTo>
                <a:cubicBezTo>
                  <a:pt x="338" y="69"/>
                  <a:pt x="338" y="65"/>
                  <a:pt x="337" y="60"/>
                </a:cubicBezTo>
                <a:cubicBezTo>
                  <a:pt x="337" y="60"/>
                  <a:pt x="337" y="60"/>
                  <a:pt x="337" y="60"/>
                </a:cubicBezTo>
                <a:cubicBezTo>
                  <a:pt x="337" y="64"/>
                  <a:pt x="336" y="68"/>
                  <a:pt x="335" y="72"/>
                </a:cubicBezTo>
                <a:cubicBezTo>
                  <a:pt x="310" y="159"/>
                  <a:pt x="310" y="159"/>
                  <a:pt x="310" y="159"/>
                </a:cubicBezTo>
                <a:cubicBezTo>
                  <a:pt x="294" y="159"/>
                  <a:pt x="294" y="159"/>
                  <a:pt x="294" y="159"/>
                </a:cubicBezTo>
                <a:cubicBezTo>
                  <a:pt x="259" y="40"/>
                  <a:pt x="259" y="40"/>
                  <a:pt x="259" y="40"/>
                </a:cubicBezTo>
                <a:cubicBezTo>
                  <a:pt x="274" y="40"/>
                  <a:pt x="274" y="40"/>
                  <a:pt x="274" y="40"/>
                </a:cubicBezTo>
                <a:cubicBezTo>
                  <a:pt x="300" y="131"/>
                  <a:pt x="300" y="131"/>
                  <a:pt x="300" y="131"/>
                </a:cubicBezTo>
                <a:cubicBezTo>
                  <a:pt x="301" y="135"/>
                  <a:pt x="302" y="139"/>
                  <a:pt x="302" y="143"/>
                </a:cubicBezTo>
                <a:cubicBezTo>
                  <a:pt x="302" y="143"/>
                  <a:pt x="302" y="143"/>
                  <a:pt x="302" y="143"/>
                </a:cubicBezTo>
                <a:cubicBezTo>
                  <a:pt x="302" y="140"/>
                  <a:pt x="303" y="136"/>
                  <a:pt x="305" y="131"/>
                </a:cubicBezTo>
                <a:cubicBezTo>
                  <a:pt x="331" y="40"/>
                  <a:pt x="331" y="40"/>
                  <a:pt x="331" y="40"/>
                </a:cubicBezTo>
                <a:cubicBezTo>
                  <a:pt x="345" y="40"/>
                  <a:pt x="345" y="40"/>
                  <a:pt x="345" y="40"/>
                </a:cubicBezTo>
                <a:cubicBezTo>
                  <a:pt x="370" y="132"/>
                  <a:pt x="370" y="132"/>
                  <a:pt x="370" y="132"/>
                </a:cubicBezTo>
                <a:cubicBezTo>
                  <a:pt x="371" y="136"/>
                  <a:pt x="371" y="139"/>
                  <a:pt x="372" y="143"/>
                </a:cubicBezTo>
                <a:cubicBezTo>
                  <a:pt x="372" y="143"/>
                  <a:pt x="372" y="143"/>
                  <a:pt x="372" y="143"/>
                </a:cubicBezTo>
                <a:cubicBezTo>
                  <a:pt x="372" y="140"/>
                  <a:pt x="373" y="136"/>
                  <a:pt x="374" y="132"/>
                </a:cubicBezTo>
                <a:cubicBezTo>
                  <a:pt x="399" y="40"/>
                  <a:pt x="399" y="40"/>
                  <a:pt x="399" y="40"/>
                </a:cubicBezTo>
                <a:lnTo>
                  <a:pt x="414" y="40"/>
                </a:lnTo>
                <a:close/>
                <a:moveTo>
                  <a:pt x="442" y="46"/>
                </a:moveTo>
                <a:cubicBezTo>
                  <a:pt x="442" y="49"/>
                  <a:pt x="441" y="51"/>
                  <a:pt x="439" y="52"/>
                </a:cubicBezTo>
                <a:cubicBezTo>
                  <a:pt x="437" y="54"/>
                  <a:pt x="435" y="55"/>
                  <a:pt x="433" y="55"/>
                </a:cubicBezTo>
                <a:cubicBezTo>
                  <a:pt x="430" y="55"/>
                  <a:pt x="428" y="54"/>
                  <a:pt x="426" y="52"/>
                </a:cubicBezTo>
                <a:cubicBezTo>
                  <a:pt x="425" y="51"/>
                  <a:pt x="424" y="49"/>
                  <a:pt x="424" y="46"/>
                </a:cubicBezTo>
                <a:cubicBezTo>
                  <a:pt x="424" y="44"/>
                  <a:pt x="425" y="42"/>
                  <a:pt x="426" y="40"/>
                </a:cubicBezTo>
                <a:cubicBezTo>
                  <a:pt x="428" y="38"/>
                  <a:pt x="430" y="37"/>
                  <a:pt x="433" y="37"/>
                </a:cubicBezTo>
                <a:cubicBezTo>
                  <a:pt x="435" y="37"/>
                  <a:pt x="437" y="38"/>
                  <a:pt x="439" y="40"/>
                </a:cubicBezTo>
                <a:cubicBezTo>
                  <a:pt x="441" y="41"/>
                  <a:pt x="442" y="44"/>
                  <a:pt x="442" y="46"/>
                </a:cubicBezTo>
                <a:close/>
                <a:moveTo>
                  <a:pt x="439" y="159"/>
                </a:moveTo>
                <a:cubicBezTo>
                  <a:pt x="426" y="159"/>
                  <a:pt x="426" y="159"/>
                  <a:pt x="426" y="159"/>
                </a:cubicBezTo>
                <a:cubicBezTo>
                  <a:pt x="426" y="74"/>
                  <a:pt x="426" y="74"/>
                  <a:pt x="426" y="74"/>
                </a:cubicBezTo>
                <a:cubicBezTo>
                  <a:pt x="439" y="74"/>
                  <a:pt x="439" y="74"/>
                  <a:pt x="439" y="74"/>
                </a:cubicBezTo>
                <a:lnTo>
                  <a:pt x="439" y="159"/>
                </a:lnTo>
                <a:close/>
                <a:moveTo>
                  <a:pt x="530" y="159"/>
                </a:moveTo>
                <a:cubicBezTo>
                  <a:pt x="517" y="159"/>
                  <a:pt x="517" y="159"/>
                  <a:pt x="517" y="159"/>
                </a:cubicBezTo>
                <a:cubicBezTo>
                  <a:pt x="517" y="111"/>
                  <a:pt x="517" y="111"/>
                  <a:pt x="517" y="111"/>
                </a:cubicBezTo>
                <a:cubicBezTo>
                  <a:pt x="517" y="93"/>
                  <a:pt x="510" y="84"/>
                  <a:pt x="497" y="84"/>
                </a:cubicBezTo>
                <a:cubicBezTo>
                  <a:pt x="490" y="84"/>
                  <a:pt x="485" y="86"/>
                  <a:pt x="480" y="91"/>
                </a:cubicBezTo>
                <a:cubicBezTo>
                  <a:pt x="476" y="96"/>
                  <a:pt x="473" y="103"/>
                  <a:pt x="473" y="111"/>
                </a:cubicBezTo>
                <a:cubicBezTo>
                  <a:pt x="473" y="159"/>
                  <a:pt x="473" y="159"/>
                  <a:pt x="473" y="159"/>
                </a:cubicBezTo>
                <a:cubicBezTo>
                  <a:pt x="460" y="159"/>
                  <a:pt x="460" y="159"/>
                  <a:pt x="460" y="159"/>
                </a:cubicBezTo>
                <a:cubicBezTo>
                  <a:pt x="460" y="74"/>
                  <a:pt x="460" y="74"/>
                  <a:pt x="460" y="74"/>
                </a:cubicBezTo>
                <a:cubicBezTo>
                  <a:pt x="473" y="74"/>
                  <a:pt x="473" y="74"/>
                  <a:pt x="473" y="74"/>
                </a:cubicBezTo>
                <a:cubicBezTo>
                  <a:pt x="473" y="88"/>
                  <a:pt x="473" y="88"/>
                  <a:pt x="473" y="88"/>
                </a:cubicBezTo>
                <a:cubicBezTo>
                  <a:pt x="474" y="88"/>
                  <a:pt x="474" y="88"/>
                  <a:pt x="474" y="88"/>
                </a:cubicBezTo>
                <a:cubicBezTo>
                  <a:pt x="480" y="77"/>
                  <a:pt x="489" y="72"/>
                  <a:pt x="502" y="72"/>
                </a:cubicBezTo>
                <a:cubicBezTo>
                  <a:pt x="511" y="72"/>
                  <a:pt x="518" y="75"/>
                  <a:pt x="523" y="81"/>
                </a:cubicBezTo>
                <a:cubicBezTo>
                  <a:pt x="528" y="87"/>
                  <a:pt x="530" y="96"/>
                  <a:pt x="530" y="107"/>
                </a:cubicBezTo>
                <a:lnTo>
                  <a:pt x="530" y="159"/>
                </a:lnTo>
                <a:close/>
                <a:moveTo>
                  <a:pt x="624" y="159"/>
                </a:moveTo>
                <a:cubicBezTo>
                  <a:pt x="611" y="159"/>
                  <a:pt x="611" y="159"/>
                  <a:pt x="611" y="159"/>
                </a:cubicBezTo>
                <a:cubicBezTo>
                  <a:pt x="611" y="145"/>
                  <a:pt x="611" y="145"/>
                  <a:pt x="611" y="145"/>
                </a:cubicBezTo>
                <a:cubicBezTo>
                  <a:pt x="610" y="145"/>
                  <a:pt x="610" y="145"/>
                  <a:pt x="610" y="145"/>
                </a:cubicBezTo>
                <a:cubicBezTo>
                  <a:pt x="604" y="156"/>
                  <a:pt x="594" y="161"/>
                  <a:pt x="581" y="161"/>
                </a:cubicBezTo>
                <a:cubicBezTo>
                  <a:pt x="570" y="161"/>
                  <a:pt x="562" y="157"/>
                  <a:pt x="556" y="150"/>
                </a:cubicBezTo>
                <a:cubicBezTo>
                  <a:pt x="549" y="142"/>
                  <a:pt x="546" y="132"/>
                  <a:pt x="546" y="119"/>
                </a:cubicBezTo>
                <a:cubicBezTo>
                  <a:pt x="546" y="105"/>
                  <a:pt x="549" y="93"/>
                  <a:pt x="557" y="85"/>
                </a:cubicBezTo>
                <a:cubicBezTo>
                  <a:pt x="564" y="76"/>
                  <a:pt x="573" y="72"/>
                  <a:pt x="585" y="72"/>
                </a:cubicBezTo>
                <a:cubicBezTo>
                  <a:pt x="597" y="72"/>
                  <a:pt x="605" y="77"/>
                  <a:pt x="610" y="86"/>
                </a:cubicBezTo>
                <a:cubicBezTo>
                  <a:pt x="611" y="86"/>
                  <a:pt x="611" y="86"/>
                  <a:pt x="611" y="86"/>
                </a:cubicBezTo>
                <a:cubicBezTo>
                  <a:pt x="611" y="33"/>
                  <a:pt x="611" y="33"/>
                  <a:pt x="611" y="33"/>
                </a:cubicBezTo>
                <a:cubicBezTo>
                  <a:pt x="624" y="33"/>
                  <a:pt x="624" y="33"/>
                  <a:pt x="624" y="33"/>
                </a:cubicBezTo>
                <a:lnTo>
                  <a:pt x="624" y="159"/>
                </a:lnTo>
                <a:close/>
                <a:moveTo>
                  <a:pt x="611" y="121"/>
                </a:moveTo>
                <a:cubicBezTo>
                  <a:pt x="611" y="108"/>
                  <a:pt x="611" y="108"/>
                  <a:pt x="611" y="108"/>
                </a:cubicBezTo>
                <a:cubicBezTo>
                  <a:pt x="611" y="101"/>
                  <a:pt x="608" y="95"/>
                  <a:pt x="604" y="91"/>
                </a:cubicBezTo>
                <a:cubicBezTo>
                  <a:pt x="599" y="86"/>
                  <a:pt x="593" y="84"/>
                  <a:pt x="587" y="84"/>
                </a:cubicBezTo>
                <a:cubicBezTo>
                  <a:pt x="578" y="84"/>
                  <a:pt x="572" y="87"/>
                  <a:pt x="567" y="93"/>
                </a:cubicBezTo>
                <a:cubicBezTo>
                  <a:pt x="562" y="99"/>
                  <a:pt x="560" y="107"/>
                  <a:pt x="560" y="118"/>
                </a:cubicBezTo>
                <a:cubicBezTo>
                  <a:pt x="560" y="128"/>
                  <a:pt x="562" y="135"/>
                  <a:pt x="567" y="141"/>
                </a:cubicBezTo>
                <a:cubicBezTo>
                  <a:pt x="571" y="147"/>
                  <a:pt x="577" y="150"/>
                  <a:pt x="585" y="150"/>
                </a:cubicBezTo>
                <a:cubicBezTo>
                  <a:pt x="593" y="150"/>
                  <a:pt x="599" y="147"/>
                  <a:pt x="604" y="142"/>
                </a:cubicBezTo>
                <a:cubicBezTo>
                  <a:pt x="608" y="136"/>
                  <a:pt x="611" y="129"/>
                  <a:pt x="611" y="121"/>
                </a:cubicBezTo>
                <a:close/>
                <a:moveTo>
                  <a:pt x="726" y="116"/>
                </a:moveTo>
                <a:cubicBezTo>
                  <a:pt x="726" y="130"/>
                  <a:pt x="722" y="141"/>
                  <a:pt x="714" y="149"/>
                </a:cubicBezTo>
                <a:cubicBezTo>
                  <a:pt x="707" y="157"/>
                  <a:pt x="696" y="161"/>
                  <a:pt x="683" y="161"/>
                </a:cubicBezTo>
                <a:cubicBezTo>
                  <a:pt x="671" y="161"/>
                  <a:pt x="661" y="157"/>
                  <a:pt x="653" y="149"/>
                </a:cubicBezTo>
                <a:cubicBezTo>
                  <a:pt x="646" y="141"/>
                  <a:pt x="642" y="131"/>
                  <a:pt x="642" y="118"/>
                </a:cubicBezTo>
                <a:cubicBezTo>
                  <a:pt x="642" y="104"/>
                  <a:pt x="646" y="92"/>
                  <a:pt x="653" y="84"/>
                </a:cubicBezTo>
                <a:cubicBezTo>
                  <a:pt x="661" y="76"/>
                  <a:pt x="672" y="72"/>
                  <a:pt x="685" y="72"/>
                </a:cubicBezTo>
                <a:cubicBezTo>
                  <a:pt x="698" y="72"/>
                  <a:pt x="708" y="76"/>
                  <a:pt x="715" y="84"/>
                </a:cubicBezTo>
                <a:cubicBezTo>
                  <a:pt x="722" y="92"/>
                  <a:pt x="726" y="103"/>
                  <a:pt x="726" y="116"/>
                </a:cubicBezTo>
                <a:close/>
                <a:moveTo>
                  <a:pt x="712" y="117"/>
                </a:moveTo>
                <a:cubicBezTo>
                  <a:pt x="712" y="106"/>
                  <a:pt x="709" y="98"/>
                  <a:pt x="705" y="92"/>
                </a:cubicBezTo>
                <a:cubicBezTo>
                  <a:pt x="700" y="87"/>
                  <a:pt x="693" y="84"/>
                  <a:pt x="684" y="84"/>
                </a:cubicBezTo>
                <a:cubicBezTo>
                  <a:pt x="676" y="84"/>
                  <a:pt x="669" y="87"/>
                  <a:pt x="664" y="92"/>
                </a:cubicBezTo>
                <a:cubicBezTo>
                  <a:pt x="658" y="98"/>
                  <a:pt x="656" y="107"/>
                  <a:pt x="656" y="117"/>
                </a:cubicBezTo>
                <a:cubicBezTo>
                  <a:pt x="656" y="127"/>
                  <a:pt x="658" y="135"/>
                  <a:pt x="664" y="141"/>
                </a:cubicBezTo>
                <a:cubicBezTo>
                  <a:pt x="669" y="147"/>
                  <a:pt x="676" y="150"/>
                  <a:pt x="684" y="150"/>
                </a:cubicBezTo>
                <a:cubicBezTo>
                  <a:pt x="693" y="150"/>
                  <a:pt x="700" y="147"/>
                  <a:pt x="705" y="141"/>
                </a:cubicBezTo>
                <a:cubicBezTo>
                  <a:pt x="709" y="136"/>
                  <a:pt x="712" y="127"/>
                  <a:pt x="712" y="117"/>
                </a:cubicBezTo>
                <a:close/>
                <a:moveTo>
                  <a:pt x="850" y="74"/>
                </a:moveTo>
                <a:cubicBezTo>
                  <a:pt x="825" y="159"/>
                  <a:pt x="825" y="159"/>
                  <a:pt x="825" y="159"/>
                </a:cubicBezTo>
                <a:cubicBezTo>
                  <a:pt x="811" y="159"/>
                  <a:pt x="811" y="159"/>
                  <a:pt x="811" y="159"/>
                </a:cubicBezTo>
                <a:cubicBezTo>
                  <a:pt x="793" y="98"/>
                  <a:pt x="793" y="98"/>
                  <a:pt x="793" y="98"/>
                </a:cubicBezTo>
                <a:cubicBezTo>
                  <a:pt x="793" y="96"/>
                  <a:pt x="792" y="94"/>
                  <a:pt x="792" y="90"/>
                </a:cubicBezTo>
                <a:cubicBezTo>
                  <a:pt x="792" y="90"/>
                  <a:pt x="792" y="90"/>
                  <a:pt x="792" y="90"/>
                </a:cubicBezTo>
                <a:cubicBezTo>
                  <a:pt x="791" y="92"/>
                  <a:pt x="791" y="95"/>
                  <a:pt x="790" y="98"/>
                </a:cubicBezTo>
                <a:cubicBezTo>
                  <a:pt x="771" y="159"/>
                  <a:pt x="771" y="159"/>
                  <a:pt x="771" y="159"/>
                </a:cubicBezTo>
                <a:cubicBezTo>
                  <a:pt x="757" y="159"/>
                  <a:pt x="757" y="159"/>
                  <a:pt x="757" y="159"/>
                </a:cubicBezTo>
                <a:cubicBezTo>
                  <a:pt x="731" y="74"/>
                  <a:pt x="731" y="74"/>
                  <a:pt x="731" y="74"/>
                </a:cubicBezTo>
                <a:cubicBezTo>
                  <a:pt x="746" y="74"/>
                  <a:pt x="746" y="74"/>
                  <a:pt x="746" y="74"/>
                </a:cubicBezTo>
                <a:cubicBezTo>
                  <a:pt x="763" y="138"/>
                  <a:pt x="763" y="138"/>
                  <a:pt x="763" y="138"/>
                </a:cubicBezTo>
                <a:cubicBezTo>
                  <a:pt x="764" y="140"/>
                  <a:pt x="764" y="143"/>
                  <a:pt x="764" y="146"/>
                </a:cubicBezTo>
                <a:cubicBezTo>
                  <a:pt x="765" y="146"/>
                  <a:pt x="765" y="146"/>
                  <a:pt x="765" y="146"/>
                </a:cubicBezTo>
                <a:cubicBezTo>
                  <a:pt x="765" y="144"/>
                  <a:pt x="766" y="141"/>
                  <a:pt x="767" y="138"/>
                </a:cubicBezTo>
                <a:cubicBezTo>
                  <a:pt x="786" y="74"/>
                  <a:pt x="786" y="74"/>
                  <a:pt x="786" y="74"/>
                </a:cubicBezTo>
                <a:cubicBezTo>
                  <a:pt x="799" y="74"/>
                  <a:pt x="799" y="74"/>
                  <a:pt x="799" y="74"/>
                </a:cubicBezTo>
                <a:cubicBezTo>
                  <a:pt x="816" y="138"/>
                  <a:pt x="816" y="138"/>
                  <a:pt x="816" y="138"/>
                </a:cubicBezTo>
                <a:cubicBezTo>
                  <a:pt x="817" y="140"/>
                  <a:pt x="817" y="143"/>
                  <a:pt x="818" y="146"/>
                </a:cubicBezTo>
                <a:cubicBezTo>
                  <a:pt x="818" y="146"/>
                  <a:pt x="818" y="146"/>
                  <a:pt x="818" y="146"/>
                </a:cubicBezTo>
                <a:cubicBezTo>
                  <a:pt x="818" y="143"/>
                  <a:pt x="819" y="141"/>
                  <a:pt x="820" y="138"/>
                </a:cubicBezTo>
                <a:cubicBezTo>
                  <a:pt x="837" y="74"/>
                  <a:pt x="837" y="74"/>
                  <a:pt x="837" y="74"/>
                </a:cubicBezTo>
                <a:lnTo>
                  <a:pt x="850" y="74"/>
                </a:lnTo>
                <a:close/>
                <a:moveTo>
                  <a:pt x="909" y="136"/>
                </a:moveTo>
                <a:cubicBezTo>
                  <a:pt x="909" y="144"/>
                  <a:pt x="906" y="150"/>
                  <a:pt x="901" y="154"/>
                </a:cubicBezTo>
                <a:cubicBezTo>
                  <a:pt x="895" y="159"/>
                  <a:pt x="887" y="161"/>
                  <a:pt x="878" y="161"/>
                </a:cubicBezTo>
                <a:cubicBezTo>
                  <a:pt x="870" y="161"/>
                  <a:pt x="863" y="160"/>
                  <a:pt x="857" y="156"/>
                </a:cubicBezTo>
                <a:cubicBezTo>
                  <a:pt x="857" y="142"/>
                  <a:pt x="857" y="142"/>
                  <a:pt x="857" y="142"/>
                </a:cubicBezTo>
                <a:cubicBezTo>
                  <a:pt x="864" y="147"/>
                  <a:pt x="871" y="150"/>
                  <a:pt x="879" y="150"/>
                </a:cubicBezTo>
                <a:cubicBezTo>
                  <a:pt x="890" y="150"/>
                  <a:pt x="895" y="146"/>
                  <a:pt x="895" y="138"/>
                </a:cubicBezTo>
                <a:cubicBezTo>
                  <a:pt x="895" y="135"/>
                  <a:pt x="894" y="132"/>
                  <a:pt x="892" y="130"/>
                </a:cubicBezTo>
                <a:cubicBezTo>
                  <a:pt x="890" y="128"/>
                  <a:pt x="885" y="125"/>
                  <a:pt x="878" y="122"/>
                </a:cubicBezTo>
                <a:cubicBezTo>
                  <a:pt x="870" y="119"/>
                  <a:pt x="865" y="115"/>
                  <a:pt x="862" y="111"/>
                </a:cubicBezTo>
                <a:cubicBezTo>
                  <a:pt x="859" y="108"/>
                  <a:pt x="857" y="103"/>
                  <a:pt x="857" y="97"/>
                </a:cubicBezTo>
                <a:cubicBezTo>
                  <a:pt x="857" y="90"/>
                  <a:pt x="860" y="84"/>
                  <a:pt x="866" y="79"/>
                </a:cubicBezTo>
                <a:cubicBezTo>
                  <a:pt x="871" y="74"/>
                  <a:pt x="878" y="72"/>
                  <a:pt x="887" y="72"/>
                </a:cubicBezTo>
                <a:cubicBezTo>
                  <a:pt x="894" y="72"/>
                  <a:pt x="900" y="73"/>
                  <a:pt x="905" y="76"/>
                </a:cubicBezTo>
                <a:cubicBezTo>
                  <a:pt x="905" y="90"/>
                  <a:pt x="905" y="90"/>
                  <a:pt x="905" y="90"/>
                </a:cubicBezTo>
                <a:cubicBezTo>
                  <a:pt x="900" y="86"/>
                  <a:pt x="893" y="84"/>
                  <a:pt x="886" y="84"/>
                </a:cubicBezTo>
                <a:cubicBezTo>
                  <a:pt x="881" y="84"/>
                  <a:pt x="878" y="85"/>
                  <a:pt x="875" y="87"/>
                </a:cubicBezTo>
                <a:cubicBezTo>
                  <a:pt x="872" y="89"/>
                  <a:pt x="871" y="92"/>
                  <a:pt x="871" y="96"/>
                </a:cubicBezTo>
                <a:cubicBezTo>
                  <a:pt x="871" y="99"/>
                  <a:pt x="872" y="102"/>
                  <a:pt x="874" y="104"/>
                </a:cubicBezTo>
                <a:cubicBezTo>
                  <a:pt x="876" y="106"/>
                  <a:pt x="881" y="109"/>
                  <a:pt x="887" y="111"/>
                </a:cubicBezTo>
                <a:cubicBezTo>
                  <a:pt x="895" y="115"/>
                  <a:pt x="901" y="118"/>
                  <a:pt x="904" y="122"/>
                </a:cubicBezTo>
                <a:cubicBezTo>
                  <a:pt x="908" y="126"/>
                  <a:pt x="909" y="131"/>
                  <a:pt x="909"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sp>
        <p:nvSpPr>
          <p:cNvPr id="7" name="Free upgrade"/>
          <p:cNvSpPr txBox="1"/>
          <p:nvPr/>
        </p:nvSpPr>
        <p:spPr>
          <a:xfrm>
            <a:off x="2037203" y="4428470"/>
            <a:ext cx="8304024" cy="884046"/>
          </a:xfrm>
          <a:prstGeom prst="rect">
            <a:avLst/>
          </a:prstGeom>
          <a:noFill/>
        </p:spPr>
        <p:txBody>
          <a:bodyPr wrap="square" lIns="182854" tIns="146283" rIns="182854" bIns="146283" rtlCol="0">
            <a:spAutoFit/>
          </a:bodyPr>
          <a:lstStyle/>
          <a:p>
            <a:pPr algn="ctr" defTabSz="932619">
              <a:lnSpc>
                <a:spcPct val="90000"/>
              </a:lnSpc>
              <a:spcAft>
                <a:spcPts val="600"/>
              </a:spcAft>
            </a:pPr>
            <a:r>
              <a:rPr lang="en-US" sz="4250" b="1" dirty="0">
                <a:gradFill>
                  <a:gsLst>
                    <a:gs pos="2917">
                      <a:srgbClr val="FFFFFF"/>
                    </a:gs>
                    <a:gs pos="30000">
                      <a:srgbClr val="FFFFFF"/>
                    </a:gs>
                  </a:gsLst>
                  <a:lin ang="5400000" scaled="0"/>
                </a:gradFill>
              </a:rPr>
              <a:t>Free upgrade </a:t>
            </a:r>
            <a:r>
              <a:rPr lang="en-US" sz="4250" dirty="0">
                <a:gradFill>
                  <a:gsLst>
                    <a:gs pos="2917">
                      <a:srgbClr val="FFFFFF"/>
                    </a:gs>
                    <a:gs pos="30000">
                      <a:srgbClr val="FFFFFF"/>
                    </a:gs>
                  </a:gsLst>
                  <a:lin ang="5400000" scaled="0"/>
                </a:gradFill>
              </a:rPr>
              <a:t>for the first year</a:t>
            </a:r>
            <a:endParaRPr lang="en-US" sz="4250" dirty="0">
              <a:gradFill>
                <a:gsLst>
                  <a:gs pos="2917">
                    <a:srgbClr val="FFFFFF"/>
                  </a:gs>
                  <a:gs pos="30000">
                    <a:srgbClr val="FFFFFF"/>
                  </a:gs>
                </a:gsLst>
                <a:lin ang="5400000" scaled="0"/>
              </a:gradFill>
              <a:latin typeface="Segoe UI Light"/>
            </a:endParaRPr>
          </a:p>
        </p:txBody>
      </p:sp>
      <p:sp>
        <p:nvSpPr>
          <p:cNvPr id="23" name="1B Windows 10 Devices"/>
          <p:cNvSpPr txBox="1"/>
          <p:nvPr/>
        </p:nvSpPr>
        <p:spPr>
          <a:xfrm>
            <a:off x="2648950" y="3497262"/>
            <a:ext cx="7096377" cy="1126420"/>
          </a:xfrm>
          <a:prstGeom prst="rect">
            <a:avLst/>
          </a:prstGeom>
          <a:noFill/>
        </p:spPr>
        <p:txBody>
          <a:bodyPr wrap="none" lIns="182854" tIns="146283" rIns="182854" bIns="146283" rtlCol="0">
            <a:spAutoFit/>
          </a:bodyPr>
          <a:lstStyle/>
          <a:p>
            <a:pPr algn="ctr" defTabSz="932619">
              <a:lnSpc>
                <a:spcPct val="90000"/>
              </a:lnSpc>
              <a:spcAft>
                <a:spcPts val="600"/>
              </a:spcAft>
            </a:pPr>
            <a:r>
              <a:rPr lang="en-US" sz="6000" spc="-101" dirty="0">
                <a:gradFill>
                  <a:gsLst>
                    <a:gs pos="2917">
                      <a:srgbClr val="FFFFFF"/>
                    </a:gs>
                    <a:gs pos="30000">
                      <a:srgbClr val="FFFFFF"/>
                    </a:gs>
                  </a:gsLst>
                  <a:lin ang="5400000" scaled="0"/>
                </a:gradFill>
              </a:rPr>
              <a:t>Windows 10 Devices</a:t>
            </a:r>
          </a:p>
        </p:txBody>
      </p:sp>
      <p:sp>
        <p:nvSpPr>
          <p:cNvPr id="2" name="TextBox 1"/>
          <p:cNvSpPr txBox="1"/>
          <p:nvPr/>
        </p:nvSpPr>
        <p:spPr>
          <a:xfrm>
            <a:off x="3215396" y="2553292"/>
            <a:ext cx="6005684" cy="1888039"/>
          </a:xfrm>
          <a:prstGeom prst="rect">
            <a:avLst/>
          </a:prstGeom>
          <a:noFill/>
        </p:spPr>
        <p:txBody>
          <a:bodyPr wrap="square" lIns="182854" tIns="146283" rIns="182854" bIns="146283" rtlCol="0">
            <a:spAutoFit/>
          </a:bodyPr>
          <a:lstStyle/>
          <a:p>
            <a:pPr algn="ctr" defTabSz="932619">
              <a:lnSpc>
                <a:spcPct val="90000"/>
              </a:lnSpc>
              <a:spcAft>
                <a:spcPts val="600"/>
              </a:spcAft>
            </a:pPr>
            <a:r>
              <a:rPr lang="en-US" sz="11499" b="1" dirty="0">
                <a:gradFill>
                  <a:gsLst>
                    <a:gs pos="2917">
                      <a:srgbClr val="FFFFFF"/>
                    </a:gs>
                    <a:gs pos="30000">
                      <a:srgbClr val="FFFFFF"/>
                    </a:gs>
                  </a:gsLst>
                  <a:lin ang="5400000" scaled="0"/>
                </a:gradFill>
              </a:rPr>
              <a:t>1 Billion</a:t>
            </a:r>
          </a:p>
        </p:txBody>
      </p:sp>
    </p:spTree>
    <p:extLst>
      <p:ext uri="{BB962C8B-B14F-4D97-AF65-F5344CB8AC3E}">
        <p14:creationId xmlns:p14="http://schemas.microsoft.com/office/powerpoint/2010/main" val="218647377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500"/>
                                        <p:tgtEl>
                                          <p:spTgt spid="4"/>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childTnLst>
                                </p:cTn>
                              </p:par>
                              <p:par>
                                <p:cTn id="22" presetID="63" presetClass="path" presetSubtype="0" decel="100000" fill="hold" grpId="1" nodeType="withEffect">
                                  <p:stCondLst>
                                    <p:cond delay="750"/>
                                  </p:stCondLst>
                                  <p:childTnLst>
                                    <p:animMotion origin="layout" path="M 0 0 L 0.00013 0.10213 " pathEditMode="relative" rAng="0" ptsTypes="AA">
                                      <p:cBhvr>
                                        <p:cTn id="23" dur="750" spd="-100000" fill="hold"/>
                                        <p:tgtEl>
                                          <p:spTgt spid="2"/>
                                        </p:tgtEl>
                                        <p:attrNameLst>
                                          <p:attrName>ppt_x</p:attrName>
                                          <p:attrName>ppt_y</p:attrName>
                                        </p:attrNameLst>
                                      </p:cBhvr>
                                      <p:rCtr x="0" y="5107"/>
                                    </p:animMotion>
                                  </p:childTnLst>
                                </p:cTn>
                              </p:par>
                            </p:childTnLst>
                          </p:cTn>
                        </p:par>
                      </p:childTnLst>
                    </p:cTn>
                  </p:par>
                  <p:par>
                    <p:cTn id="24" fill="hold">
                      <p:stCondLst>
                        <p:cond delay="indefinite"/>
                      </p:stCondLst>
                      <p:childTnLst>
                        <p:par>
                          <p:cTn id="25" fill="hold">
                            <p:stCondLst>
                              <p:cond delay="0"/>
                            </p:stCondLst>
                            <p:childTnLst>
                              <p:par>
                                <p:cTn id="26" presetID="6" presetClass="emph" presetSubtype="0" accel="50000" decel="50000" fill="hold" grpId="2" nodeType="clickEffect">
                                  <p:stCondLst>
                                    <p:cond delay="0"/>
                                  </p:stCondLst>
                                  <p:childTnLst>
                                    <p:animScale>
                                      <p:cBhvr>
                                        <p:cTn id="27" dur="1000" fill="hold"/>
                                        <p:tgtEl>
                                          <p:spTgt spid="2"/>
                                        </p:tgtEl>
                                      </p:cBhvr>
                                      <p:by x="75000" y="75000"/>
                                    </p:animScale>
                                  </p:childTnLst>
                                </p:cTn>
                              </p:par>
                              <p:par>
                                <p:cTn id="28" presetID="35" presetClass="path" presetSubtype="0" accel="50000" decel="50000" fill="hold" grpId="3" nodeType="withEffect">
                                  <p:stCondLst>
                                    <p:cond delay="0"/>
                                  </p:stCondLst>
                                  <p:childTnLst>
                                    <p:animMotion origin="layout" path="M 0 0 L 0 -0.05606 " pathEditMode="relative" rAng="0" ptsTypes="AA">
                                      <p:cBhvr>
                                        <p:cTn id="29" dur="1000" fill="hold"/>
                                        <p:tgtEl>
                                          <p:spTgt spid="2"/>
                                        </p:tgtEl>
                                        <p:attrNameLst>
                                          <p:attrName>ppt_x</p:attrName>
                                          <p:attrName>ppt_y</p:attrName>
                                        </p:attrNameLst>
                                      </p:cBhvr>
                                      <p:rCtr x="0" y="-2814"/>
                                    </p:animMotion>
                                  </p:childTnLst>
                                </p:cTn>
                              </p:par>
                              <p:par>
                                <p:cTn id="30" presetID="10" presetClass="entr" presetSubtype="0" fill="hold" grpId="0" nodeType="withEffect">
                                  <p:stCondLst>
                                    <p:cond delay="6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250"/>
                                        <p:tgtEl>
                                          <p:spTgt spid="23"/>
                                        </p:tgtEl>
                                      </p:cBhvr>
                                    </p:animEffect>
                                  </p:childTnLst>
                                </p:cTn>
                              </p:par>
                              <p:par>
                                <p:cTn id="33" presetID="63" presetClass="path" presetSubtype="0" decel="100000" fill="hold" grpId="1" nodeType="withEffect">
                                  <p:stCondLst>
                                    <p:cond delay="400"/>
                                  </p:stCondLst>
                                  <p:childTnLst>
                                    <p:animMotion origin="layout" path="M -5.6676E-7 -1.94734E-6 L -0.09791 0.00046 " pathEditMode="relative" rAng="0" ptsTypes="AA">
                                      <p:cBhvr>
                                        <p:cTn id="34" dur="750" spd="-100000" fill="hold"/>
                                        <p:tgtEl>
                                          <p:spTgt spid="23"/>
                                        </p:tgtEl>
                                        <p:attrNameLst>
                                          <p:attrName>ppt_x</p:attrName>
                                          <p:attrName>ppt_y</p:attrName>
                                        </p:attrNameLst>
                                      </p:cBhvr>
                                      <p:rCtr x="-4902"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7" grpId="1"/>
      <p:bldP spid="23" grpId="0"/>
      <p:bldP spid="23" grpId="1"/>
      <p:bldP spid="2" grpId="0"/>
      <p:bldP spid="2" grpId="1"/>
      <p:bldP spid="2" grpId="2"/>
      <p:bldP spid="2" grpId="3"/>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427039" y="447674"/>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sp>
        <p:nvSpPr>
          <p:cNvPr id="12"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Platform redirection</a:t>
            </a:r>
            <a:endParaRPr lang="en-US" sz="4080" dirty="0">
              <a:gradFill>
                <a:gsLst>
                  <a:gs pos="0">
                    <a:srgbClr val="00188F"/>
                  </a:gs>
                  <a:gs pos="100000">
                    <a:srgbClr val="00188F"/>
                  </a:gs>
                </a:gsLst>
                <a:lin ang="5400000" scaled="1"/>
              </a:gradFill>
            </a:endParaRPr>
          </a:p>
        </p:txBody>
      </p:sp>
      <p:sp>
        <p:nvSpPr>
          <p:cNvPr id="18" name="Rectangle 17"/>
          <p:cNvSpPr/>
          <p:nvPr/>
        </p:nvSpPr>
        <p:spPr>
          <a:xfrm>
            <a:off x="307041" y="789994"/>
            <a:ext cx="9561537" cy="382308"/>
          </a:xfrm>
          <a:prstGeom prst="rect">
            <a:avLst/>
          </a:prstGeom>
        </p:spPr>
        <p:txBody>
          <a:bodyPr wrap="square">
            <a:spAutoFit/>
          </a:bodyPr>
          <a:lstStyle/>
          <a:p>
            <a:pPr defTabSz="932742"/>
            <a:r>
              <a:rPr lang="en-US" sz="1836" dirty="0" smtClean="0">
                <a:solidFill>
                  <a:srgbClr val="737373"/>
                </a:solidFill>
              </a:rPr>
              <a:t>Android platform capabilities are redirected to Windows</a:t>
            </a:r>
            <a:endParaRPr lang="en-US" sz="1836" dirty="0">
              <a:solidFill>
                <a:srgbClr val="737373"/>
              </a:solidFill>
            </a:endParaRPr>
          </a:p>
        </p:txBody>
      </p:sp>
      <p:sp>
        <p:nvSpPr>
          <p:cNvPr id="14" name="Rectangle 13"/>
          <p:cNvSpPr/>
          <p:nvPr/>
        </p:nvSpPr>
        <p:spPr bwMode="auto">
          <a:xfrm>
            <a:off x="615432" y="2044889"/>
            <a:ext cx="4876800" cy="21411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APPX</a:t>
            </a: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smtClean="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339714" y="3161233"/>
            <a:ext cx="1485900" cy="881653"/>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APK</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310632" y="1857414"/>
            <a:ext cx="5410200" cy="2517695"/>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02745" y="4676974"/>
            <a:ext cx="4873672" cy="12547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“PROJECT ASTORIA” SUBSYSTEM</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602745" y="6164262"/>
            <a:ext cx="4886380" cy="663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WINDOWS</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Line Callout 1 (Accent Bar) 22"/>
          <p:cNvSpPr/>
          <p:nvPr/>
        </p:nvSpPr>
        <p:spPr bwMode="auto">
          <a:xfrm>
            <a:off x="7285037" y="3116262"/>
            <a:ext cx="4267200" cy="3581400"/>
          </a:xfrm>
          <a:prstGeom prst="accentCallout1">
            <a:avLst>
              <a:gd name="adj1" fmla="val 48177"/>
              <a:gd name="adj2" fmla="val -6541"/>
              <a:gd name="adj3" fmla="val 65682"/>
              <a:gd name="adj4" fmla="val -45630"/>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File system</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Contacts, photos,…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Sensors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Camera</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Hardware accelerated graphics &amp; Direct X</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Networking/sockets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Application lifecycle</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Resource </a:t>
            </a:r>
            <a:r>
              <a:rPr lang="en-US" dirty="0">
                <a:solidFill>
                  <a:srgbClr val="404040">
                    <a:lumMod val="50000"/>
                  </a:srgbClr>
                </a:solidFill>
                <a:ea typeface="Segoe UI" pitchFamily="34" charset="0"/>
                <a:cs typeface="Segoe UI" pitchFamily="34" charset="0"/>
              </a:rPr>
              <a:t>management</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Background execution model</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Security model</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1"/>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22" name="Rectangle 2"/>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24" name="Rectangle 3"/>
          <p:cNvSpPr/>
          <p:nvPr/>
        </p:nvSpPr>
        <p:spPr bwMode="auto">
          <a:xfrm>
            <a:off x="10783475" y="105971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97697184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Performance</a:t>
            </a:r>
            <a:r>
              <a:rPr lang="en-US" sz="4080">
                <a:gradFill>
                  <a:gsLst>
                    <a:gs pos="0">
                      <a:srgbClr val="0078D7"/>
                    </a:gs>
                    <a:gs pos="100000">
                      <a:srgbClr val="0078D7"/>
                    </a:gs>
                  </a:gsLst>
                  <a:lin ang="5400000" scaled="1"/>
                </a:gradFill>
              </a:rPr>
              <a:t> and </a:t>
            </a:r>
            <a:r>
              <a:rPr lang="en-US" sz="4080" smtClean="0">
                <a:gradFill>
                  <a:gsLst>
                    <a:gs pos="0">
                      <a:srgbClr val="0078D7"/>
                    </a:gs>
                    <a:gs pos="100000">
                      <a:srgbClr val="0078D7"/>
                    </a:gs>
                  </a:gsLst>
                  <a:lin ang="5400000" scaled="1"/>
                </a:gradFill>
              </a:rPr>
              <a:t>Battery</a:t>
            </a:r>
            <a:endParaRPr lang="en-US" sz="4080" dirty="0">
              <a:gradFill>
                <a:gsLst>
                  <a:gs pos="0">
                    <a:srgbClr val="00188F"/>
                  </a:gs>
                  <a:gs pos="100000">
                    <a:srgbClr val="00188F"/>
                  </a:gs>
                </a:gsLst>
                <a:lin ang="5400000" scaled="1"/>
              </a:gradFill>
            </a:endParaRPr>
          </a:p>
        </p:txBody>
      </p:sp>
      <p:sp>
        <p:nvSpPr>
          <p:cNvPr id="26" name="Line Callout 1 (Accent Bar) 25"/>
          <p:cNvSpPr/>
          <p:nvPr/>
        </p:nvSpPr>
        <p:spPr bwMode="auto">
          <a:xfrm>
            <a:off x="7285037" y="3116262"/>
            <a:ext cx="4267200" cy="3581400"/>
          </a:xfrm>
          <a:prstGeom prst="accentCallout1">
            <a:avLst>
              <a:gd name="adj1" fmla="val 52036"/>
              <a:gd name="adj2" fmla="val -6541"/>
              <a:gd name="adj3" fmla="val 63442"/>
              <a:gd name="adj4" fmla="val -42543"/>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defTabSz="932742"/>
            <a:r>
              <a:rPr lang="en-US" dirty="0">
                <a:solidFill>
                  <a:srgbClr val="404040">
                    <a:lumMod val="75000"/>
                  </a:srgbClr>
                </a:solidFill>
              </a:rPr>
              <a:t>Windows</a:t>
            </a:r>
            <a:r>
              <a:rPr lang="en-US">
                <a:solidFill>
                  <a:srgbClr val="404040">
                    <a:lumMod val="75000"/>
                  </a:srgbClr>
                </a:solidFill>
              </a:rPr>
              <a:t> resource </a:t>
            </a:r>
            <a:r>
              <a:rPr lang="en-US" smtClean="0">
                <a:solidFill>
                  <a:srgbClr val="404040">
                    <a:lumMod val="75000"/>
                  </a:srgbClr>
                </a:solidFill>
              </a:rPr>
              <a:t>management</a:t>
            </a:r>
            <a:endParaRPr lang="en-US" dirty="0">
              <a:solidFill>
                <a:srgbClr val="404040">
                  <a:lumMod val="75000"/>
                </a:srgbClr>
              </a:solidFill>
            </a:endParaRPr>
          </a:p>
          <a:p>
            <a:pPr defTabSz="932742"/>
            <a:endParaRPr lang="en-US" dirty="0">
              <a:solidFill>
                <a:srgbClr val="404040">
                  <a:lumMod val="75000"/>
                </a:srgbClr>
              </a:solidFill>
            </a:endParaRPr>
          </a:p>
          <a:p>
            <a:pPr defTabSz="932742"/>
            <a:r>
              <a:rPr lang="en-US" dirty="0">
                <a:solidFill>
                  <a:srgbClr val="404040">
                    <a:lumMod val="75000"/>
                  </a:srgbClr>
                </a:solidFill>
              </a:rPr>
              <a:t>Runs</a:t>
            </a:r>
            <a:r>
              <a:rPr lang="en-US">
                <a:solidFill>
                  <a:srgbClr val="404040">
                    <a:lumMod val="75000"/>
                  </a:srgbClr>
                </a:solidFill>
              </a:rPr>
              <a:t> directly on top </a:t>
            </a:r>
            <a:r>
              <a:rPr lang="en-US" smtClean="0">
                <a:solidFill>
                  <a:srgbClr val="404040">
                    <a:lumMod val="75000"/>
                  </a:srgbClr>
                </a:solidFill>
              </a:rPr>
              <a:t>of </a:t>
            </a:r>
            <a:r>
              <a:rPr lang="en-US">
                <a:solidFill>
                  <a:srgbClr val="404040">
                    <a:lumMod val="75000"/>
                  </a:srgbClr>
                </a:solidFill>
              </a:rPr>
              <a:t>Windows </a:t>
            </a:r>
            <a:r>
              <a:rPr lang="en-US" smtClean="0">
                <a:solidFill>
                  <a:srgbClr val="404040">
                    <a:lumMod val="75000"/>
                  </a:srgbClr>
                </a:solidFill>
              </a:rPr>
              <a:t>kernel</a:t>
            </a:r>
            <a:endParaRPr lang="en-US" dirty="0">
              <a:solidFill>
                <a:srgbClr val="404040">
                  <a:lumMod val="75000"/>
                </a:srgbClr>
              </a:solidFill>
            </a:endParaRPr>
          </a:p>
          <a:p>
            <a:pPr defTabSz="932742"/>
            <a:endParaRPr lang="en-US" dirty="0">
              <a:solidFill>
                <a:srgbClr val="404040">
                  <a:lumMod val="75000"/>
                </a:srgbClr>
              </a:solidFill>
            </a:endParaRPr>
          </a:p>
        </p:txBody>
      </p:sp>
      <p:sp>
        <p:nvSpPr>
          <p:cNvPr id="12" name="Rectangle 1"/>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13" name="Rectangle 2"/>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14" name="Rectangle 3"/>
          <p:cNvSpPr/>
          <p:nvPr/>
        </p:nvSpPr>
        <p:spPr bwMode="auto">
          <a:xfrm>
            <a:off x="10783475" y="105971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
        <p:nvSpPr>
          <p:cNvPr id="15" name="Rectangle 14"/>
          <p:cNvSpPr/>
          <p:nvPr/>
        </p:nvSpPr>
        <p:spPr bwMode="auto">
          <a:xfrm>
            <a:off x="615432" y="2044889"/>
            <a:ext cx="4876800" cy="21411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APPX</a:t>
            </a: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smtClean="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2339714" y="3161233"/>
            <a:ext cx="1485900" cy="881653"/>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APK</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310632" y="1857414"/>
            <a:ext cx="5410200" cy="2517695"/>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02745" y="4676974"/>
            <a:ext cx="4873672" cy="12547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“PROJECT ASTORIA” SUBSYSTEM</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602745" y="6164262"/>
            <a:ext cx="4886380" cy="663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WINDOWS</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6443250"/>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smtClean="0">
                <a:gradFill>
                  <a:gsLst>
                    <a:gs pos="0">
                      <a:srgbClr val="0078D7"/>
                    </a:gs>
                    <a:gs pos="100000">
                      <a:srgbClr val="0078D7"/>
                    </a:gs>
                  </a:gsLst>
                  <a:lin ang="5400000" scaled="1"/>
                </a:gradFill>
              </a:rPr>
              <a:t>A trustworthy user experience</a:t>
            </a:r>
            <a:endParaRPr lang="en-US" sz="4080" dirty="0">
              <a:gradFill>
                <a:gsLst>
                  <a:gs pos="0">
                    <a:srgbClr val="00188F"/>
                  </a:gs>
                  <a:gs pos="100000">
                    <a:srgbClr val="00188F"/>
                  </a:gs>
                </a:gsLst>
                <a:lin ang="5400000" scaled="1"/>
              </a:gradFill>
            </a:endParaRPr>
          </a:p>
        </p:txBody>
      </p:sp>
      <p:sp>
        <p:nvSpPr>
          <p:cNvPr id="15" name="Rectangle 9"/>
          <p:cNvSpPr/>
          <p:nvPr/>
        </p:nvSpPr>
        <p:spPr>
          <a:xfrm>
            <a:off x="307041" y="789994"/>
            <a:ext cx="9561537" cy="382308"/>
          </a:xfrm>
          <a:prstGeom prst="rect">
            <a:avLst/>
          </a:prstGeom>
        </p:spPr>
        <p:txBody>
          <a:bodyPr wrap="square">
            <a:spAutoFit/>
          </a:bodyPr>
          <a:lstStyle/>
          <a:p>
            <a:pPr defTabSz="932742"/>
            <a:r>
              <a:rPr lang="en-US" sz="1836" dirty="0" smtClean="0">
                <a:solidFill>
                  <a:srgbClr val="737373"/>
                </a:solidFill>
              </a:rPr>
              <a:t>Keeping users safe</a:t>
            </a:r>
            <a:endParaRPr lang="en-US" sz="1836" dirty="0">
              <a:solidFill>
                <a:srgbClr val="737373"/>
              </a:solidFill>
            </a:endParaRPr>
          </a:p>
        </p:txBody>
      </p:sp>
      <p:sp>
        <p:nvSpPr>
          <p:cNvPr id="5" name="Rectangle 3"/>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6" name="Rectangle 7"/>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7" name="Rectangle 8"/>
          <p:cNvSpPr/>
          <p:nvPr/>
        </p:nvSpPr>
        <p:spPr bwMode="auto">
          <a:xfrm>
            <a:off x="10783475" y="105971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
        <p:nvSpPr>
          <p:cNvPr id="8" name="Rectangle 15"/>
          <p:cNvSpPr/>
          <p:nvPr/>
        </p:nvSpPr>
        <p:spPr bwMode="auto">
          <a:xfrm>
            <a:off x="395461" y="4894687"/>
            <a:ext cx="3657600" cy="609600"/>
          </a:xfrm>
          <a:prstGeom prst="rect">
            <a:avLst/>
          </a:prstGeom>
          <a:solidFill>
            <a:srgbClr val="00188F"/>
          </a:solidFill>
          <a:ln w="9525" cap="flat" cmpd="sng" algn="ctr">
            <a:solidFill>
              <a:srgbClr val="00176B"/>
            </a:solidFill>
            <a:prstDash val="solid"/>
            <a:headEnd type="none" w="med" len="med"/>
            <a:tailEnd type="none" w="med" len="med"/>
          </a:ln>
          <a:effectLst/>
        </p:spPr>
        <p:txBody>
          <a:bodyPr lIns="91440" tIns="91440" rIns="34294" bIns="34294" rtlCol="0" anchor="ctr" anchorCtr="0"/>
          <a:lstStyle/>
          <a:p>
            <a:pPr algn="ctr" defTabSz="932406"/>
            <a:r>
              <a:rPr lang="en-US" sz="1600" kern="0" dirty="0" smtClean="0">
                <a:solidFill>
                  <a:srgbClr val="FFFFFF"/>
                </a:solidFill>
                <a:latin typeface="Segoe UI Light"/>
                <a:ea typeface="Segoe UI" pitchFamily="34" charset="0"/>
                <a:cs typeface="Segoe UI" pitchFamily="34" charset="0"/>
              </a:rPr>
              <a:t>Trusted Store</a:t>
            </a:r>
          </a:p>
        </p:txBody>
      </p:sp>
      <p:sp>
        <p:nvSpPr>
          <p:cNvPr id="9" name="Rectangle 16"/>
          <p:cNvSpPr/>
          <p:nvPr/>
        </p:nvSpPr>
        <p:spPr bwMode="auto">
          <a:xfrm>
            <a:off x="4433426" y="4868862"/>
            <a:ext cx="3657600" cy="609600"/>
          </a:xfrm>
          <a:prstGeom prst="rect">
            <a:avLst/>
          </a:prstGeom>
          <a:solidFill>
            <a:srgbClr val="00188F"/>
          </a:solidFill>
          <a:ln w="9525" cap="flat" cmpd="sng" algn="ctr">
            <a:solidFill>
              <a:srgbClr val="00176B"/>
            </a:solidFill>
            <a:prstDash val="solid"/>
            <a:headEnd type="none" w="med" len="med"/>
            <a:tailEnd type="none" w="med" len="med"/>
          </a:ln>
          <a:effectLst/>
        </p:spPr>
        <p:txBody>
          <a:bodyPr lIns="91440" tIns="91440" rIns="34294" bIns="34294" rtlCol="0" anchor="ctr" anchorCtr="0"/>
          <a:lstStyle/>
          <a:p>
            <a:pPr algn="ctr" defTabSz="932406"/>
            <a:r>
              <a:rPr lang="en-US" sz="1600" kern="0" dirty="0" smtClean="0">
                <a:solidFill>
                  <a:srgbClr val="FFFFFF"/>
                </a:solidFill>
                <a:latin typeface="Segoe UI Light"/>
                <a:ea typeface="Segoe UI" pitchFamily="34" charset="0"/>
                <a:cs typeface="Segoe UI" pitchFamily="34" charset="0"/>
              </a:rPr>
              <a:t>Secure Device</a:t>
            </a:r>
          </a:p>
        </p:txBody>
      </p:sp>
      <p:sp>
        <p:nvSpPr>
          <p:cNvPr id="11" name="Rectangle 17"/>
          <p:cNvSpPr/>
          <p:nvPr/>
        </p:nvSpPr>
        <p:spPr bwMode="auto">
          <a:xfrm>
            <a:off x="8471391" y="4868862"/>
            <a:ext cx="3657600" cy="609600"/>
          </a:xfrm>
          <a:prstGeom prst="rect">
            <a:avLst/>
          </a:prstGeom>
          <a:solidFill>
            <a:srgbClr val="00188F"/>
          </a:solidFill>
          <a:ln w="9525" cap="flat" cmpd="sng" algn="ctr">
            <a:solidFill>
              <a:srgbClr val="00176B"/>
            </a:solidFill>
            <a:prstDash val="solid"/>
            <a:headEnd type="none" w="med" len="med"/>
            <a:tailEnd type="none" w="med" len="med"/>
          </a:ln>
          <a:effectLst/>
        </p:spPr>
        <p:txBody>
          <a:bodyPr lIns="91440" tIns="91440" rIns="34294" bIns="34294" rtlCol="0" anchor="ctr" anchorCtr="0"/>
          <a:lstStyle/>
          <a:p>
            <a:pPr algn="ctr" defTabSz="932406">
              <a:defRPr/>
            </a:pPr>
            <a:r>
              <a:rPr lang="en-US" sz="1600" kern="0" dirty="0" smtClean="0">
                <a:solidFill>
                  <a:srgbClr val="FFFFFF"/>
                </a:solidFill>
                <a:latin typeface="Segoe UI Light"/>
                <a:ea typeface="Segoe UI" pitchFamily="34" charset="0"/>
                <a:cs typeface="Segoe UI" pitchFamily="34" charset="0"/>
              </a:rPr>
              <a:t>Monitoring &amp; Response</a:t>
            </a:r>
            <a:endParaRPr lang="en-US" sz="1600" kern="0" dirty="0">
              <a:solidFill>
                <a:srgbClr val="FFFFFF"/>
              </a:solidFill>
              <a:latin typeface="Segoe UI Light"/>
              <a:ea typeface="Segoe UI" pitchFamily="34" charset="0"/>
              <a:cs typeface="Segoe UI" pitchFamily="34" charset="0"/>
            </a:endParaRPr>
          </a:p>
        </p:txBody>
      </p:sp>
      <p:pic>
        <p:nvPicPr>
          <p:cNvPr id="12" name="Picture 2" descr="http://assets.windowsphone.com/4661bc19-796a-444d-91d6-c1ec48b2dc8f/DEV-CENTER-L1-Publish-Market-your-app_InvariantCulture_Default.png"/>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785604" y="2901863"/>
            <a:ext cx="2877313"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3"/>
          <p:cNvSpPr>
            <a:spLocks noChangeAspect="1" noEditPoints="1"/>
          </p:cNvSpPr>
          <p:nvPr/>
        </p:nvSpPr>
        <p:spPr bwMode="black">
          <a:xfrm>
            <a:off x="5695918" y="2453893"/>
            <a:ext cx="1132616" cy="2126600"/>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0000"/>
          </a:solidFill>
          <a:ln>
            <a:solidFill>
              <a:srgbClr val="333333"/>
            </a:solidFill>
          </a:ln>
        </p:spPr>
        <p:txBody>
          <a:bodyPr vert="horz" wrap="square" lIns="91440" tIns="45720" rIns="91440" bIns="45720" numCol="1" anchor="t" anchorCtr="0" compatLnSpc="1">
            <a:prstTxWarp prst="textNoShape">
              <a:avLst/>
            </a:prstTxWarp>
          </a:bodyPr>
          <a:lstStyle/>
          <a:p>
            <a:pPr defTabSz="932742"/>
            <a:endParaRPr lang="en-US" dirty="0">
              <a:solidFill>
                <a:srgbClr val="404040"/>
              </a:solidFill>
            </a:endParaRPr>
          </a:p>
        </p:txBody>
      </p:sp>
      <p:sp>
        <p:nvSpPr>
          <p:cNvPr id="16" name="Freeform 21"/>
          <p:cNvSpPr>
            <a:spLocks noChangeAspect="1" noEditPoints="1"/>
          </p:cNvSpPr>
          <p:nvPr/>
        </p:nvSpPr>
        <p:spPr bwMode="black">
          <a:xfrm>
            <a:off x="9513346" y="2980240"/>
            <a:ext cx="1573689" cy="137160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00000"/>
          </a:solid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12062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83881" y="6609676"/>
            <a:ext cx="3452025" cy="395518"/>
          </a:xfrm>
          <a:prstGeom prst="rect">
            <a:avLst/>
          </a:prstGeom>
          <a:noFill/>
        </p:spPr>
        <p:txBody>
          <a:bodyPr wrap="square" lIns="139891" tIns="111912" rIns="139891" bIns="111912" rtlCol="0">
            <a:spAutoFit/>
          </a:bodyPr>
          <a:lstStyle/>
          <a:p>
            <a:pPr marL="291436" indent="-291436" defTabSz="932597">
              <a:lnSpc>
                <a:spcPct val="90000"/>
              </a:lnSpc>
              <a:spcBef>
                <a:spcPts val="612"/>
              </a:spcBef>
              <a:buFont typeface="Wingdings" panose="05000000000000000000" pitchFamily="2" charset="2"/>
              <a:buChar char="v"/>
            </a:pPr>
            <a:r>
              <a:rPr lang="en-US" sz="1224" dirty="0">
                <a:solidFill>
                  <a:srgbClr val="737373"/>
                </a:solidFill>
              </a:rPr>
              <a:t>Windows 10 Mobile Only</a:t>
            </a:r>
          </a:p>
        </p:txBody>
      </p:sp>
      <p:sp>
        <p:nvSpPr>
          <p:cNvPr id="2" name="TextBox 1"/>
          <p:cNvSpPr txBox="1"/>
          <p:nvPr/>
        </p:nvSpPr>
        <p:spPr>
          <a:xfrm>
            <a:off x="5016595" y="3882822"/>
            <a:ext cx="516819" cy="755835"/>
          </a:xfrm>
          <a:prstGeom prst="rect">
            <a:avLst/>
          </a:prstGeom>
          <a:noFill/>
        </p:spPr>
        <p:txBody>
          <a:bodyPr wrap="square" lIns="139891" tIns="111912" rIns="139891" bIns="111912" rtlCol="0">
            <a:spAutoFit/>
          </a:bodyPr>
          <a:lstStyle/>
          <a:p>
            <a:pPr defTabSz="932597">
              <a:lnSpc>
                <a:spcPct val="90000"/>
              </a:lnSpc>
              <a:spcBef>
                <a:spcPts val="612"/>
              </a:spcBef>
            </a:pPr>
            <a:r>
              <a:rPr lang="en-US" sz="3264" dirty="0">
                <a:solidFill>
                  <a:srgbClr val="737373"/>
                </a:solidFill>
              </a:rPr>
              <a:t>+</a:t>
            </a:r>
          </a:p>
        </p:txBody>
      </p:sp>
      <p:cxnSp>
        <p:nvCxnSpPr>
          <p:cNvPr id="5" name="Straight Arrow Connector 4"/>
          <p:cNvCxnSpPr/>
          <p:nvPr/>
        </p:nvCxnSpPr>
        <p:spPr>
          <a:xfrm>
            <a:off x="9459037" y="4226999"/>
            <a:ext cx="797800" cy="1"/>
          </a:xfrm>
          <a:prstGeom prst="straightConnector1">
            <a:avLst/>
          </a:prstGeom>
          <a:ln w="28575">
            <a:solidFill>
              <a:srgbClr val="737373"/>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14" descr="http://www.vectorsland.com/imgd/l11424-windows-8-icon-logo-1209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4913154">
            <a:off x="15591475" y="4212734"/>
            <a:ext cx="1171886" cy="1171886"/>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122237" y="1783281"/>
            <a:ext cx="3055068" cy="677108"/>
          </a:xfrm>
          <a:prstGeom prst="rect">
            <a:avLst/>
          </a:prstGeom>
        </p:spPr>
        <p:txBody>
          <a:bodyPr wrap="none">
            <a:spAutoFit/>
          </a:bodyPr>
          <a:lstStyle/>
          <a:p>
            <a:pPr algn="ctr" defTabSz="932597"/>
            <a:r>
              <a:rPr lang="en-US" sz="2400" dirty="0">
                <a:solidFill>
                  <a:prstClr val="white">
                    <a:lumMod val="50000"/>
                  </a:prstClr>
                </a:solidFill>
                <a:latin typeface="Segoe UI Light"/>
              </a:rPr>
              <a:t>Your </a:t>
            </a:r>
            <a:r>
              <a:rPr lang="en-US" sz="2400" dirty="0" smtClean="0">
                <a:solidFill>
                  <a:prstClr val="white">
                    <a:lumMod val="50000"/>
                  </a:prstClr>
                </a:solidFill>
                <a:latin typeface="Segoe UI Light"/>
              </a:rPr>
              <a:t>Android Code</a:t>
            </a:r>
            <a:endParaRPr lang="en-US" sz="1836" dirty="0" smtClean="0">
              <a:solidFill>
                <a:prstClr val="white">
                  <a:lumMod val="50000"/>
                </a:prstClr>
              </a:solidFill>
              <a:latin typeface="Segoe UI Light"/>
            </a:endParaRPr>
          </a:p>
          <a:p>
            <a:pPr algn="ctr" defTabSz="932597"/>
            <a:r>
              <a:rPr lang="en-US" sz="1400" dirty="0" smtClean="0">
                <a:solidFill>
                  <a:prstClr val="white">
                    <a:lumMod val="50000"/>
                  </a:prstClr>
                </a:solidFill>
              </a:rPr>
              <a:t>(Project Astoria SDK &amp; App analysis)</a:t>
            </a:r>
            <a:endParaRPr lang="en-US" sz="1400" dirty="0">
              <a:solidFill>
                <a:prstClr val="white">
                  <a:lumMod val="50000"/>
                </a:prstClr>
              </a:solidFil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1" r="82573" b="40654"/>
          <a:stretch/>
        </p:blipFill>
        <p:spPr>
          <a:xfrm>
            <a:off x="808037" y="2623608"/>
            <a:ext cx="1765130" cy="338121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TextBox 33"/>
          <p:cNvSpPr txBox="1"/>
          <p:nvPr/>
        </p:nvSpPr>
        <p:spPr>
          <a:xfrm>
            <a:off x="2934098" y="3892167"/>
            <a:ext cx="516819" cy="755835"/>
          </a:xfrm>
          <a:prstGeom prst="rect">
            <a:avLst/>
          </a:prstGeom>
          <a:noFill/>
        </p:spPr>
        <p:txBody>
          <a:bodyPr wrap="square" lIns="139891" tIns="111912" rIns="139891" bIns="111912" rtlCol="0">
            <a:spAutoFit/>
          </a:bodyPr>
          <a:lstStyle/>
          <a:p>
            <a:pPr defTabSz="932597">
              <a:lnSpc>
                <a:spcPct val="90000"/>
              </a:lnSpc>
              <a:spcBef>
                <a:spcPts val="612"/>
              </a:spcBef>
            </a:pPr>
            <a:r>
              <a:rPr lang="en-US" sz="3264" dirty="0">
                <a:solidFill>
                  <a:srgbClr val="737373"/>
                </a:solidFill>
              </a:rPr>
              <a:t>+</a:t>
            </a:r>
          </a:p>
        </p:txBody>
      </p:sp>
      <p:sp>
        <p:nvSpPr>
          <p:cNvPr id="32" name="Rectangle 31"/>
          <p:cNvSpPr/>
          <p:nvPr/>
        </p:nvSpPr>
        <p:spPr>
          <a:xfrm>
            <a:off x="9900276" y="1783281"/>
            <a:ext cx="2230556" cy="830997"/>
          </a:xfrm>
          <a:prstGeom prst="rect">
            <a:avLst/>
          </a:prstGeom>
        </p:spPr>
        <p:txBody>
          <a:bodyPr wrap="square">
            <a:spAutoFit/>
          </a:bodyPr>
          <a:lstStyle/>
          <a:p>
            <a:pPr algn="ctr" defTabSz="932597"/>
            <a:r>
              <a:rPr lang="en-US" sz="2400" dirty="0" smtClean="0">
                <a:solidFill>
                  <a:prstClr val="white">
                    <a:lumMod val="50000"/>
                  </a:prstClr>
                </a:solidFill>
                <a:latin typeface="Segoe UI Light"/>
              </a:rPr>
              <a:t>Your app in the </a:t>
            </a:r>
            <a:r>
              <a:rPr lang="en-US" sz="2400" dirty="0">
                <a:solidFill>
                  <a:prstClr val="white">
                    <a:lumMod val="50000"/>
                  </a:prstClr>
                </a:solidFill>
                <a:latin typeface="Segoe UI Light"/>
              </a:rPr>
              <a:t>Windows Store</a:t>
            </a:r>
          </a:p>
        </p:txBody>
      </p:sp>
      <p:sp>
        <p:nvSpPr>
          <p:cNvPr id="24" name="Rectangle 23"/>
          <p:cNvSpPr/>
          <p:nvPr/>
        </p:nvSpPr>
        <p:spPr>
          <a:xfrm>
            <a:off x="3185414" y="1783281"/>
            <a:ext cx="2069221" cy="677108"/>
          </a:xfrm>
          <a:prstGeom prst="rect">
            <a:avLst/>
          </a:prstGeom>
        </p:spPr>
        <p:txBody>
          <a:bodyPr wrap="none">
            <a:spAutoFit/>
          </a:bodyPr>
          <a:lstStyle/>
          <a:p>
            <a:pPr algn="ctr" defTabSz="932597"/>
            <a:r>
              <a:rPr lang="en-US" sz="2400" dirty="0">
                <a:solidFill>
                  <a:prstClr val="white">
                    <a:lumMod val="50000"/>
                  </a:prstClr>
                </a:solidFill>
                <a:latin typeface="Segoe UI Light"/>
              </a:rPr>
              <a:t>Your </a:t>
            </a:r>
            <a:r>
              <a:rPr lang="en-US" sz="2400" dirty="0" smtClean="0">
                <a:solidFill>
                  <a:prstClr val="white">
                    <a:lumMod val="50000"/>
                  </a:prstClr>
                </a:solidFill>
                <a:latin typeface="Segoe UI Light"/>
              </a:rPr>
              <a:t>IDE</a:t>
            </a:r>
            <a:endParaRPr lang="en-US" sz="1836" dirty="0" smtClean="0">
              <a:solidFill>
                <a:prstClr val="white">
                  <a:lumMod val="50000"/>
                </a:prstClr>
              </a:solidFill>
              <a:latin typeface="Segoe UI Light"/>
            </a:endParaRPr>
          </a:p>
          <a:p>
            <a:pPr algn="ctr" defTabSz="932597"/>
            <a:r>
              <a:rPr lang="en-US" sz="1400" dirty="0" smtClean="0">
                <a:solidFill>
                  <a:prstClr val="white">
                    <a:lumMod val="50000"/>
                  </a:prstClr>
                </a:solidFill>
              </a:rPr>
              <a:t>(Project Astoria Plugins)</a:t>
            </a:r>
            <a:endParaRPr lang="en-US" sz="1400" dirty="0">
              <a:solidFill>
                <a:prstClr val="white">
                  <a:lumMod val="50000"/>
                </a:prstClr>
              </a:solidFill>
            </a:endParaRPr>
          </a:p>
        </p:txBody>
      </p:sp>
      <p:sp>
        <p:nvSpPr>
          <p:cNvPr id="25" name="Rectangle 24"/>
          <p:cNvSpPr/>
          <p:nvPr/>
        </p:nvSpPr>
        <p:spPr>
          <a:xfrm>
            <a:off x="5621405" y="1783281"/>
            <a:ext cx="1387431" cy="830997"/>
          </a:xfrm>
          <a:prstGeom prst="rect">
            <a:avLst/>
          </a:prstGeom>
        </p:spPr>
        <p:txBody>
          <a:bodyPr wrap="none">
            <a:spAutoFit/>
          </a:bodyPr>
          <a:lstStyle/>
          <a:p>
            <a:pPr algn="ctr" defTabSz="932597"/>
            <a:r>
              <a:rPr lang="en-US" sz="2400" dirty="0">
                <a:solidFill>
                  <a:prstClr val="white">
                    <a:lumMod val="50000"/>
                  </a:prstClr>
                </a:solidFill>
                <a:latin typeface="Segoe UI Light"/>
              </a:rPr>
              <a:t>Your </a:t>
            </a:r>
            <a:r>
              <a:rPr lang="en-US" sz="2400" dirty="0" smtClean="0">
                <a:solidFill>
                  <a:prstClr val="white">
                    <a:lumMod val="50000"/>
                  </a:prstClr>
                </a:solidFill>
                <a:latin typeface="Segoe UI Light"/>
              </a:rPr>
              <a:t>dev </a:t>
            </a:r>
          </a:p>
          <a:p>
            <a:pPr algn="ctr" defTabSz="932597"/>
            <a:r>
              <a:rPr lang="en-US" sz="2400" dirty="0" smtClean="0">
                <a:solidFill>
                  <a:prstClr val="white">
                    <a:lumMod val="50000"/>
                  </a:prstClr>
                </a:solidFill>
                <a:latin typeface="Segoe UI Light"/>
              </a:rPr>
              <a:t>machine</a:t>
            </a:r>
            <a:endParaRPr lang="en-US" sz="1836" dirty="0" smtClean="0">
              <a:solidFill>
                <a:prstClr val="white">
                  <a:lumMod val="50000"/>
                </a:prstClr>
              </a:solidFill>
              <a:latin typeface="Segoe UI Light"/>
            </a:endParaRPr>
          </a:p>
        </p:txBody>
      </p:sp>
      <p:sp>
        <p:nvSpPr>
          <p:cNvPr id="2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smtClean="0">
                <a:gradFill>
                  <a:gsLst>
                    <a:gs pos="0">
                      <a:srgbClr val="0078D7"/>
                    </a:gs>
                    <a:gs pos="100000">
                      <a:srgbClr val="0078D7"/>
                    </a:gs>
                  </a:gsLst>
                  <a:lin ang="5400000" scaled="1"/>
                </a:gradFill>
              </a:rPr>
              <a:t>Project Astoria Recap</a:t>
            </a:r>
            <a:endParaRPr lang="en-US" sz="4080" dirty="0">
              <a:gradFill>
                <a:gsLst>
                  <a:gs pos="0">
                    <a:srgbClr val="0078D7"/>
                  </a:gs>
                  <a:gs pos="100000">
                    <a:srgbClr val="0078D7"/>
                  </a:gs>
                </a:gsLst>
                <a:lin ang="5400000" scaled="1"/>
              </a:gradFill>
            </a:endParaRPr>
          </a:p>
        </p:txBody>
      </p:sp>
      <p:sp>
        <p:nvSpPr>
          <p:cNvPr id="27" name="Rectangle 26"/>
          <p:cNvSpPr/>
          <p:nvPr/>
        </p:nvSpPr>
        <p:spPr>
          <a:xfrm>
            <a:off x="307041" y="789994"/>
            <a:ext cx="9561537" cy="382308"/>
          </a:xfrm>
          <a:prstGeom prst="rect">
            <a:avLst/>
          </a:prstGeom>
        </p:spPr>
        <p:txBody>
          <a:bodyPr wrap="square">
            <a:spAutoFit/>
          </a:bodyPr>
          <a:lstStyle/>
          <a:p>
            <a:pPr defTabSz="932742"/>
            <a:r>
              <a:rPr lang="en-US" sz="1836" dirty="0" smtClean="0">
                <a:solidFill>
                  <a:srgbClr val="737373"/>
                </a:solidFill>
              </a:rPr>
              <a:t>Build a Windows app with your Android code</a:t>
            </a:r>
            <a:endParaRPr lang="en-US" sz="1836" dirty="0">
              <a:solidFill>
                <a:srgbClr val="737373"/>
              </a:solidFill>
            </a:endParaRPr>
          </a:p>
        </p:txBody>
      </p:sp>
      <p:sp>
        <p:nvSpPr>
          <p:cNvPr id="28" name="TextBox 2"/>
          <p:cNvSpPr txBox="1"/>
          <p:nvPr/>
        </p:nvSpPr>
        <p:spPr>
          <a:xfrm>
            <a:off x="7206165" y="3892166"/>
            <a:ext cx="516819" cy="755835"/>
          </a:xfrm>
          <a:prstGeom prst="rect">
            <a:avLst/>
          </a:prstGeom>
          <a:noFill/>
        </p:spPr>
        <p:txBody>
          <a:bodyPr wrap="square" lIns="139891" tIns="111912" rIns="139891" bIns="111912" rtlCol="0">
            <a:spAutoFit/>
          </a:bodyPr>
          <a:lstStyle/>
          <a:p>
            <a:pPr defTabSz="932597">
              <a:lnSpc>
                <a:spcPct val="90000"/>
              </a:lnSpc>
              <a:spcBef>
                <a:spcPts val="612"/>
              </a:spcBef>
            </a:pPr>
            <a:r>
              <a:rPr lang="en-US" sz="3264" dirty="0">
                <a:solidFill>
                  <a:srgbClr val="737373"/>
                </a:solidFill>
              </a:rPr>
              <a:t>+</a:t>
            </a:r>
          </a:p>
        </p:txBody>
      </p:sp>
      <p:sp>
        <p:nvSpPr>
          <p:cNvPr id="30" name="Rectangle 3"/>
          <p:cNvSpPr/>
          <p:nvPr/>
        </p:nvSpPr>
        <p:spPr>
          <a:xfrm>
            <a:off x="7856564" y="1783281"/>
            <a:ext cx="1362874" cy="830997"/>
          </a:xfrm>
          <a:prstGeom prst="rect">
            <a:avLst/>
          </a:prstGeom>
        </p:spPr>
        <p:txBody>
          <a:bodyPr wrap="none">
            <a:spAutoFit/>
          </a:bodyPr>
          <a:lstStyle/>
          <a:p>
            <a:pPr algn="ctr" defTabSz="932597"/>
            <a:r>
              <a:rPr lang="en-US" sz="2400" dirty="0" smtClean="0">
                <a:solidFill>
                  <a:prstClr val="white">
                    <a:lumMod val="50000"/>
                  </a:prstClr>
                </a:solidFill>
                <a:latin typeface="Segoe UI Light"/>
              </a:rPr>
              <a:t>Windows</a:t>
            </a:r>
          </a:p>
          <a:p>
            <a:pPr algn="ctr" defTabSz="932597"/>
            <a:r>
              <a:rPr lang="en-US" sz="2400" dirty="0" smtClean="0">
                <a:solidFill>
                  <a:prstClr val="white">
                    <a:lumMod val="50000"/>
                  </a:prstClr>
                </a:solidFill>
                <a:latin typeface="Segoe UI Light"/>
              </a:rPr>
              <a:t>Magic</a:t>
            </a:r>
            <a:endParaRPr lang="en-US" sz="2400" dirty="0">
              <a:solidFill>
                <a:prstClr val="white">
                  <a:lumMod val="50000"/>
                </a:prstClr>
              </a:solidFill>
              <a:latin typeface="Segoe UI Light"/>
            </a:endParaRPr>
          </a:p>
        </p:txBody>
      </p:sp>
      <p:pic>
        <p:nvPicPr>
          <p:cNvPr id="33" name="Picture 4" descr="http://news.xbox.com/~/media/images/media%20assets/event%20assets/e3%20press%20kit/xbox%20live%20branding/xboxlive_rgb_stacked_2013.png?h=645&amp;w=9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4524" y="4571852"/>
            <a:ext cx="1457913" cy="10003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Bing Ad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7402" y="4063074"/>
            <a:ext cx="1152160" cy="286252"/>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8"/>
          <p:cNvSpPr/>
          <p:nvPr/>
        </p:nvSpPr>
        <p:spPr>
          <a:xfrm>
            <a:off x="8088209" y="3292465"/>
            <a:ext cx="1050544" cy="369332"/>
          </a:xfrm>
          <a:prstGeom prst="rect">
            <a:avLst/>
          </a:prstGeom>
        </p:spPr>
        <p:txBody>
          <a:bodyPr wrap="none">
            <a:spAutoFit/>
          </a:bodyPr>
          <a:lstStyle/>
          <a:p>
            <a:pPr algn="ctr" defTabSz="932597"/>
            <a:r>
              <a:rPr lang="en-US" dirty="0" smtClean="0">
                <a:solidFill>
                  <a:prstClr val="white">
                    <a:lumMod val="50000"/>
                  </a:prstClr>
                </a:solidFill>
              </a:rPr>
              <a:t>Live tiles</a:t>
            </a:r>
            <a:endParaRPr lang="en-US" sz="1100" dirty="0">
              <a:solidFill>
                <a:prstClr val="white">
                  <a:lumMod val="50000"/>
                </a:prstClr>
              </a:solidFill>
            </a:endParaRPr>
          </a:p>
        </p:txBody>
      </p:sp>
      <p:sp>
        <p:nvSpPr>
          <p:cNvPr id="37" name="Rectangle 10"/>
          <p:cNvSpPr/>
          <p:nvPr/>
        </p:nvSpPr>
        <p:spPr>
          <a:xfrm>
            <a:off x="8436187" y="5582679"/>
            <a:ext cx="354585" cy="369332"/>
          </a:xfrm>
          <a:prstGeom prst="rect">
            <a:avLst/>
          </a:prstGeom>
        </p:spPr>
        <p:txBody>
          <a:bodyPr wrap="none">
            <a:spAutoFit/>
          </a:bodyPr>
          <a:lstStyle/>
          <a:p>
            <a:pPr algn="ctr" defTabSz="932597"/>
            <a:r>
              <a:rPr lang="en-US" dirty="0" smtClean="0">
                <a:solidFill>
                  <a:prstClr val="white">
                    <a:lumMod val="50000"/>
                  </a:prstClr>
                </a:solidFill>
              </a:rPr>
              <a:t>…</a:t>
            </a:r>
            <a:endParaRPr lang="en-US" sz="1100" dirty="0">
              <a:solidFill>
                <a:prstClr val="white">
                  <a:lumMod val="50000"/>
                </a:prstClr>
              </a:solidFill>
            </a:endParaRPr>
          </a:p>
        </p:txBody>
      </p:sp>
      <p:pic>
        <p:nvPicPr>
          <p:cNvPr id="38" name="Picture 2" descr="http://assets.windowsphone.com/4661bc19-796a-444d-91d6-c1ec48b2dc8f/DEV-CENTER-L1-Publish-Market-your-app_InvariantCulture_Defaul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0723" y="3548468"/>
            <a:ext cx="2069662" cy="13154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5"/>
          <p:cNvSpPr txBox="1"/>
          <p:nvPr/>
        </p:nvSpPr>
        <p:spPr>
          <a:xfrm>
            <a:off x="3627437" y="3237798"/>
            <a:ext cx="1295400" cy="2102114"/>
          </a:xfrm>
          <a:prstGeom prst="rect">
            <a:avLst/>
          </a:prstGeom>
          <a:noFill/>
        </p:spPr>
        <p:txBody>
          <a:bodyPr wrap="square" lIns="137160" tIns="109728" rIns="137160" bIns="109728" rtlCol="0">
            <a:spAutoFit/>
          </a:bodyPr>
          <a:lstStyle/>
          <a:p>
            <a:pPr algn="ctr" defTabSz="932742">
              <a:lnSpc>
                <a:spcPct val="90000"/>
              </a:lnSpc>
              <a:spcBef>
                <a:spcPts val="600"/>
              </a:spcBef>
            </a:pPr>
            <a:r>
              <a:rPr lang="en-US" dirty="0" smtClean="0">
                <a:solidFill>
                  <a:srgbClr val="136BA2"/>
                </a:solidFill>
              </a:rPr>
              <a:t>IntelliJ</a:t>
            </a:r>
          </a:p>
          <a:p>
            <a:pPr algn="ctr" defTabSz="932742">
              <a:lnSpc>
                <a:spcPct val="90000"/>
              </a:lnSpc>
              <a:spcBef>
                <a:spcPts val="600"/>
              </a:spcBef>
            </a:pPr>
            <a:endParaRPr lang="en-US" dirty="0">
              <a:solidFill>
                <a:srgbClr val="737373"/>
              </a:solidFill>
            </a:endParaRPr>
          </a:p>
          <a:p>
            <a:pPr algn="ctr" defTabSz="932742">
              <a:lnSpc>
                <a:spcPct val="90000"/>
              </a:lnSpc>
              <a:spcBef>
                <a:spcPts val="600"/>
              </a:spcBef>
            </a:pPr>
            <a:r>
              <a:rPr lang="en-US" dirty="0" smtClean="0">
                <a:solidFill>
                  <a:srgbClr val="88BA53"/>
                </a:solidFill>
              </a:rPr>
              <a:t>Android</a:t>
            </a:r>
          </a:p>
          <a:p>
            <a:pPr algn="ctr" defTabSz="932742">
              <a:lnSpc>
                <a:spcPct val="90000"/>
              </a:lnSpc>
              <a:spcBef>
                <a:spcPts val="600"/>
              </a:spcBef>
            </a:pPr>
            <a:r>
              <a:rPr lang="en-US" dirty="0" smtClean="0">
                <a:solidFill>
                  <a:srgbClr val="88BA53"/>
                </a:solidFill>
              </a:rPr>
              <a:t>Studio</a:t>
            </a:r>
          </a:p>
          <a:p>
            <a:pPr algn="ctr" defTabSz="932742">
              <a:lnSpc>
                <a:spcPct val="90000"/>
              </a:lnSpc>
              <a:spcBef>
                <a:spcPts val="600"/>
              </a:spcBef>
            </a:pPr>
            <a:endParaRPr lang="en-US" dirty="0">
              <a:solidFill>
                <a:srgbClr val="737373"/>
              </a:solidFill>
            </a:endParaRPr>
          </a:p>
          <a:p>
            <a:pPr algn="ctr" defTabSz="932742">
              <a:lnSpc>
                <a:spcPct val="90000"/>
              </a:lnSpc>
              <a:spcBef>
                <a:spcPts val="600"/>
              </a:spcBef>
            </a:pPr>
            <a:r>
              <a:rPr lang="en-US" dirty="0" smtClean="0">
                <a:solidFill>
                  <a:srgbClr val="2C2255"/>
                </a:solidFill>
              </a:rPr>
              <a:t>Eclipse</a:t>
            </a:r>
          </a:p>
        </p:txBody>
      </p:sp>
      <p:sp>
        <p:nvSpPr>
          <p:cNvPr id="29" name="TextBox 8"/>
          <p:cNvSpPr txBox="1"/>
          <p:nvPr/>
        </p:nvSpPr>
        <p:spPr>
          <a:xfrm>
            <a:off x="5747154" y="3644507"/>
            <a:ext cx="1295400" cy="1123384"/>
          </a:xfrm>
          <a:prstGeom prst="rect">
            <a:avLst/>
          </a:prstGeom>
          <a:noFill/>
        </p:spPr>
        <p:txBody>
          <a:bodyPr wrap="square" lIns="137160" tIns="109728" rIns="137160" bIns="109728" rtlCol="0">
            <a:spAutoFit/>
          </a:bodyPr>
          <a:lstStyle/>
          <a:p>
            <a:pPr algn="ctr" defTabSz="932742">
              <a:lnSpc>
                <a:spcPct val="90000"/>
              </a:lnSpc>
              <a:spcBef>
                <a:spcPts val="600"/>
              </a:spcBef>
            </a:pPr>
            <a:r>
              <a:rPr lang="en-US" dirty="0" smtClean="0">
                <a:solidFill>
                  <a:srgbClr val="00BCF5"/>
                </a:solidFill>
              </a:rPr>
              <a:t>Windows</a:t>
            </a:r>
          </a:p>
          <a:p>
            <a:pPr algn="ctr" defTabSz="932742">
              <a:lnSpc>
                <a:spcPct val="90000"/>
              </a:lnSpc>
              <a:spcBef>
                <a:spcPts val="600"/>
              </a:spcBef>
            </a:pPr>
            <a:endParaRPr lang="en-US" dirty="0">
              <a:solidFill>
                <a:srgbClr val="737373"/>
              </a:solidFill>
            </a:endParaRPr>
          </a:p>
          <a:p>
            <a:pPr algn="ctr" defTabSz="932742">
              <a:lnSpc>
                <a:spcPct val="90000"/>
              </a:lnSpc>
              <a:spcBef>
                <a:spcPts val="600"/>
              </a:spcBef>
            </a:pPr>
            <a:r>
              <a:rPr lang="en-US" dirty="0" smtClean="0">
                <a:solidFill>
                  <a:srgbClr val="231F20"/>
                </a:solidFill>
              </a:rPr>
              <a:t>Mac</a:t>
            </a:r>
          </a:p>
        </p:txBody>
      </p:sp>
    </p:spTree>
    <p:extLst>
      <p:ext uri="{BB962C8B-B14F-4D97-AF65-F5344CB8AC3E}">
        <p14:creationId xmlns:p14="http://schemas.microsoft.com/office/powerpoint/2010/main" val="401956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p:bldP spid="32" grpId="0"/>
      <p:bldP spid="24" grpId="0"/>
      <p:bldP spid="25" grpId="0"/>
      <p:bldP spid="28" grpId="0"/>
      <p:bldP spid="30" grpId="0"/>
      <p:bldP spid="36" grpId="0"/>
      <p:bldP spid="37" grpId="0"/>
      <p:bldP spid="8" grpId="0"/>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896364"/>
            <a:r>
              <a:rPr lang="en-US" sz="4000" b="1" dirty="0">
                <a:gradFill>
                  <a:gsLst>
                    <a:gs pos="0">
                      <a:srgbClr val="0078D7"/>
                    </a:gs>
                    <a:gs pos="100000">
                      <a:srgbClr val="0078D7"/>
                    </a:gs>
                  </a:gsLst>
                  <a:lin ang="5400000" scaled="1"/>
                </a:gradFill>
              </a:rPr>
              <a:t>Windows 10: The canvas for your next masterpiece</a:t>
            </a:r>
            <a:endParaRPr lang="en-US" sz="4000" b="1" dirty="0">
              <a:gradFill>
                <a:gsLst>
                  <a:gs pos="0">
                    <a:srgbClr val="00188F"/>
                  </a:gs>
                  <a:gs pos="100000">
                    <a:srgbClr val="00188F"/>
                  </a:gs>
                </a:gsLst>
                <a:lin ang="5400000" scaled="1"/>
              </a:gradFill>
            </a:endParaRPr>
          </a:p>
        </p:txBody>
      </p:sp>
      <p:sp>
        <p:nvSpPr>
          <p:cNvPr id="68" name="Rectangle 67"/>
          <p:cNvSpPr/>
          <p:nvPr/>
        </p:nvSpPr>
        <p:spPr>
          <a:xfrm>
            <a:off x="301006" y="774951"/>
            <a:ext cx="9373577" cy="374793"/>
          </a:xfrm>
          <a:prstGeom prst="rect">
            <a:avLst/>
          </a:prstGeom>
        </p:spPr>
        <p:txBody>
          <a:bodyPr wrap="square">
            <a:spAutoFit/>
          </a:bodyPr>
          <a:lstStyle/>
          <a:p>
            <a:pPr defTabSz="914367"/>
            <a:r>
              <a:rPr lang="en-US" dirty="0">
                <a:solidFill>
                  <a:srgbClr val="737373"/>
                </a:solidFill>
              </a:rPr>
              <a:t>Wherever your code was born, you can bring it to Windows</a:t>
            </a:r>
          </a:p>
        </p:txBody>
      </p:sp>
      <p:grpSp>
        <p:nvGrpSpPr>
          <p:cNvPr id="2" name="Group 1"/>
          <p:cNvGrpSpPr/>
          <p:nvPr/>
        </p:nvGrpSpPr>
        <p:grpSpPr>
          <a:xfrm>
            <a:off x="446603" y="1498801"/>
            <a:ext cx="11475333" cy="4794987"/>
            <a:chOff x="446603" y="1498801"/>
            <a:chExt cx="11475333" cy="4794987"/>
          </a:xfrm>
        </p:grpSpPr>
        <p:sp>
          <p:nvSpPr>
            <p:cNvPr id="40"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1"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3"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4"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grpSp>
          <p:nvGrpSpPr>
            <p:cNvPr id="45" name="UWP with Device Families"/>
            <p:cNvGrpSpPr/>
            <p:nvPr/>
          </p:nvGrpSpPr>
          <p:grpSpPr>
            <a:xfrm>
              <a:off x="3256174" y="1498801"/>
              <a:ext cx="5645421" cy="4641384"/>
              <a:chOff x="3476816" y="1632154"/>
              <a:chExt cx="5646221" cy="4642042"/>
            </a:xfrm>
          </p:grpSpPr>
          <p:grpSp>
            <p:nvGrpSpPr>
              <p:cNvPr id="47" name="Group 2"/>
              <p:cNvGrpSpPr/>
              <p:nvPr/>
            </p:nvGrpSpPr>
            <p:grpSpPr>
              <a:xfrm>
                <a:off x="3476816" y="1632154"/>
                <a:ext cx="5646221" cy="4642042"/>
                <a:chOff x="3111335" y="1235347"/>
                <a:chExt cx="5646221" cy="4642042"/>
              </a:xfrm>
            </p:grpSpPr>
            <p:graphicFrame>
              <p:nvGraphicFramePr>
                <p:cNvPr id="58"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TextBox 27"/>
                <p:cNvSpPr txBox="1"/>
                <p:nvPr/>
              </p:nvSpPr>
              <p:spPr>
                <a:xfrm rot="1705757">
                  <a:off x="5728465" y="2111036"/>
                  <a:ext cx="1980245"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Desktop</a:t>
                  </a:r>
                </a:p>
              </p:txBody>
            </p:sp>
            <p:sp>
              <p:nvSpPr>
                <p:cNvPr id="62" name="TextBox 28"/>
                <p:cNvSpPr txBox="1"/>
                <p:nvPr/>
              </p:nvSpPr>
              <p:spPr>
                <a:xfrm rot="19603187">
                  <a:off x="5904222" y="4959552"/>
                  <a:ext cx="1621508"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Mobile</a:t>
                  </a:r>
                </a:p>
              </p:txBody>
            </p:sp>
            <p:sp>
              <p:nvSpPr>
                <p:cNvPr id="63" name="TextBox 29"/>
                <p:cNvSpPr txBox="1"/>
                <p:nvPr/>
              </p:nvSpPr>
              <p:spPr>
                <a:xfrm>
                  <a:off x="7103658" y="3551923"/>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Xbox</a:t>
                  </a:r>
                </a:p>
              </p:txBody>
            </p:sp>
            <p:sp>
              <p:nvSpPr>
                <p:cNvPr id="64" name="TextBox 30"/>
                <p:cNvSpPr txBox="1"/>
                <p:nvPr/>
              </p:nvSpPr>
              <p:spPr>
                <a:xfrm>
                  <a:off x="3791115" y="3555492"/>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IoT</a:t>
                  </a:r>
                </a:p>
              </p:txBody>
            </p:sp>
            <p:sp>
              <p:nvSpPr>
                <p:cNvPr id="65" name="TextBox 31"/>
                <p:cNvSpPr txBox="1"/>
                <p:nvPr/>
              </p:nvSpPr>
              <p:spPr>
                <a:xfrm rot="1818755">
                  <a:off x="4115526" y="4881105"/>
                  <a:ext cx="1951439"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Holographic</a:t>
                  </a:r>
                </a:p>
              </p:txBody>
            </p:sp>
            <p:sp>
              <p:nvSpPr>
                <p:cNvPr id="66" name="TextBox 32"/>
                <p:cNvSpPr txBox="1"/>
                <p:nvPr/>
              </p:nvSpPr>
              <p:spPr>
                <a:xfrm rot="19849316">
                  <a:off x="4200173" y="2148551"/>
                  <a:ext cx="1677461"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Surface Hub</a:t>
                  </a:r>
                </a:p>
              </p:txBody>
            </p:sp>
          </p:grpSp>
          <p:grpSp>
            <p:nvGrpSpPr>
              <p:cNvPr id="52" name="Group 3"/>
              <p:cNvGrpSpPr/>
              <p:nvPr/>
            </p:nvGrpSpPr>
            <p:grpSpPr>
              <a:xfrm>
                <a:off x="4913729" y="2712495"/>
                <a:ext cx="2743200" cy="2743200"/>
                <a:chOff x="4548248" y="2315688"/>
                <a:chExt cx="2743200" cy="2743200"/>
              </a:xfrm>
            </p:grpSpPr>
            <p:sp>
              <p:nvSpPr>
                <p:cNvPr id="55"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lnSpc>
                      <a:spcPct val="90000"/>
                    </a:lnSpc>
                    <a:spcBef>
                      <a:spcPts val="600"/>
                    </a:spcBef>
                  </a:pPr>
                  <a:endParaRPr lang="en-US" sz="2000" dirty="0">
                    <a:ln w="38100">
                      <a:noFill/>
                    </a:ln>
                    <a:solidFill>
                      <a:srgbClr val="FFFFFF"/>
                    </a:solidFill>
                  </a:endParaRPr>
                </a:p>
              </p:txBody>
            </p:sp>
            <p:sp>
              <p:nvSpPr>
                <p:cNvPr id="57" name="TextBox 5"/>
                <p:cNvSpPr txBox="1"/>
                <p:nvPr/>
              </p:nvSpPr>
              <p:spPr>
                <a:xfrm>
                  <a:off x="4548248" y="3308780"/>
                  <a:ext cx="2743200" cy="786626"/>
                </a:xfrm>
                <a:prstGeom prst="rect">
                  <a:avLst/>
                </a:prstGeom>
                <a:noFill/>
              </p:spPr>
              <p:txBody>
                <a:bodyPr wrap="square" lIns="137141" tIns="109712" rIns="137141" bIns="109712" rtlCol="0" anchor="ctr">
                  <a:spAutoFit/>
                </a:bodyPr>
                <a:lstStyle/>
                <a:p>
                  <a:pPr algn="ctr" defTabSz="914367">
                    <a:lnSpc>
                      <a:spcPct val="90000"/>
                    </a:lnSpc>
                    <a:spcBef>
                      <a:spcPts val="600"/>
                    </a:spcBef>
                    <a:spcAft>
                      <a:spcPts val="1200"/>
                    </a:spcAft>
                  </a:pPr>
                  <a:r>
                    <a:rPr lang="en-US" sz="2000" dirty="0">
                      <a:solidFill>
                        <a:srgbClr val="FFFFFF"/>
                      </a:solidFill>
                      <a:latin typeface="Segoe Pro Semibold" panose="020B0702040504020203" pitchFamily="34" charset="0"/>
                    </a:rPr>
                    <a:t>Universal </a:t>
                  </a:r>
                  <a:br>
                    <a:rPr lang="en-US" sz="2000" dirty="0">
                      <a:solidFill>
                        <a:srgbClr val="FFFFFF"/>
                      </a:solidFill>
                      <a:latin typeface="Segoe Pro Semibold" panose="020B0702040504020203" pitchFamily="34" charset="0"/>
                    </a:rPr>
                  </a:br>
                  <a:r>
                    <a:rPr lang="en-US" sz="2000" dirty="0">
                      <a:solidFill>
                        <a:srgbClr val="FFFFFF"/>
                      </a:solidFill>
                      <a:latin typeface="Segoe Pro Semibold" panose="020B0702040504020203" pitchFamily="34" charset="0"/>
                    </a:rPr>
                    <a:t>Windows Platform</a:t>
                  </a:r>
                </a:p>
              </p:txBody>
            </p:sp>
          </p:grpSp>
        </p:grpSp>
        <p:grpSp>
          <p:nvGrpSpPr>
            <p:cNvPr id="69" name="Middleware"/>
            <p:cNvGrpSpPr/>
            <p:nvPr/>
          </p:nvGrpSpPr>
          <p:grpSpPr>
            <a:xfrm>
              <a:off x="446603" y="4739528"/>
              <a:ext cx="3017092" cy="1554260"/>
              <a:chOff x="451261" y="4553029"/>
              <a:chExt cx="3017520" cy="1554480"/>
            </a:xfrm>
          </p:grpSpPr>
          <p:sp>
            <p:nvSpPr>
              <p:cNvPr id="70"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107C10"/>
                    </a:solidFill>
                  </a:rPr>
                  <a:t>Middleware Platforms</a:t>
                </a:r>
              </a:p>
            </p:txBody>
          </p:sp>
          <p:sp>
            <p:nvSpPr>
              <p:cNvPr id="71" name="Rectangle 70"/>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Middleware Partners </a:t>
                </a:r>
                <a:r>
                  <a:rPr lang="en-US" sz="1200" dirty="0">
                    <a:solidFill>
                      <a:srgbClr val="FFFFFF"/>
                    </a:solidFill>
                    <a:latin typeface="Segoe UI Light"/>
                  </a:rPr>
                  <a:t>(e.g., Xamarin)</a:t>
                </a:r>
              </a:p>
            </p:txBody>
          </p:sp>
          <p:sp>
            <p:nvSpPr>
              <p:cNvPr id="72" name="Rectangle 71"/>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Game Engine Partners </a:t>
                </a:r>
                <a:r>
                  <a:rPr lang="en-US" sz="1200" dirty="0">
                    <a:solidFill>
                      <a:srgbClr val="FFFFFF"/>
                    </a:solidFill>
                    <a:latin typeface="Segoe UI Light"/>
                  </a:rPr>
                  <a:t>(e.g., Unity)</a:t>
                </a:r>
              </a:p>
            </p:txBody>
          </p:sp>
        </p:grpSp>
        <p:grpSp>
          <p:nvGrpSpPr>
            <p:cNvPr id="73" name="Windows"/>
            <p:cNvGrpSpPr/>
            <p:nvPr/>
          </p:nvGrpSpPr>
          <p:grpSpPr>
            <a:xfrm>
              <a:off x="446603" y="1529687"/>
              <a:ext cx="3017092" cy="2011394"/>
              <a:chOff x="445801" y="1529417"/>
              <a:chExt cx="3017520" cy="2011680"/>
            </a:xfrm>
          </p:grpSpPr>
          <p:sp>
            <p:nvSpPr>
              <p:cNvPr id="7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00188F"/>
                    </a:solidFill>
                  </a:rPr>
                  <a:t>Windows Platform</a:t>
                </a:r>
              </a:p>
            </p:txBody>
          </p:sp>
          <p:sp>
            <p:nvSpPr>
              <p:cNvPr id="7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8 Apps</a:t>
                </a:r>
                <a:r>
                  <a:rPr lang="en-US" sz="800" dirty="0">
                    <a:solidFill>
                      <a:srgbClr val="FFFFFF"/>
                    </a:solidFill>
                    <a:latin typeface="Segoe UI Light"/>
                  </a:rPr>
                  <a:t> </a:t>
                </a:r>
                <a:r>
                  <a:rPr lang="en-US" sz="900" dirty="0">
                    <a:solidFill>
                      <a:srgbClr val="FFFFFF"/>
                    </a:solidFill>
                    <a:latin typeface="Segoe UI Light"/>
                  </a:rPr>
                  <a:t>(C++/C#/JS)</a:t>
                </a:r>
              </a:p>
            </p:txBody>
          </p:sp>
          <p:sp>
            <p:nvSpPr>
              <p:cNvPr id="7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10 Apps</a:t>
                </a:r>
                <a:r>
                  <a:rPr lang="en-US" sz="800" dirty="0">
                    <a:solidFill>
                      <a:srgbClr val="FFFFFF"/>
                    </a:solidFill>
                    <a:latin typeface="Segoe UI Light"/>
                  </a:rPr>
                  <a:t> </a:t>
                </a:r>
                <a:r>
                  <a:rPr lang="en-US" sz="400" dirty="0">
                    <a:solidFill>
                      <a:srgbClr val="FFFFFF"/>
                    </a:solidFill>
                    <a:latin typeface="Segoe UI Light"/>
                  </a:rPr>
                  <a:t> </a:t>
                </a:r>
                <a:r>
                  <a:rPr lang="en-US" sz="900" dirty="0">
                    <a:solidFill>
                      <a:srgbClr val="FFFFFF"/>
                    </a:solidFill>
                    <a:latin typeface="Segoe UI Light"/>
                  </a:rPr>
                  <a:t>(C++/C#/JS)</a:t>
                </a:r>
              </a:p>
            </p:txBody>
          </p:sp>
          <p:sp>
            <p:nvSpPr>
              <p:cNvPr id="7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Centennial </a:t>
                </a:r>
                <a:r>
                  <a:rPr lang="en-US" sz="1200" dirty="0" smtClean="0">
                    <a:solidFill>
                      <a:srgbClr val="FFFFFF"/>
                    </a:solidFill>
                    <a:latin typeface="Segoe UI Light"/>
                  </a:rPr>
                  <a:t>(Classic Apps)</a:t>
                </a:r>
                <a:endParaRPr lang="en-US" sz="1200" dirty="0">
                  <a:solidFill>
                    <a:srgbClr val="FFFFFF"/>
                  </a:solidFill>
                  <a:latin typeface="Segoe UI Light"/>
                </a:endParaRPr>
              </a:p>
            </p:txBody>
          </p:sp>
        </p:grpSp>
        <p:grpSp>
          <p:nvGrpSpPr>
            <p:cNvPr id="78" name="Web"/>
            <p:cNvGrpSpPr/>
            <p:nvPr/>
          </p:nvGrpSpPr>
          <p:grpSpPr>
            <a:xfrm>
              <a:off x="8904844" y="1529689"/>
              <a:ext cx="3017092" cy="2011394"/>
              <a:chOff x="8905242" y="1529419"/>
              <a:chExt cx="3017520" cy="2011680"/>
            </a:xfrm>
          </p:grpSpPr>
          <p:sp>
            <p:nvSpPr>
              <p:cNvPr id="79"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D83B01"/>
                    </a:solidFill>
                  </a:rPr>
                  <a:t>Web Platform</a:t>
                </a:r>
              </a:p>
            </p:txBody>
          </p:sp>
          <p:sp>
            <p:nvSpPr>
              <p:cNvPr id="80"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Microsoft Edge HTML Engine</a:t>
                </a:r>
                <a:endParaRPr lang="en-US" sz="1200" dirty="0">
                  <a:solidFill>
                    <a:srgbClr val="FFFFFF"/>
                  </a:solidFill>
                  <a:latin typeface="Segoe Pro Semibold" panose="020B0702040504020203" pitchFamily="34" charset="0"/>
                </a:endParaRPr>
              </a:p>
            </p:txBody>
          </p:sp>
          <p:sp>
            <p:nvSpPr>
              <p:cNvPr id="81"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Cordova Tooling</a:t>
                </a:r>
                <a:r>
                  <a:rPr lang="en-US" sz="1200" dirty="0">
                    <a:solidFill>
                      <a:srgbClr val="FFFFFF"/>
                    </a:solidFill>
                    <a:latin typeface="Segoe UI Light"/>
                  </a:rPr>
                  <a:t> (HTML/JS)</a:t>
                </a:r>
              </a:p>
            </p:txBody>
          </p:sp>
          <p:sp>
            <p:nvSpPr>
              <p:cNvPr id="82"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Hosted Web Apps </a:t>
                </a:r>
                <a:r>
                  <a:rPr lang="en-US" sz="1200" dirty="0" smtClean="0">
                    <a:solidFill>
                      <a:srgbClr val="FFFFFF"/>
                    </a:solidFill>
                    <a:latin typeface="Segoe UI Light"/>
                  </a:rPr>
                  <a:t>(HTML/JS</a:t>
                </a:r>
                <a:r>
                  <a:rPr lang="en-US" sz="1200" dirty="0">
                    <a:solidFill>
                      <a:srgbClr val="FFFFFF"/>
                    </a:solidFill>
                    <a:latin typeface="Segoe UI Light"/>
                  </a:rPr>
                  <a:t>)</a:t>
                </a:r>
              </a:p>
            </p:txBody>
          </p:sp>
        </p:grpSp>
        <p:pic>
          <p:nvPicPr>
            <p:cNvPr id="83" name="Picture 82"/>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84" name="Picture 83"/>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85" name="Mobile"/>
            <p:cNvGrpSpPr/>
            <p:nvPr/>
          </p:nvGrpSpPr>
          <p:grpSpPr>
            <a:xfrm>
              <a:off x="8892950" y="4719533"/>
              <a:ext cx="3017092" cy="1554260"/>
              <a:chOff x="8716712" y="4533033"/>
              <a:chExt cx="3017520" cy="1554480"/>
            </a:xfrm>
          </p:grpSpPr>
          <p:sp>
            <p:nvSpPr>
              <p:cNvPr id="86"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B4009E"/>
                    </a:solidFill>
                  </a:rPr>
                  <a:t>Other Mobile Platforms</a:t>
                </a:r>
              </a:p>
            </p:txBody>
          </p:sp>
          <p:sp>
            <p:nvSpPr>
              <p:cNvPr id="87" name="Rectangle 86"/>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Astoria </a:t>
                </a:r>
                <a:r>
                  <a:rPr lang="en-US" sz="1078" dirty="0">
                    <a:solidFill>
                      <a:srgbClr val="FFFFFF"/>
                    </a:solidFill>
                    <a:latin typeface="Segoe UI Light"/>
                  </a:rPr>
                  <a:t>(Java/C++)</a:t>
                </a:r>
                <a:endParaRPr lang="en-US" sz="1200" dirty="0">
                  <a:solidFill>
                    <a:srgbClr val="FFFFFF"/>
                  </a:solidFill>
                  <a:latin typeface="Segoe UI Light"/>
                </a:endParaRPr>
              </a:p>
            </p:txBody>
          </p:sp>
          <p:sp>
            <p:nvSpPr>
              <p:cNvPr id="88" name="Rectangle 87"/>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a:t>
                </a:r>
                <a:r>
                  <a:rPr lang="en-US" sz="1200" dirty="0" err="1" smtClean="0">
                    <a:solidFill>
                      <a:srgbClr val="FFFFFF"/>
                    </a:solidFill>
                    <a:latin typeface="Segoe Pro Semibold" panose="020B0702040504020203" pitchFamily="34" charset="0"/>
                  </a:rPr>
                  <a:t>Islandwood</a:t>
                </a:r>
                <a:r>
                  <a:rPr lang="en-US" sz="1200" dirty="0" smtClean="0">
                    <a:solidFill>
                      <a:srgbClr val="FFFFFF"/>
                    </a:solidFill>
                    <a:latin typeface="Segoe Pro Semibold" panose="020B0702040504020203" pitchFamily="34" charset="0"/>
                  </a:rPr>
                  <a:t> </a:t>
                </a:r>
                <a:r>
                  <a:rPr lang="en-US" sz="1078" dirty="0">
                    <a:solidFill>
                      <a:srgbClr val="FFFFFF"/>
                    </a:solidFill>
                    <a:latin typeface="Segoe UI Light"/>
                  </a:rPr>
                  <a:t>(Objective C/C++)</a:t>
                </a:r>
              </a:p>
            </p:txBody>
          </p:sp>
        </p:grpSp>
      </p:grpSp>
    </p:spTree>
    <p:extLst>
      <p:ext uri="{BB962C8B-B14F-4D97-AF65-F5344CB8AC3E}">
        <p14:creationId xmlns:p14="http://schemas.microsoft.com/office/powerpoint/2010/main" val="276285334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ld Map"/>
          <p:cNvSpPr>
            <a:spLocks noEditPoints="1"/>
          </p:cNvSpPr>
          <p:nvPr/>
        </p:nvSpPr>
        <p:spPr bwMode="auto">
          <a:xfrm>
            <a:off x="951434" y="540529"/>
            <a:ext cx="10533608" cy="5913467"/>
          </a:xfrm>
          <a:custGeom>
            <a:avLst/>
            <a:gdLst>
              <a:gd name="T0" fmla="*/ 985 w 1283"/>
              <a:gd name="T1" fmla="*/ 96 h 719"/>
              <a:gd name="T2" fmla="*/ 670 w 1283"/>
              <a:gd name="T3" fmla="*/ 523 h 719"/>
              <a:gd name="T4" fmla="*/ 663 w 1283"/>
              <a:gd name="T5" fmla="*/ 155 h 719"/>
              <a:gd name="T6" fmla="*/ 1044 w 1283"/>
              <a:gd name="T7" fmla="*/ 127 h 719"/>
              <a:gd name="T8" fmla="*/ 647 w 1283"/>
              <a:gd name="T9" fmla="*/ 414 h 719"/>
              <a:gd name="T10" fmla="*/ 1092 w 1283"/>
              <a:gd name="T11" fmla="*/ 468 h 719"/>
              <a:gd name="T12" fmla="*/ 949 w 1283"/>
              <a:gd name="T13" fmla="*/ 291 h 719"/>
              <a:gd name="T14" fmla="*/ 643 w 1283"/>
              <a:gd name="T15" fmla="*/ 196 h 719"/>
              <a:gd name="T16" fmla="*/ 602 w 1283"/>
              <a:gd name="T17" fmla="*/ 223 h 719"/>
              <a:gd name="T18" fmla="*/ 742 w 1283"/>
              <a:gd name="T19" fmla="*/ 141 h 719"/>
              <a:gd name="T20" fmla="*/ 638 w 1283"/>
              <a:gd name="T21" fmla="*/ 418 h 719"/>
              <a:gd name="T22" fmla="*/ 1006 w 1283"/>
              <a:gd name="T23" fmla="*/ 328 h 719"/>
              <a:gd name="T24" fmla="*/ 842 w 1283"/>
              <a:gd name="T25" fmla="*/ 273 h 719"/>
              <a:gd name="T26" fmla="*/ 781 w 1283"/>
              <a:gd name="T27" fmla="*/ 350 h 719"/>
              <a:gd name="T28" fmla="*/ 1131 w 1283"/>
              <a:gd name="T29" fmla="*/ 127 h 719"/>
              <a:gd name="T30" fmla="*/ 652 w 1283"/>
              <a:gd name="T31" fmla="*/ 364 h 719"/>
              <a:gd name="T32" fmla="*/ 720 w 1283"/>
              <a:gd name="T33" fmla="*/ 409 h 719"/>
              <a:gd name="T34" fmla="*/ 856 w 1283"/>
              <a:gd name="T35" fmla="*/ 246 h 719"/>
              <a:gd name="T36" fmla="*/ 774 w 1283"/>
              <a:gd name="T37" fmla="*/ 255 h 719"/>
              <a:gd name="T38" fmla="*/ 615 w 1283"/>
              <a:gd name="T39" fmla="*/ 332 h 719"/>
              <a:gd name="T40" fmla="*/ 686 w 1283"/>
              <a:gd name="T41" fmla="*/ 378 h 719"/>
              <a:gd name="T42" fmla="*/ 731 w 1283"/>
              <a:gd name="T43" fmla="*/ 237 h 719"/>
              <a:gd name="T44" fmla="*/ 711 w 1283"/>
              <a:gd name="T45" fmla="*/ 332 h 719"/>
              <a:gd name="T46" fmla="*/ 1094 w 1283"/>
              <a:gd name="T47" fmla="*/ 478 h 719"/>
              <a:gd name="T48" fmla="*/ 1051 w 1283"/>
              <a:gd name="T49" fmla="*/ 387 h 719"/>
              <a:gd name="T50" fmla="*/ 767 w 1283"/>
              <a:gd name="T51" fmla="*/ 177 h 719"/>
              <a:gd name="T52" fmla="*/ 972 w 1283"/>
              <a:gd name="T53" fmla="*/ 132 h 719"/>
              <a:gd name="T54" fmla="*/ 994 w 1283"/>
              <a:gd name="T55" fmla="*/ 237 h 719"/>
              <a:gd name="T56" fmla="*/ 897 w 1283"/>
              <a:gd name="T57" fmla="*/ 255 h 719"/>
              <a:gd name="T58" fmla="*/ 988 w 1283"/>
              <a:gd name="T59" fmla="*/ 168 h 719"/>
              <a:gd name="T60" fmla="*/ 958 w 1283"/>
              <a:gd name="T61" fmla="*/ 268 h 719"/>
              <a:gd name="T62" fmla="*/ 475 w 1283"/>
              <a:gd name="T63" fmla="*/ 82 h 719"/>
              <a:gd name="T64" fmla="*/ 318 w 1283"/>
              <a:gd name="T65" fmla="*/ 450 h 719"/>
              <a:gd name="T66" fmla="*/ 198 w 1283"/>
              <a:gd name="T67" fmla="*/ 32 h 719"/>
              <a:gd name="T68" fmla="*/ 386 w 1283"/>
              <a:gd name="T69" fmla="*/ 23 h 719"/>
              <a:gd name="T70" fmla="*/ 422 w 1283"/>
              <a:gd name="T71" fmla="*/ 46 h 719"/>
              <a:gd name="T72" fmla="*/ 352 w 1283"/>
              <a:gd name="T73" fmla="*/ 600 h 719"/>
              <a:gd name="T74" fmla="*/ 168 w 1283"/>
              <a:gd name="T75" fmla="*/ 259 h 719"/>
              <a:gd name="T76" fmla="*/ 250 w 1283"/>
              <a:gd name="T77" fmla="*/ 96 h 719"/>
              <a:gd name="T78" fmla="*/ 801 w 1283"/>
              <a:gd name="T79" fmla="*/ 355 h 719"/>
              <a:gd name="T80" fmla="*/ 629 w 1283"/>
              <a:gd name="T81" fmla="*/ 414 h 719"/>
              <a:gd name="T82" fmla="*/ 1169 w 1283"/>
              <a:gd name="T83" fmla="*/ 191 h 719"/>
              <a:gd name="T84" fmla="*/ 988 w 1283"/>
              <a:gd name="T85" fmla="*/ 441 h 719"/>
              <a:gd name="T86" fmla="*/ 91 w 1283"/>
              <a:gd name="T87" fmla="*/ 155 h 719"/>
              <a:gd name="T88" fmla="*/ 59 w 1283"/>
              <a:gd name="T89" fmla="*/ 105 h 719"/>
              <a:gd name="T90" fmla="*/ 447 w 1283"/>
              <a:gd name="T91" fmla="*/ 546 h 719"/>
              <a:gd name="T92" fmla="*/ 277 w 1283"/>
              <a:gd name="T93" fmla="*/ 368 h 719"/>
              <a:gd name="T94" fmla="*/ 563 w 1283"/>
              <a:gd name="T95" fmla="*/ 314 h 719"/>
              <a:gd name="T96" fmla="*/ 722 w 1283"/>
              <a:gd name="T97" fmla="*/ 100 h 719"/>
              <a:gd name="T98" fmla="*/ 409 w 1283"/>
              <a:gd name="T99" fmla="*/ 428 h 719"/>
              <a:gd name="T100" fmla="*/ 372 w 1283"/>
              <a:gd name="T101" fmla="*/ 514 h 719"/>
              <a:gd name="T102" fmla="*/ 1133 w 1283"/>
              <a:gd name="T103" fmla="*/ 605 h 719"/>
              <a:gd name="T104" fmla="*/ 949 w 1283"/>
              <a:gd name="T105" fmla="*/ 373 h 719"/>
              <a:gd name="T106" fmla="*/ 1135 w 1283"/>
              <a:gd name="T107" fmla="*/ 96 h 719"/>
              <a:gd name="T108" fmla="*/ 1087 w 1283"/>
              <a:gd name="T109" fmla="*/ 91 h 719"/>
              <a:gd name="T110" fmla="*/ 431 w 1283"/>
              <a:gd name="T111" fmla="*/ 482 h 719"/>
              <a:gd name="T112" fmla="*/ 293 w 1283"/>
              <a:gd name="T113" fmla="*/ 223 h 719"/>
              <a:gd name="T114" fmla="*/ 184 w 1283"/>
              <a:gd name="T115" fmla="*/ 250 h 719"/>
              <a:gd name="T116" fmla="*/ 277 w 1283"/>
              <a:gd name="T117" fmla="*/ 123 h 719"/>
              <a:gd name="T118" fmla="*/ 370 w 1283"/>
              <a:gd name="T119" fmla="*/ 168 h 719"/>
              <a:gd name="T120" fmla="*/ 404 w 1283"/>
              <a:gd name="T121" fmla="*/ 482 h 719"/>
              <a:gd name="T122" fmla="*/ 184 w 1283"/>
              <a:gd name="T123" fmla="*/ 168 h 719"/>
              <a:gd name="T124" fmla="*/ 232 w 1283"/>
              <a:gd name="T125" fmla="*/ 237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3" h="719">
                <a:moveTo>
                  <a:pt x="829" y="137"/>
                </a:moveTo>
                <a:cubicBezTo>
                  <a:pt x="826" y="137"/>
                  <a:pt x="824" y="139"/>
                  <a:pt x="824" y="141"/>
                </a:cubicBezTo>
                <a:cubicBezTo>
                  <a:pt x="824" y="144"/>
                  <a:pt x="826" y="146"/>
                  <a:pt x="829" y="146"/>
                </a:cubicBezTo>
                <a:cubicBezTo>
                  <a:pt x="831" y="146"/>
                  <a:pt x="833" y="144"/>
                  <a:pt x="833" y="141"/>
                </a:cubicBezTo>
                <a:cubicBezTo>
                  <a:pt x="833" y="139"/>
                  <a:pt x="831" y="137"/>
                  <a:pt x="829" y="137"/>
                </a:cubicBezTo>
                <a:close/>
                <a:moveTo>
                  <a:pt x="783" y="141"/>
                </a:moveTo>
                <a:cubicBezTo>
                  <a:pt x="783" y="144"/>
                  <a:pt x="785" y="146"/>
                  <a:pt x="788" y="146"/>
                </a:cubicBezTo>
                <a:cubicBezTo>
                  <a:pt x="790" y="146"/>
                  <a:pt x="792" y="144"/>
                  <a:pt x="792" y="141"/>
                </a:cubicBezTo>
                <a:cubicBezTo>
                  <a:pt x="792" y="139"/>
                  <a:pt x="790" y="137"/>
                  <a:pt x="788" y="137"/>
                </a:cubicBezTo>
                <a:cubicBezTo>
                  <a:pt x="785" y="137"/>
                  <a:pt x="783" y="139"/>
                  <a:pt x="783" y="141"/>
                </a:cubicBezTo>
                <a:close/>
                <a:moveTo>
                  <a:pt x="822" y="123"/>
                </a:moveTo>
                <a:cubicBezTo>
                  <a:pt x="819" y="123"/>
                  <a:pt x="817" y="125"/>
                  <a:pt x="817" y="127"/>
                </a:cubicBezTo>
                <a:cubicBezTo>
                  <a:pt x="817" y="130"/>
                  <a:pt x="819" y="132"/>
                  <a:pt x="822" y="132"/>
                </a:cubicBezTo>
                <a:cubicBezTo>
                  <a:pt x="824" y="132"/>
                  <a:pt x="826" y="130"/>
                  <a:pt x="826" y="127"/>
                </a:cubicBezTo>
                <a:cubicBezTo>
                  <a:pt x="826" y="125"/>
                  <a:pt x="824" y="123"/>
                  <a:pt x="822" y="123"/>
                </a:cubicBezTo>
                <a:close/>
                <a:moveTo>
                  <a:pt x="815" y="109"/>
                </a:moveTo>
                <a:cubicBezTo>
                  <a:pt x="813" y="109"/>
                  <a:pt x="810" y="111"/>
                  <a:pt x="810" y="114"/>
                </a:cubicBezTo>
                <a:cubicBezTo>
                  <a:pt x="810" y="116"/>
                  <a:pt x="813" y="118"/>
                  <a:pt x="815" y="118"/>
                </a:cubicBezTo>
                <a:cubicBezTo>
                  <a:pt x="818" y="118"/>
                  <a:pt x="820" y="116"/>
                  <a:pt x="820" y="114"/>
                </a:cubicBezTo>
                <a:cubicBezTo>
                  <a:pt x="820" y="111"/>
                  <a:pt x="818" y="109"/>
                  <a:pt x="815" y="109"/>
                </a:cubicBezTo>
                <a:close/>
                <a:moveTo>
                  <a:pt x="804" y="127"/>
                </a:moveTo>
                <a:cubicBezTo>
                  <a:pt x="804" y="130"/>
                  <a:pt x="806" y="132"/>
                  <a:pt x="808" y="132"/>
                </a:cubicBezTo>
                <a:cubicBezTo>
                  <a:pt x="811" y="132"/>
                  <a:pt x="813" y="130"/>
                  <a:pt x="813" y="127"/>
                </a:cubicBezTo>
                <a:cubicBezTo>
                  <a:pt x="813" y="125"/>
                  <a:pt x="811" y="123"/>
                  <a:pt x="808" y="123"/>
                </a:cubicBezTo>
                <a:cubicBezTo>
                  <a:pt x="806" y="123"/>
                  <a:pt x="804" y="125"/>
                  <a:pt x="804" y="127"/>
                </a:cubicBezTo>
                <a:close/>
                <a:moveTo>
                  <a:pt x="801" y="109"/>
                </a:moveTo>
                <a:cubicBezTo>
                  <a:pt x="799" y="109"/>
                  <a:pt x="797" y="111"/>
                  <a:pt x="797" y="114"/>
                </a:cubicBezTo>
                <a:cubicBezTo>
                  <a:pt x="797" y="116"/>
                  <a:pt x="799" y="118"/>
                  <a:pt x="801" y="118"/>
                </a:cubicBezTo>
                <a:cubicBezTo>
                  <a:pt x="804" y="118"/>
                  <a:pt x="806" y="116"/>
                  <a:pt x="806" y="114"/>
                </a:cubicBezTo>
                <a:cubicBezTo>
                  <a:pt x="806" y="111"/>
                  <a:pt x="804" y="109"/>
                  <a:pt x="801" y="109"/>
                </a:cubicBezTo>
                <a:close/>
                <a:moveTo>
                  <a:pt x="790" y="127"/>
                </a:moveTo>
                <a:cubicBezTo>
                  <a:pt x="790" y="130"/>
                  <a:pt x="792" y="132"/>
                  <a:pt x="795" y="132"/>
                </a:cubicBezTo>
                <a:cubicBezTo>
                  <a:pt x="797" y="132"/>
                  <a:pt x="799" y="130"/>
                  <a:pt x="799" y="127"/>
                </a:cubicBezTo>
                <a:cubicBezTo>
                  <a:pt x="799" y="125"/>
                  <a:pt x="797" y="123"/>
                  <a:pt x="795" y="123"/>
                </a:cubicBezTo>
                <a:cubicBezTo>
                  <a:pt x="792" y="123"/>
                  <a:pt x="790" y="125"/>
                  <a:pt x="790" y="127"/>
                </a:cubicBezTo>
                <a:close/>
                <a:moveTo>
                  <a:pt x="860" y="141"/>
                </a:moveTo>
                <a:cubicBezTo>
                  <a:pt x="860" y="139"/>
                  <a:pt x="858" y="137"/>
                  <a:pt x="856" y="137"/>
                </a:cubicBezTo>
                <a:cubicBezTo>
                  <a:pt x="853" y="137"/>
                  <a:pt x="851" y="139"/>
                  <a:pt x="851" y="141"/>
                </a:cubicBezTo>
                <a:cubicBezTo>
                  <a:pt x="851" y="144"/>
                  <a:pt x="853" y="146"/>
                  <a:pt x="856" y="146"/>
                </a:cubicBezTo>
                <a:cubicBezTo>
                  <a:pt x="858" y="146"/>
                  <a:pt x="860" y="144"/>
                  <a:pt x="860" y="141"/>
                </a:cubicBezTo>
                <a:close/>
                <a:moveTo>
                  <a:pt x="856" y="164"/>
                </a:moveTo>
                <a:cubicBezTo>
                  <a:pt x="853" y="164"/>
                  <a:pt x="851" y="166"/>
                  <a:pt x="851" y="168"/>
                </a:cubicBezTo>
                <a:cubicBezTo>
                  <a:pt x="851" y="171"/>
                  <a:pt x="853" y="173"/>
                  <a:pt x="856" y="173"/>
                </a:cubicBezTo>
                <a:cubicBezTo>
                  <a:pt x="858" y="173"/>
                  <a:pt x="860" y="171"/>
                  <a:pt x="860" y="168"/>
                </a:cubicBezTo>
                <a:cubicBezTo>
                  <a:pt x="860" y="166"/>
                  <a:pt x="858" y="164"/>
                  <a:pt x="856" y="164"/>
                </a:cubicBezTo>
                <a:close/>
                <a:moveTo>
                  <a:pt x="863" y="177"/>
                </a:moveTo>
                <a:cubicBezTo>
                  <a:pt x="860" y="177"/>
                  <a:pt x="858" y="179"/>
                  <a:pt x="858" y="182"/>
                </a:cubicBezTo>
                <a:cubicBezTo>
                  <a:pt x="858" y="185"/>
                  <a:pt x="860" y="187"/>
                  <a:pt x="863" y="187"/>
                </a:cubicBezTo>
                <a:cubicBezTo>
                  <a:pt x="865" y="187"/>
                  <a:pt x="867" y="185"/>
                  <a:pt x="867" y="182"/>
                </a:cubicBezTo>
                <a:cubicBezTo>
                  <a:pt x="867" y="179"/>
                  <a:pt x="865" y="177"/>
                  <a:pt x="863" y="177"/>
                </a:cubicBezTo>
                <a:close/>
                <a:moveTo>
                  <a:pt x="849" y="123"/>
                </a:moveTo>
                <a:cubicBezTo>
                  <a:pt x="847" y="123"/>
                  <a:pt x="845" y="125"/>
                  <a:pt x="845" y="127"/>
                </a:cubicBezTo>
                <a:cubicBezTo>
                  <a:pt x="845" y="130"/>
                  <a:pt x="847" y="132"/>
                  <a:pt x="849" y="132"/>
                </a:cubicBezTo>
                <a:cubicBezTo>
                  <a:pt x="852" y="132"/>
                  <a:pt x="854" y="130"/>
                  <a:pt x="854" y="127"/>
                </a:cubicBezTo>
                <a:cubicBezTo>
                  <a:pt x="854" y="125"/>
                  <a:pt x="852" y="123"/>
                  <a:pt x="849" y="123"/>
                </a:cubicBezTo>
                <a:close/>
                <a:moveTo>
                  <a:pt x="831" y="155"/>
                </a:moveTo>
                <a:cubicBezTo>
                  <a:pt x="831" y="157"/>
                  <a:pt x="833" y="159"/>
                  <a:pt x="835" y="159"/>
                </a:cubicBezTo>
                <a:cubicBezTo>
                  <a:pt x="838" y="159"/>
                  <a:pt x="840" y="157"/>
                  <a:pt x="840" y="155"/>
                </a:cubicBezTo>
                <a:cubicBezTo>
                  <a:pt x="840" y="152"/>
                  <a:pt x="838" y="150"/>
                  <a:pt x="835" y="150"/>
                </a:cubicBezTo>
                <a:cubicBezTo>
                  <a:pt x="833" y="150"/>
                  <a:pt x="831" y="152"/>
                  <a:pt x="831" y="155"/>
                </a:cubicBezTo>
                <a:close/>
                <a:moveTo>
                  <a:pt x="838" y="141"/>
                </a:moveTo>
                <a:cubicBezTo>
                  <a:pt x="838" y="144"/>
                  <a:pt x="840" y="146"/>
                  <a:pt x="842" y="146"/>
                </a:cubicBezTo>
                <a:cubicBezTo>
                  <a:pt x="845" y="146"/>
                  <a:pt x="847" y="144"/>
                  <a:pt x="847" y="141"/>
                </a:cubicBezTo>
                <a:cubicBezTo>
                  <a:pt x="847" y="139"/>
                  <a:pt x="845" y="137"/>
                  <a:pt x="842" y="137"/>
                </a:cubicBezTo>
                <a:cubicBezTo>
                  <a:pt x="840" y="137"/>
                  <a:pt x="838" y="139"/>
                  <a:pt x="838" y="141"/>
                </a:cubicBezTo>
                <a:close/>
                <a:moveTo>
                  <a:pt x="736" y="182"/>
                </a:moveTo>
                <a:cubicBezTo>
                  <a:pt x="736" y="185"/>
                  <a:pt x="738" y="187"/>
                  <a:pt x="740" y="187"/>
                </a:cubicBezTo>
                <a:cubicBezTo>
                  <a:pt x="743" y="187"/>
                  <a:pt x="745" y="185"/>
                  <a:pt x="745" y="182"/>
                </a:cubicBezTo>
                <a:cubicBezTo>
                  <a:pt x="745" y="179"/>
                  <a:pt x="743" y="177"/>
                  <a:pt x="740" y="177"/>
                </a:cubicBezTo>
                <a:cubicBezTo>
                  <a:pt x="738" y="177"/>
                  <a:pt x="736" y="179"/>
                  <a:pt x="736" y="182"/>
                </a:cubicBezTo>
                <a:close/>
                <a:moveTo>
                  <a:pt x="715" y="168"/>
                </a:moveTo>
                <a:cubicBezTo>
                  <a:pt x="715" y="171"/>
                  <a:pt x="717" y="173"/>
                  <a:pt x="720" y="173"/>
                </a:cubicBezTo>
                <a:cubicBezTo>
                  <a:pt x="722" y="173"/>
                  <a:pt x="724" y="171"/>
                  <a:pt x="724" y="168"/>
                </a:cubicBezTo>
                <a:cubicBezTo>
                  <a:pt x="724" y="166"/>
                  <a:pt x="722" y="164"/>
                  <a:pt x="720" y="164"/>
                </a:cubicBezTo>
                <a:cubicBezTo>
                  <a:pt x="717" y="164"/>
                  <a:pt x="715" y="166"/>
                  <a:pt x="715" y="168"/>
                </a:cubicBezTo>
                <a:close/>
                <a:moveTo>
                  <a:pt x="727" y="150"/>
                </a:moveTo>
                <a:cubicBezTo>
                  <a:pt x="724" y="150"/>
                  <a:pt x="722" y="152"/>
                  <a:pt x="722" y="155"/>
                </a:cubicBezTo>
                <a:cubicBezTo>
                  <a:pt x="722" y="157"/>
                  <a:pt x="724" y="159"/>
                  <a:pt x="727" y="159"/>
                </a:cubicBezTo>
                <a:cubicBezTo>
                  <a:pt x="729" y="159"/>
                  <a:pt x="731" y="157"/>
                  <a:pt x="731" y="155"/>
                </a:cubicBezTo>
                <a:cubicBezTo>
                  <a:pt x="731" y="152"/>
                  <a:pt x="729" y="150"/>
                  <a:pt x="727" y="150"/>
                </a:cubicBezTo>
                <a:close/>
                <a:moveTo>
                  <a:pt x="776" y="155"/>
                </a:moveTo>
                <a:cubicBezTo>
                  <a:pt x="776" y="157"/>
                  <a:pt x="778" y="159"/>
                  <a:pt x="781" y="159"/>
                </a:cubicBezTo>
                <a:cubicBezTo>
                  <a:pt x="784" y="159"/>
                  <a:pt x="786" y="157"/>
                  <a:pt x="786" y="155"/>
                </a:cubicBezTo>
                <a:cubicBezTo>
                  <a:pt x="786" y="152"/>
                  <a:pt x="784" y="150"/>
                  <a:pt x="781" y="150"/>
                </a:cubicBezTo>
                <a:cubicBezTo>
                  <a:pt x="778" y="150"/>
                  <a:pt x="776" y="152"/>
                  <a:pt x="776" y="155"/>
                </a:cubicBezTo>
                <a:close/>
                <a:moveTo>
                  <a:pt x="706" y="137"/>
                </a:moveTo>
                <a:cubicBezTo>
                  <a:pt x="704" y="137"/>
                  <a:pt x="702" y="139"/>
                  <a:pt x="702" y="141"/>
                </a:cubicBezTo>
                <a:cubicBezTo>
                  <a:pt x="702" y="144"/>
                  <a:pt x="704" y="146"/>
                  <a:pt x="706" y="146"/>
                </a:cubicBezTo>
                <a:cubicBezTo>
                  <a:pt x="709" y="146"/>
                  <a:pt x="711" y="144"/>
                  <a:pt x="711" y="141"/>
                </a:cubicBezTo>
                <a:cubicBezTo>
                  <a:pt x="711" y="139"/>
                  <a:pt x="709" y="137"/>
                  <a:pt x="706" y="137"/>
                </a:cubicBezTo>
                <a:close/>
                <a:moveTo>
                  <a:pt x="733" y="164"/>
                </a:moveTo>
                <a:cubicBezTo>
                  <a:pt x="731" y="164"/>
                  <a:pt x="729" y="166"/>
                  <a:pt x="729" y="168"/>
                </a:cubicBezTo>
                <a:cubicBezTo>
                  <a:pt x="729" y="171"/>
                  <a:pt x="731" y="173"/>
                  <a:pt x="733" y="173"/>
                </a:cubicBezTo>
                <a:cubicBezTo>
                  <a:pt x="736" y="173"/>
                  <a:pt x="738" y="171"/>
                  <a:pt x="738" y="168"/>
                </a:cubicBezTo>
                <a:cubicBezTo>
                  <a:pt x="738" y="166"/>
                  <a:pt x="736" y="164"/>
                  <a:pt x="733" y="164"/>
                </a:cubicBezTo>
                <a:close/>
                <a:moveTo>
                  <a:pt x="699" y="123"/>
                </a:moveTo>
                <a:cubicBezTo>
                  <a:pt x="697" y="123"/>
                  <a:pt x="695" y="125"/>
                  <a:pt x="695" y="127"/>
                </a:cubicBezTo>
                <a:cubicBezTo>
                  <a:pt x="695" y="130"/>
                  <a:pt x="697" y="132"/>
                  <a:pt x="699" y="132"/>
                </a:cubicBezTo>
                <a:cubicBezTo>
                  <a:pt x="702" y="132"/>
                  <a:pt x="704" y="130"/>
                  <a:pt x="704" y="127"/>
                </a:cubicBezTo>
                <a:cubicBezTo>
                  <a:pt x="704" y="125"/>
                  <a:pt x="702" y="123"/>
                  <a:pt x="699" y="123"/>
                </a:cubicBezTo>
                <a:close/>
                <a:moveTo>
                  <a:pt x="708" y="182"/>
                </a:moveTo>
                <a:cubicBezTo>
                  <a:pt x="708" y="185"/>
                  <a:pt x="710" y="187"/>
                  <a:pt x="713" y="187"/>
                </a:cubicBezTo>
                <a:cubicBezTo>
                  <a:pt x="715" y="187"/>
                  <a:pt x="717" y="185"/>
                  <a:pt x="717" y="182"/>
                </a:cubicBezTo>
                <a:cubicBezTo>
                  <a:pt x="717" y="179"/>
                  <a:pt x="715" y="177"/>
                  <a:pt x="713" y="177"/>
                </a:cubicBezTo>
                <a:cubicBezTo>
                  <a:pt x="710" y="177"/>
                  <a:pt x="708" y="179"/>
                  <a:pt x="708" y="182"/>
                </a:cubicBezTo>
                <a:close/>
                <a:moveTo>
                  <a:pt x="767" y="150"/>
                </a:moveTo>
                <a:cubicBezTo>
                  <a:pt x="765" y="150"/>
                  <a:pt x="763" y="152"/>
                  <a:pt x="763" y="155"/>
                </a:cubicBezTo>
                <a:cubicBezTo>
                  <a:pt x="763" y="157"/>
                  <a:pt x="765" y="159"/>
                  <a:pt x="767" y="159"/>
                </a:cubicBezTo>
                <a:cubicBezTo>
                  <a:pt x="770" y="159"/>
                  <a:pt x="772" y="157"/>
                  <a:pt x="772" y="155"/>
                </a:cubicBezTo>
                <a:cubicBezTo>
                  <a:pt x="772" y="152"/>
                  <a:pt x="770" y="150"/>
                  <a:pt x="767" y="150"/>
                </a:cubicBezTo>
                <a:close/>
                <a:moveTo>
                  <a:pt x="756" y="168"/>
                </a:moveTo>
                <a:cubicBezTo>
                  <a:pt x="756" y="171"/>
                  <a:pt x="758" y="173"/>
                  <a:pt x="761" y="173"/>
                </a:cubicBezTo>
                <a:cubicBezTo>
                  <a:pt x="763" y="173"/>
                  <a:pt x="765" y="171"/>
                  <a:pt x="765" y="168"/>
                </a:cubicBezTo>
                <a:cubicBezTo>
                  <a:pt x="765" y="166"/>
                  <a:pt x="763" y="164"/>
                  <a:pt x="761" y="164"/>
                </a:cubicBezTo>
                <a:cubicBezTo>
                  <a:pt x="758" y="164"/>
                  <a:pt x="756" y="166"/>
                  <a:pt x="756" y="168"/>
                </a:cubicBezTo>
                <a:close/>
                <a:moveTo>
                  <a:pt x="770" y="168"/>
                </a:moveTo>
                <a:cubicBezTo>
                  <a:pt x="770" y="171"/>
                  <a:pt x="772" y="173"/>
                  <a:pt x="774" y="173"/>
                </a:cubicBezTo>
                <a:cubicBezTo>
                  <a:pt x="777" y="173"/>
                  <a:pt x="779" y="171"/>
                  <a:pt x="779" y="168"/>
                </a:cubicBezTo>
                <a:cubicBezTo>
                  <a:pt x="779" y="166"/>
                  <a:pt x="777" y="164"/>
                  <a:pt x="774" y="164"/>
                </a:cubicBezTo>
                <a:cubicBezTo>
                  <a:pt x="772" y="164"/>
                  <a:pt x="770" y="166"/>
                  <a:pt x="770" y="168"/>
                </a:cubicBezTo>
                <a:close/>
                <a:moveTo>
                  <a:pt x="865" y="196"/>
                </a:moveTo>
                <a:cubicBezTo>
                  <a:pt x="865" y="198"/>
                  <a:pt x="867" y="200"/>
                  <a:pt x="869" y="200"/>
                </a:cubicBezTo>
                <a:cubicBezTo>
                  <a:pt x="872" y="200"/>
                  <a:pt x="874" y="198"/>
                  <a:pt x="874" y="196"/>
                </a:cubicBezTo>
                <a:cubicBezTo>
                  <a:pt x="874" y="193"/>
                  <a:pt x="872" y="191"/>
                  <a:pt x="869" y="191"/>
                </a:cubicBezTo>
                <a:cubicBezTo>
                  <a:pt x="867" y="191"/>
                  <a:pt x="865" y="193"/>
                  <a:pt x="865" y="196"/>
                </a:cubicBezTo>
                <a:close/>
                <a:moveTo>
                  <a:pt x="742" y="168"/>
                </a:moveTo>
                <a:cubicBezTo>
                  <a:pt x="742" y="171"/>
                  <a:pt x="744" y="173"/>
                  <a:pt x="747" y="173"/>
                </a:cubicBezTo>
                <a:cubicBezTo>
                  <a:pt x="749" y="173"/>
                  <a:pt x="751" y="171"/>
                  <a:pt x="751" y="168"/>
                </a:cubicBezTo>
                <a:cubicBezTo>
                  <a:pt x="751" y="166"/>
                  <a:pt x="749" y="164"/>
                  <a:pt x="747" y="164"/>
                </a:cubicBezTo>
                <a:cubicBezTo>
                  <a:pt x="744" y="164"/>
                  <a:pt x="742" y="166"/>
                  <a:pt x="742" y="168"/>
                </a:cubicBezTo>
                <a:close/>
                <a:moveTo>
                  <a:pt x="754" y="150"/>
                </a:moveTo>
                <a:cubicBezTo>
                  <a:pt x="751" y="150"/>
                  <a:pt x="749" y="152"/>
                  <a:pt x="749" y="155"/>
                </a:cubicBezTo>
                <a:cubicBezTo>
                  <a:pt x="749" y="157"/>
                  <a:pt x="751" y="159"/>
                  <a:pt x="754" y="159"/>
                </a:cubicBezTo>
                <a:cubicBezTo>
                  <a:pt x="756" y="159"/>
                  <a:pt x="758" y="157"/>
                  <a:pt x="758" y="155"/>
                </a:cubicBezTo>
                <a:cubicBezTo>
                  <a:pt x="758" y="152"/>
                  <a:pt x="756" y="150"/>
                  <a:pt x="754" y="150"/>
                </a:cubicBezTo>
                <a:close/>
                <a:moveTo>
                  <a:pt x="913" y="127"/>
                </a:moveTo>
                <a:cubicBezTo>
                  <a:pt x="913" y="130"/>
                  <a:pt x="915" y="132"/>
                  <a:pt x="917" y="132"/>
                </a:cubicBezTo>
                <a:cubicBezTo>
                  <a:pt x="920" y="132"/>
                  <a:pt x="922" y="130"/>
                  <a:pt x="922" y="127"/>
                </a:cubicBezTo>
                <a:cubicBezTo>
                  <a:pt x="922" y="125"/>
                  <a:pt x="920" y="123"/>
                  <a:pt x="917" y="123"/>
                </a:cubicBezTo>
                <a:cubicBezTo>
                  <a:pt x="915" y="123"/>
                  <a:pt x="913" y="125"/>
                  <a:pt x="913" y="127"/>
                </a:cubicBezTo>
                <a:close/>
                <a:moveTo>
                  <a:pt x="985" y="96"/>
                </a:moveTo>
                <a:cubicBezTo>
                  <a:pt x="983" y="96"/>
                  <a:pt x="981" y="98"/>
                  <a:pt x="981" y="100"/>
                </a:cubicBezTo>
                <a:cubicBezTo>
                  <a:pt x="981" y="103"/>
                  <a:pt x="983" y="105"/>
                  <a:pt x="985" y="105"/>
                </a:cubicBezTo>
                <a:cubicBezTo>
                  <a:pt x="988" y="105"/>
                  <a:pt x="990" y="103"/>
                  <a:pt x="990" y="100"/>
                </a:cubicBezTo>
                <a:cubicBezTo>
                  <a:pt x="990" y="98"/>
                  <a:pt x="988" y="96"/>
                  <a:pt x="985" y="96"/>
                </a:cubicBezTo>
                <a:close/>
                <a:moveTo>
                  <a:pt x="1006" y="109"/>
                </a:moveTo>
                <a:cubicBezTo>
                  <a:pt x="1003" y="109"/>
                  <a:pt x="1001" y="111"/>
                  <a:pt x="1001" y="114"/>
                </a:cubicBezTo>
                <a:cubicBezTo>
                  <a:pt x="1001" y="116"/>
                  <a:pt x="1003" y="118"/>
                  <a:pt x="1006" y="118"/>
                </a:cubicBezTo>
                <a:cubicBezTo>
                  <a:pt x="1008" y="118"/>
                  <a:pt x="1010" y="116"/>
                  <a:pt x="1010" y="114"/>
                </a:cubicBezTo>
                <a:cubicBezTo>
                  <a:pt x="1010" y="111"/>
                  <a:pt x="1008" y="109"/>
                  <a:pt x="1006" y="109"/>
                </a:cubicBezTo>
                <a:close/>
                <a:moveTo>
                  <a:pt x="999" y="96"/>
                </a:moveTo>
                <a:cubicBezTo>
                  <a:pt x="996" y="96"/>
                  <a:pt x="994" y="98"/>
                  <a:pt x="994" y="100"/>
                </a:cubicBezTo>
                <a:cubicBezTo>
                  <a:pt x="994" y="103"/>
                  <a:pt x="996" y="105"/>
                  <a:pt x="999" y="105"/>
                </a:cubicBezTo>
                <a:cubicBezTo>
                  <a:pt x="1001" y="105"/>
                  <a:pt x="1003" y="103"/>
                  <a:pt x="1003" y="100"/>
                </a:cubicBezTo>
                <a:cubicBezTo>
                  <a:pt x="1003" y="98"/>
                  <a:pt x="1001" y="96"/>
                  <a:pt x="999" y="96"/>
                </a:cubicBezTo>
                <a:close/>
                <a:moveTo>
                  <a:pt x="988" y="114"/>
                </a:moveTo>
                <a:cubicBezTo>
                  <a:pt x="988" y="116"/>
                  <a:pt x="990" y="118"/>
                  <a:pt x="992" y="118"/>
                </a:cubicBezTo>
                <a:cubicBezTo>
                  <a:pt x="995" y="118"/>
                  <a:pt x="997" y="116"/>
                  <a:pt x="997" y="114"/>
                </a:cubicBezTo>
                <a:cubicBezTo>
                  <a:pt x="997" y="111"/>
                  <a:pt x="995" y="109"/>
                  <a:pt x="992" y="109"/>
                </a:cubicBezTo>
                <a:cubicBezTo>
                  <a:pt x="990" y="109"/>
                  <a:pt x="988" y="111"/>
                  <a:pt x="988" y="114"/>
                </a:cubicBezTo>
                <a:close/>
                <a:moveTo>
                  <a:pt x="978" y="82"/>
                </a:moveTo>
                <a:cubicBezTo>
                  <a:pt x="976" y="82"/>
                  <a:pt x="974" y="84"/>
                  <a:pt x="974" y="87"/>
                </a:cubicBezTo>
                <a:cubicBezTo>
                  <a:pt x="974" y="89"/>
                  <a:pt x="976" y="91"/>
                  <a:pt x="978" y="91"/>
                </a:cubicBezTo>
                <a:cubicBezTo>
                  <a:pt x="981" y="91"/>
                  <a:pt x="983" y="89"/>
                  <a:pt x="983" y="87"/>
                </a:cubicBezTo>
                <a:cubicBezTo>
                  <a:pt x="983" y="84"/>
                  <a:pt x="981" y="82"/>
                  <a:pt x="978" y="82"/>
                </a:cubicBezTo>
                <a:close/>
                <a:moveTo>
                  <a:pt x="965" y="82"/>
                </a:moveTo>
                <a:cubicBezTo>
                  <a:pt x="962" y="82"/>
                  <a:pt x="960" y="84"/>
                  <a:pt x="960" y="87"/>
                </a:cubicBezTo>
                <a:cubicBezTo>
                  <a:pt x="960" y="89"/>
                  <a:pt x="962" y="91"/>
                  <a:pt x="965" y="91"/>
                </a:cubicBezTo>
                <a:cubicBezTo>
                  <a:pt x="967" y="91"/>
                  <a:pt x="969" y="89"/>
                  <a:pt x="969" y="87"/>
                </a:cubicBezTo>
                <a:cubicBezTo>
                  <a:pt x="969" y="84"/>
                  <a:pt x="967" y="82"/>
                  <a:pt x="965" y="82"/>
                </a:cubicBezTo>
                <a:close/>
                <a:moveTo>
                  <a:pt x="872" y="182"/>
                </a:moveTo>
                <a:cubicBezTo>
                  <a:pt x="872" y="185"/>
                  <a:pt x="874" y="187"/>
                  <a:pt x="876" y="187"/>
                </a:cubicBezTo>
                <a:cubicBezTo>
                  <a:pt x="879" y="187"/>
                  <a:pt x="881" y="185"/>
                  <a:pt x="881" y="182"/>
                </a:cubicBezTo>
                <a:cubicBezTo>
                  <a:pt x="881" y="179"/>
                  <a:pt x="879" y="177"/>
                  <a:pt x="876" y="177"/>
                </a:cubicBezTo>
                <a:cubicBezTo>
                  <a:pt x="874" y="177"/>
                  <a:pt x="872" y="179"/>
                  <a:pt x="872" y="182"/>
                </a:cubicBezTo>
                <a:close/>
                <a:moveTo>
                  <a:pt x="1053" y="123"/>
                </a:moveTo>
                <a:cubicBezTo>
                  <a:pt x="1051" y="123"/>
                  <a:pt x="1049" y="125"/>
                  <a:pt x="1049" y="127"/>
                </a:cubicBezTo>
                <a:cubicBezTo>
                  <a:pt x="1049" y="130"/>
                  <a:pt x="1051" y="132"/>
                  <a:pt x="1053" y="132"/>
                </a:cubicBezTo>
                <a:cubicBezTo>
                  <a:pt x="1056" y="132"/>
                  <a:pt x="1058" y="130"/>
                  <a:pt x="1058" y="127"/>
                </a:cubicBezTo>
                <a:cubicBezTo>
                  <a:pt x="1058" y="125"/>
                  <a:pt x="1056" y="123"/>
                  <a:pt x="1053" y="123"/>
                </a:cubicBezTo>
                <a:close/>
                <a:moveTo>
                  <a:pt x="1042" y="141"/>
                </a:moveTo>
                <a:cubicBezTo>
                  <a:pt x="1042" y="144"/>
                  <a:pt x="1044" y="146"/>
                  <a:pt x="1047" y="146"/>
                </a:cubicBezTo>
                <a:cubicBezTo>
                  <a:pt x="1049" y="146"/>
                  <a:pt x="1051" y="144"/>
                  <a:pt x="1051" y="141"/>
                </a:cubicBezTo>
                <a:cubicBezTo>
                  <a:pt x="1051" y="139"/>
                  <a:pt x="1049" y="137"/>
                  <a:pt x="1047" y="137"/>
                </a:cubicBezTo>
                <a:cubicBezTo>
                  <a:pt x="1044" y="137"/>
                  <a:pt x="1042" y="139"/>
                  <a:pt x="1042" y="141"/>
                </a:cubicBezTo>
                <a:close/>
                <a:moveTo>
                  <a:pt x="1028" y="141"/>
                </a:moveTo>
                <a:cubicBezTo>
                  <a:pt x="1028" y="144"/>
                  <a:pt x="1030" y="146"/>
                  <a:pt x="1033" y="146"/>
                </a:cubicBezTo>
                <a:cubicBezTo>
                  <a:pt x="1035" y="146"/>
                  <a:pt x="1037" y="144"/>
                  <a:pt x="1037" y="141"/>
                </a:cubicBezTo>
                <a:cubicBezTo>
                  <a:pt x="1037" y="139"/>
                  <a:pt x="1035" y="137"/>
                  <a:pt x="1033" y="137"/>
                </a:cubicBezTo>
                <a:cubicBezTo>
                  <a:pt x="1030" y="137"/>
                  <a:pt x="1028" y="139"/>
                  <a:pt x="1028" y="141"/>
                </a:cubicBezTo>
                <a:close/>
                <a:moveTo>
                  <a:pt x="1015" y="141"/>
                </a:moveTo>
                <a:cubicBezTo>
                  <a:pt x="1015" y="144"/>
                  <a:pt x="1017" y="146"/>
                  <a:pt x="1019" y="146"/>
                </a:cubicBezTo>
                <a:cubicBezTo>
                  <a:pt x="1022" y="146"/>
                  <a:pt x="1024" y="144"/>
                  <a:pt x="1024" y="141"/>
                </a:cubicBezTo>
                <a:cubicBezTo>
                  <a:pt x="1024" y="139"/>
                  <a:pt x="1022" y="137"/>
                  <a:pt x="1019" y="137"/>
                </a:cubicBezTo>
                <a:cubicBezTo>
                  <a:pt x="1017" y="137"/>
                  <a:pt x="1015" y="139"/>
                  <a:pt x="1015" y="141"/>
                </a:cubicBezTo>
                <a:close/>
                <a:moveTo>
                  <a:pt x="1013" y="123"/>
                </a:moveTo>
                <a:cubicBezTo>
                  <a:pt x="1010" y="123"/>
                  <a:pt x="1008" y="125"/>
                  <a:pt x="1008" y="127"/>
                </a:cubicBezTo>
                <a:cubicBezTo>
                  <a:pt x="1008" y="130"/>
                  <a:pt x="1010" y="132"/>
                  <a:pt x="1013" y="132"/>
                </a:cubicBezTo>
                <a:cubicBezTo>
                  <a:pt x="1015" y="132"/>
                  <a:pt x="1017" y="130"/>
                  <a:pt x="1017" y="127"/>
                </a:cubicBezTo>
                <a:cubicBezTo>
                  <a:pt x="1017" y="125"/>
                  <a:pt x="1015" y="123"/>
                  <a:pt x="1013" y="123"/>
                </a:cubicBezTo>
                <a:close/>
                <a:moveTo>
                  <a:pt x="1026" y="123"/>
                </a:moveTo>
                <a:cubicBezTo>
                  <a:pt x="1024" y="123"/>
                  <a:pt x="1022" y="125"/>
                  <a:pt x="1022" y="127"/>
                </a:cubicBezTo>
                <a:cubicBezTo>
                  <a:pt x="1022" y="130"/>
                  <a:pt x="1024" y="132"/>
                  <a:pt x="1026" y="132"/>
                </a:cubicBezTo>
                <a:cubicBezTo>
                  <a:pt x="1029" y="132"/>
                  <a:pt x="1031" y="130"/>
                  <a:pt x="1031" y="127"/>
                </a:cubicBezTo>
                <a:cubicBezTo>
                  <a:pt x="1031" y="125"/>
                  <a:pt x="1029" y="123"/>
                  <a:pt x="1026" y="123"/>
                </a:cubicBezTo>
                <a:close/>
                <a:moveTo>
                  <a:pt x="967" y="100"/>
                </a:moveTo>
                <a:cubicBezTo>
                  <a:pt x="967" y="103"/>
                  <a:pt x="969" y="105"/>
                  <a:pt x="972" y="105"/>
                </a:cubicBezTo>
                <a:cubicBezTo>
                  <a:pt x="974" y="105"/>
                  <a:pt x="976" y="103"/>
                  <a:pt x="976" y="100"/>
                </a:cubicBezTo>
                <a:cubicBezTo>
                  <a:pt x="976" y="98"/>
                  <a:pt x="974" y="96"/>
                  <a:pt x="972" y="96"/>
                </a:cubicBezTo>
                <a:cubicBezTo>
                  <a:pt x="969" y="96"/>
                  <a:pt x="967" y="98"/>
                  <a:pt x="967" y="100"/>
                </a:cubicBezTo>
                <a:close/>
                <a:moveTo>
                  <a:pt x="892" y="141"/>
                </a:moveTo>
                <a:cubicBezTo>
                  <a:pt x="892" y="144"/>
                  <a:pt x="894" y="146"/>
                  <a:pt x="897" y="146"/>
                </a:cubicBezTo>
                <a:cubicBezTo>
                  <a:pt x="899" y="146"/>
                  <a:pt x="901" y="144"/>
                  <a:pt x="901" y="141"/>
                </a:cubicBezTo>
                <a:cubicBezTo>
                  <a:pt x="901" y="139"/>
                  <a:pt x="899" y="137"/>
                  <a:pt x="897" y="137"/>
                </a:cubicBezTo>
                <a:cubicBezTo>
                  <a:pt x="894" y="137"/>
                  <a:pt x="892" y="139"/>
                  <a:pt x="892" y="141"/>
                </a:cubicBezTo>
                <a:close/>
                <a:moveTo>
                  <a:pt x="954" y="100"/>
                </a:moveTo>
                <a:cubicBezTo>
                  <a:pt x="954" y="103"/>
                  <a:pt x="956" y="105"/>
                  <a:pt x="958" y="105"/>
                </a:cubicBezTo>
                <a:cubicBezTo>
                  <a:pt x="961" y="105"/>
                  <a:pt x="963" y="103"/>
                  <a:pt x="963" y="100"/>
                </a:cubicBezTo>
                <a:cubicBezTo>
                  <a:pt x="963" y="98"/>
                  <a:pt x="961" y="96"/>
                  <a:pt x="958" y="96"/>
                </a:cubicBezTo>
                <a:cubicBezTo>
                  <a:pt x="956" y="96"/>
                  <a:pt x="954" y="98"/>
                  <a:pt x="954" y="100"/>
                </a:cubicBezTo>
                <a:close/>
                <a:moveTo>
                  <a:pt x="904" y="123"/>
                </a:moveTo>
                <a:cubicBezTo>
                  <a:pt x="901" y="123"/>
                  <a:pt x="899" y="125"/>
                  <a:pt x="899" y="127"/>
                </a:cubicBezTo>
                <a:cubicBezTo>
                  <a:pt x="899" y="130"/>
                  <a:pt x="901" y="132"/>
                  <a:pt x="904" y="132"/>
                </a:cubicBezTo>
                <a:cubicBezTo>
                  <a:pt x="906" y="132"/>
                  <a:pt x="908" y="130"/>
                  <a:pt x="908" y="127"/>
                </a:cubicBezTo>
                <a:cubicBezTo>
                  <a:pt x="908" y="125"/>
                  <a:pt x="906" y="123"/>
                  <a:pt x="904" y="123"/>
                </a:cubicBezTo>
                <a:close/>
                <a:moveTo>
                  <a:pt x="654" y="182"/>
                </a:moveTo>
                <a:cubicBezTo>
                  <a:pt x="654" y="185"/>
                  <a:pt x="656" y="187"/>
                  <a:pt x="658" y="187"/>
                </a:cubicBezTo>
                <a:cubicBezTo>
                  <a:pt x="661" y="187"/>
                  <a:pt x="663" y="185"/>
                  <a:pt x="663" y="182"/>
                </a:cubicBezTo>
                <a:cubicBezTo>
                  <a:pt x="663" y="179"/>
                  <a:pt x="661" y="177"/>
                  <a:pt x="658" y="177"/>
                </a:cubicBezTo>
                <a:cubicBezTo>
                  <a:pt x="656" y="177"/>
                  <a:pt x="654" y="179"/>
                  <a:pt x="654" y="182"/>
                </a:cubicBezTo>
                <a:close/>
                <a:moveTo>
                  <a:pt x="879" y="168"/>
                </a:moveTo>
                <a:cubicBezTo>
                  <a:pt x="879" y="171"/>
                  <a:pt x="881" y="173"/>
                  <a:pt x="883" y="173"/>
                </a:cubicBezTo>
                <a:cubicBezTo>
                  <a:pt x="886" y="173"/>
                  <a:pt x="888" y="171"/>
                  <a:pt x="888" y="168"/>
                </a:cubicBezTo>
                <a:cubicBezTo>
                  <a:pt x="888" y="166"/>
                  <a:pt x="886" y="164"/>
                  <a:pt x="883" y="164"/>
                </a:cubicBezTo>
                <a:cubicBezTo>
                  <a:pt x="881" y="164"/>
                  <a:pt x="879" y="166"/>
                  <a:pt x="879" y="168"/>
                </a:cubicBezTo>
                <a:close/>
                <a:moveTo>
                  <a:pt x="906" y="141"/>
                </a:moveTo>
                <a:cubicBezTo>
                  <a:pt x="906" y="144"/>
                  <a:pt x="908" y="146"/>
                  <a:pt x="910" y="146"/>
                </a:cubicBezTo>
                <a:cubicBezTo>
                  <a:pt x="913" y="146"/>
                  <a:pt x="915" y="144"/>
                  <a:pt x="915" y="141"/>
                </a:cubicBezTo>
                <a:cubicBezTo>
                  <a:pt x="915" y="139"/>
                  <a:pt x="913" y="137"/>
                  <a:pt x="910" y="137"/>
                </a:cubicBezTo>
                <a:cubicBezTo>
                  <a:pt x="908" y="137"/>
                  <a:pt x="906" y="139"/>
                  <a:pt x="906" y="141"/>
                </a:cubicBezTo>
                <a:close/>
                <a:moveTo>
                  <a:pt x="890" y="123"/>
                </a:moveTo>
                <a:cubicBezTo>
                  <a:pt x="887" y="123"/>
                  <a:pt x="885" y="125"/>
                  <a:pt x="885" y="127"/>
                </a:cubicBezTo>
                <a:cubicBezTo>
                  <a:pt x="885" y="130"/>
                  <a:pt x="887" y="132"/>
                  <a:pt x="890" y="132"/>
                </a:cubicBezTo>
                <a:cubicBezTo>
                  <a:pt x="892" y="132"/>
                  <a:pt x="894" y="130"/>
                  <a:pt x="894" y="127"/>
                </a:cubicBezTo>
                <a:cubicBezTo>
                  <a:pt x="894" y="125"/>
                  <a:pt x="892" y="123"/>
                  <a:pt x="890" y="123"/>
                </a:cubicBezTo>
                <a:close/>
                <a:moveTo>
                  <a:pt x="940" y="100"/>
                </a:moveTo>
                <a:cubicBezTo>
                  <a:pt x="940" y="103"/>
                  <a:pt x="942" y="105"/>
                  <a:pt x="944" y="105"/>
                </a:cubicBezTo>
                <a:cubicBezTo>
                  <a:pt x="947" y="105"/>
                  <a:pt x="949" y="103"/>
                  <a:pt x="949" y="100"/>
                </a:cubicBezTo>
                <a:cubicBezTo>
                  <a:pt x="949" y="98"/>
                  <a:pt x="947" y="96"/>
                  <a:pt x="944" y="96"/>
                </a:cubicBezTo>
                <a:cubicBezTo>
                  <a:pt x="942" y="96"/>
                  <a:pt x="940" y="98"/>
                  <a:pt x="940" y="100"/>
                </a:cubicBezTo>
                <a:close/>
                <a:moveTo>
                  <a:pt x="938" y="82"/>
                </a:moveTo>
                <a:cubicBezTo>
                  <a:pt x="935" y="82"/>
                  <a:pt x="933" y="84"/>
                  <a:pt x="933" y="87"/>
                </a:cubicBezTo>
                <a:cubicBezTo>
                  <a:pt x="933" y="89"/>
                  <a:pt x="935" y="91"/>
                  <a:pt x="938" y="91"/>
                </a:cubicBezTo>
                <a:cubicBezTo>
                  <a:pt x="940" y="91"/>
                  <a:pt x="942" y="89"/>
                  <a:pt x="942" y="87"/>
                </a:cubicBezTo>
                <a:cubicBezTo>
                  <a:pt x="942" y="84"/>
                  <a:pt x="940" y="82"/>
                  <a:pt x="938" y="82"/>
                </a:cubicBezTo>
                <a:close/>
                <a:moveTo>
                  <a:pt x="951" y="82"/>
                </a:moveTo>
                <a:cubicBezTo>
                  <a:pt x="949" y="82"/>
                  <a:pt x="947" y="84"/>
                  <a:pt x="947" y="87"/>
                </a:cubicBezTo>
                <a:cubicBezTo>
                  <a:pt x="947" y="89"/>
                  <a:pt x="949" y="91"/>
                  <a:pt x="951" y="91"/>
                </a:cubicBezTo>
                <a:cubicBezTo>
                  <a:pt x="954" y="91"/>
                  <a:pt x="956" y="89"/>
                  <a:pt x="956" y="87"/>
                </a:cubicBezTo>
                <a:cubicBezTo>
                  <a:pt x="956" y="84"/>
                  <a:pt x="954" y="82"/>
                  <a:pt x="951" y="82"/>
                </a:cubicBezTo>
                <a:close/>
                <a:moveTo>
                  <a:pt x="688" y="141"/>
                </a:moveTo>
                <a:cubicBezTo>
                  <a:pt x="688" y="144"/>
                  <a:pt x="690" y="146"/>
                  <a:pt x="692" y="146"/>
                </a:cubicBezTo>
                <a:cubicBezTo>
                  <a:pt x="695" y="146"/>
                  <a:pt x="697" y="144"/>
                  <a:pt x="697" y="141"/>
                </a:cubicBezTo>
                <a:cubicBezTo>
                  <a:pt x="697" y="139"/>
                  <a:pt x="695" y="137"/>
                  <a:pt x="692" y="137"/>
                </a:cubicBezTo>
                <a:cubicBezTo>
                  <a:pt x="690" y="137"/>
                  <a:pt x="688" y="139"/>
                  <a:pt x="688" y="141"/>
                </a:cubicBezTo>
                <a:close/>
                <a:moveTo>
                  <a:pt x="926" y="100"/>
                </a:moveTo>
                <a:cubicBezTo>
                  <a:pt x="926" y="103"/>
                  <a:pt x="928" y="105"/>
                  <a:pt x="931" y="105"/>
                </a:cubicBezTo>
                <a:cubicBezTo>
                  <a:pt x="933" y="105"/>
                  <a:pt x="935" y="103"/>
                  <a:pt x="935" y="100"/>
                </a:cubicBezTo>
                <a:cubicBezTo>
                  <a:pt x="935" y="98"/>
                  <a:pt x="933" y="96"/>
                  <a:pt x="931" y="96"/>
                </a:cubicBezTo>
                <a:cubicBezTo>
                  <a:pt x="928" y="96"/>
                  <a:pt x="926" y="98"/>
                  <a:pt x="926" y="100"/>
                </a:cubicBezTo>
                <a:close/>
                <a:moveTo>
                  <a:pt x="919" y="114"/>
                </a:moveTo>
                <a:cubicBezTo>
                  <a:pt x="919" y="116"/>
                  <a:pt x="921" y="118"/>
                  <a:pt x="924" y="118"/>
                </a:cubicBezTo>
                <a:cubicBezTo>
                  <a:pt x="926" y="118"/>
                  <a:pt x="929" y="116"/>
                  <a:pt x="929" y="114"/>
                </a:cubicBezTo>
                <a:cubicBezTo>
                  <a:pt x="929" y="111"/>
                  <a:pt x="926" y="109"/>
                  <a:pt x="924" y="109"/>
                </a:cubicBezTo>
                <a:cubicBezTo>
                  <a:pt x="921" y="109"/>
                  <a:pt x="919" y="111"/>
                  <a:pt x="919" y="114"/>
                </a:cubicBezTo>
                <a:close/>
                <a:moveTo>
                  <a:pt x="779" y="359"/>
                </a:moveTo>
                <a:cubicBezTo>
                  <a:pt x="779" y="357"/>
                  <a:pt x="777" y="355"/>
                  <a:pt x="774" y="355"/>
                </a:cubicBezTo>
                <a:cubicBezTo>
                  <a:pt x="772" y="355"/>
                  <a:pt x="770" y="357"/>
                  <a:pt x="770" y="359"/>
                </a:cubicBezTo>
                <a:cubicBezTo>
                  <a:pt x="770" y="362"/>
                  <a:pt x="772" y="364"/>
                  <a:pt x="774" y="364"/>
                </a:cubicBezTo>
                <a:cubicBezTo>
                  <a:pt x="777" y="364"/>
                  <a:pt x="779" y="362"/>
                  <a:pt x="779" y="359"/>
                </a:cubicBezTo>
                <a:close/>
                <a:moveTo>
                  <a:pt x="665" y="528"/>
                </a:moveTo>
                <a:cubicBezTo>
                  <a:pt x="668" y="528"/>
                  <a:pt x="670" y="526"/>
                  <a:pt x="670" y="523"/>
                </a:cubicBezTo>
                <a:cubicBezTo>
                  <a:pt x="670" y="521"/>
                  <a:pt x="668" y="519"/>
                  <a:pt x="665" y="519"/>
                </a:cubicBezTo>
                <a:cubicBezTo>
                  <a:pt x="663" y="519"/>
                  <a:pt x="661" y="521"/>
                  <a:pt x="661" y="523"/>
                </a:cubicBezTo>
                <a:cubicBezTo>
                  <a:pt x="661" y="526"/>
                  <a:pt x="663" y="528"/>
                  <a:pt x="665" y="528"/>
                </a:cubicBezTo>
                <a:close/>
                <a:moveTo>
                  <a:pt x="654" y="509"/>
                </a:moveTo>
                <a:cubicBezTo>
                  <a:pt x="654" y="512"/>
                  <a:pt x="656" y="514"/>
                  <a:pt x="658" y="514"/>
                </a:cubicBezTo>
                <a:cubicBezTo>
                  <a:pt x="661" y="514"/>
                  <a:pt x="663" y="512"/>
                  <a:pt x="663" y="509"/>
                </a:cubicBezTo>
                <a:cubicBezTo>
                  <a:pt x="663" y="507"/>
                  <a:pt x="661" y="505"/>
                  <a:pt x="658" y="505"/>
                </a:cubicBezTo>
                <a:cubicBezTo>
                  <a:pt x="656" y="505"/>
                  <a:pt x="654" y="507"/>
                  <a:pt x="654" y="509"/>
                </a:cubicBezTo>
                <a:close/>
                <a:moveTo>
                  <a:pt x="654" y="482"/>
                </a:moveTo>
                <a:cubicBezTo>
                  <a:pt x="654" y="485"/>
                  <a:pt x="656" y="487"/>
                  <a:pt x="658" y="487"/>
                </a:cubicBezTo>
                <a:cubicBezTo>
                  <a:pt x="661" y="487"/>
                  <a:pt x="663" y="485"/>
                  <a:pt x="663" y="482"/>
                </a:cubicBezTo>
                <a:cubicBezTo>
                  <a:pt x="663" y="480"/>
                  <a:pt x="661" y="478"/>
                  <a:pt x="658" y="478"/>
                </a:cubicBezTo>
                <a:cubicBezTo>
                  <a:pt x="656" y="478"/>
                  <a:pt x="654" y="480"/>
                  <a:pt x="654" y="482"/>
                </a:cubicBezTo>
                <a:close/>
                <a:moveTo>
                  <a:pt x="704" y="537"/>
                </a:moveTo>
                <a:cubicBezTo>
                  <a:pt x="704" y="534"/>
                  <a:pt x="702" y="532"/>
                  <a:pt x="699" y="532"/>
                </a:cubicBezTo>
                <a:cubicBezTo>
                  <a:pt x="697" y="532"/>
                  <a:pt x="695" y="534"/>
                  <a:pt x="695" y="537"/>
                </a:cubicBezTo>
                <a:cubicBezTo>
                  <a:pt x="695" y="539"/>
                  <a:pt x="697" y="541"/>
                  <a:pt x="699" y="541"/>
                </a:cubicBezTo>
                <a:cubicBezTo>
                  <a:pt x="702" y="541"/>
                  <a:pt x="704" y="539"/>
                  <a:pt x="704" y="537"/>
                </a:cubicBezTo>
                <a:close/>
                <a:moveTo>
                  <a:pt x="692" y="555"/>
                </a:moveTo>
                <a:cubicBezTo>
                  <a:pt x="695" y="555"/>
                  <a:pt x="697" y="553"/>
                  <a:pt x="697" y="550"/>
                </a:cubicBezTo>
                <a:cubicBezTo>
                  <a:pt x="697" y="548"/>
                  <a:pt x="695" y="546"/>
                  <a:pt x="692" y="546"/>
                </a:cubicBezTo>
                <a:cubicBezTo>
                  <a:pt x="690" y="546"/>
                  <a:pt x="688" y="548"/>
                  <a:pt x="688" y="550"/>
                </a:cubicBezTo>
                <a:cubicBezTo>
                  <a:pt x="688" y="553"/>
                  <a:pt x="690" y="555"/>
                  <a:pt x="692" y="555"/>
                </a:cubicBezTo>
                <a:close/>
                <a:moveTo>
                  <a:pt x="679" y="555"/>
                </a:moveTo>
                <a:cubicBezTo>
                  <a:pt x="681" y="555"/>
                  <a:pt x="683" y="553"/>
                  <a:pt x="683" y="550"/>
                </a:cubicBezTo>
                <a:cubicBezTo>
                  <a:pt x="683" y="548"/>
                  <a:pt x="681" y="546"/>
                  <a:pt x="679" y="546"/>
                </a:cubicBezTo>
                <a:cubicBezTo>
                  <a:pt x="676" y="546"/>
                  <a:pt x="674" y="548"/>
                  <a:pt x="674" y="550"/>
                </a:cubicBezTo>
                <a:cubicBezTo>
                  <a:pt x="674" y="553"/>
                  <a:pt x="676" y="555"/>
                  <a:pt x="679" y="555"/>
                </a:cubicBezTo>
                <a:close/>
                <a:moveTo>
                  <a:pt x="690" y="537"/>
                </a:moveTo>
                <a:cubicBezTo>
                  <a:pt x="690" y="534"/>
                  <a:pt x="688" y="532"/>
                  <a:pt x="686" y="532"/>
                </a:cubicBezTo>
                <a:cubicBezTo>
                  <a:pt x="683" y="532"/>
                  <a:pt x="681" y="534"/>
                  <a:pt x="681" y="537"/>
                </a:cubicBezTo>
                <a:cubicBezTo>
                  <a:pt x="681" y="539"/>
                  <a:pt x="683" y="541"/>
                  <a:pt x="686" y="541"/>
                </a:cubicBezTo>
                <a:cubicBezTo>
                  <a:pt x="688" y="541"/>
                  <a:pt x="690" y="539"/>
                  <a:pt x="690" y="537"/>
                </a:cubicBezTo>
                <a:close/>
                <a:moveTo>
                  <a:pt x="672" y="541"/>
                </a:moveTo>
                <a:cubicBezTo>
                  <a:pt x="675" y="541"/>
                  <a:pt x="677" y="539"/>
                  <a:pt x="677" y="537"/>
                </a:cubicBezTo>
                <a:cubicBezTo>
                  <a:pt x="677" y="534"/>
                  <a:pt x="675" y="532"/>
                  <a:pt x="672" y="532"/>
                </a:cubicBezTo>
                <a:cubicBezTo>
                  <a:pt x="670" y="532"/>
                  <a:pt x="667" y="534"/>
                  <a:pt x="667" y="537"/>
                </a:cubicBezTo>
                <a:cubicBezTo>
                  <a:pt x="667" y="539"/>
                  <a:pt x="670" y="541"/>
                  <a:pt x="672" y="541"/>
                </a:cubicBezTo>
                <a:close/>
                <a:moveTo>
                  <a:pt x="645" y="405"/>
                </a:moveTo>
                <a:cubicBezTo>
                  <a:pt x="647" y="405"/>
                  <a:pt x="649" y="403"/>
                  <a:pt x="649" y="400"/>
                </a:cubicBezTo>
                <a:cubicBezTo>
                  <a:pt x="649" y="398"/>
                  <a:pt x="647" y="396"/>
                  <a:pt x="645" y="396"/>
                </a:cubicBezTo>
                <a:cubicBezTo>
                  <a:pt x="642" y="396"/>
                  <a:pt x="640" y="398"/>
                  <a:pt x="640" y="400"/>
                </a:cubicBezTo>
                <a:cubicBezTo>
                  <a:pt x="640" y="403"/>
                  <a:pt x="642" y="405"/>
                  <a:pt x="645" y="405"/>
                </a:cubicBezTo>
                <a:close/>
                <a:moveTo>
                  <a:pt x="638" y="391"/>
                </a:moveTo>
                <a:cubicBezTo>
                  <a:pt x="640" y="391"/>
                  <a:pt x="643" y="389"/>
                  <a:pt x="643" y="387"/>
                </a:cubicBezTo>
                <a:cubicBezTo>
                  <a:pt x="643" y="384"/>
                  <a:pt x="640" y="382"/>
                  <a:pt x="638" y="382"/>
                </a:cubicBezTo>
                <a:cubicBezTo>
                  <a:pt x="635" y="382"/>
                  <a:pt x="633" y="384"/>
                  <a:pt x="633" y="387"/>
                </a:cubicBezTo>
                <a:cubicBezTo>
                  <a:pt x="633" y="389"/>
                  <a:pt x="635" y="391"/>
                  <a:pt x="638" y="391"/>
                </a:cubicBezTo>
                <a:close/>
                <a:moveTo>
                  <a:pt x="631" y="378"/>
                </a:moveTo>
                <a:cubicBezTo>
                  <a:pt x="634" y="378"/>
                  <a:pt x="636" y="375"/>
                  <a:pt x="636" y="373"/>
                </a:cubicBezTo>
                <a:cubicBezTo>
                  <a:pt x="636" y="370"/>
                  <a:pt x="634" y="368"/>
                  <a:pt x="631" y="368"/>
                </a:cubicBezTo>
                <a:cubicBezTo>
                  <a:pt x="629" y="368"/>
                  <a:pt x="627" y="370"/>
                  <a:pt x="627" y="373"/>
                </a:cubicBezTo>
                <a:cubicBezTo>
                  <a:pt x="627" y="375"/>
                  <a:pt x="629" y="378"/>
                  <a:pt x="631" y="378"/>
                </a:cubicBezTo>
                <a:close/>
                <a:moveTo>
                  <a:pt x="658" y="459"/>
                </a:moveTo>
                <a:cubicBezTo>
                  <a:pt x="661" y="459"/>
                  <a:pt x="663" y="457"/>
                  <a:pt x="663" y="455"/>
                </a:cubicBezTo>
                <a:cubicBezTo>
                  <a:pt x="663" y="452"/>
                  <a:pt x="661" y="450"/>
                  <a:pt x="658" y="450"/>
                </a:cubicBezTo>
                <a:cubicBezTo>
                  <a:pt x="656" y="450"/>
                  <a:pt x="654" y="452"/>
                  <a:pt x="654" y="455"/>
                </a:cubicBezTo>
                <a:cubicBezTo>
                  <a:pt x="654" y="457"/>
                  <a:pt x="656" y="459"/>
                  <a:pt x="658" y="459"/>
                </a:cubicBezTo>
                <a:close/>
                <a:moveTo>
                  <a:pt x="652" y="446"/>
                </a:moveTo>
                <a:cubicBezTo>
                  <a:pt x="654" y="446"/>
                  <a:pt x="656" y="444"/>
                  <a:pt x="656" y="441"/>
                </a:cubicBezTo>
                <a:cubicBezTo>
                  <a:pt x="656" y="439"/>
                  <a:pt x="654" y="437"/>
                  <a:pt x="652" y="437"/>
                </a:cubicBezTo>
                <a:cubicBezTo>
                  <a:pt x="649" y="437"/>
                  <a:pt x="647" y="439"/>
                  <a:pt x="647" y="441"/>
                </a:cubicBezTo>
                <a:cubicBezTo>
                  <a:pt x="647" y="444"/>
                  <a:pt x="649" y="446"/>
                  <a:pt x="652" y="446"/>
                </a:cubicBezTo>
                <a:close/>
                <a:moveTo>
                  <a:pt x="640" y="428"/>
                </a:moveTo>
                <a:cubicBezTo>
                  <a:pt x="640" y="430"/>
                  <a:pt x="642" y="432"/>
                  <a:pt x="645" y="432"/>
                </a:cubicBezTo>
                <a:cubicBezTo>
                  <a:pt x="647" y="432"/>
                  <a:pt x="649" y="430"/>
                  <a:pt x="649" y="428"/>
                </a:cubicBezTo>
                <a:cubicBezTo>
                  <a:pt x="649" y="425"/>
                  <a:pt x="647" y="423"/>
                  <a:pt x="645" y="423"/>
                </a:cubicBezTo>
                <a:cubicBezTo>
                  <a:pt x="642" y="423"/>
                  <a:pt x="640" y="425"/>
                  <a:pt x="640" y="428"/>
                </a:cubicBezTo>
                <a:close/>
                <a:moveTo>
                  <a:pt x="745" y="482"/>
                </a:moveTo>
                <a:cubicBezTo>
                  <a:pt x="745" y="480"/>
                  <a:pt x="743" y="478"/>
                  <a:pt x="740" y="478"/>
                </a:cubicBezTo>
                <a:cubicBezTo>
                  <a:pt x="738" y="478"/>
                  <a:pt x="736" y="480"/>
                  <a:pt x="736" y="482"/>
                </a:cubicBezTo>
                <a:cubicBezTo>
                  <a:pt x="736" y="485"/>
                  <a:pt x="738" y="487"/>
                  <a:pt x="740" y="487"/>
                </a:cubicBezTo>
                <a:cubicBezTo>
                  <a:pt x="743" y="487"/>
                  <a:pt x="745" y="485"/>
                  <a:pt x="745" y="482"/>
                </a:cubicBezTo>
                <a:close/>
                <a:moveTo>
                  <a:pt x="767" y="432"/>
                </a:moveTo>
                <a:cubicBezTo>
                  <a:pt x="770" y="432"/>
                  <a:pt x="772" y="430"/>
                  <a:pt x="772" y="428"/>
                </a:cubicBezTo>
                <a:cubicBezTo>
                  <a:pt x="772" y="425"/>
                  <a:pt x="770" y="423"/>
                  <a:pt x="767" y="423"/>
                </a:cubicBezTo>
                <a:cubicBezTo>
                  <a:pt x="765" y="423"/>
                  <a:pt x="763" y="425"/>
                  <a:pt x="763" y="428"/>
                </a:cubicBezTo>
                <a:cubicBezTo>
                  <a:pt x="763" y="430"/>
                  <a:pt x="765" y="432"/>
                  <a:pt x="767" y="432"/>
                </a:cubicBezTo>
                <a:close/>
                <a:moveTo>
                  <a:pt x="751" y="441"/>
                </a:moveTo>
                <a:cubicBezTo>
                  <a:pt x="751" y="439"/>
                  <a:pt x="749" y="437"/>
                  <a:pt x="747" y="437"/>
                </a:cubicBezTo>
                <a:cubicBezTo>
                  <a:pt x="744" y="437"/>
                  <a:pt x="742" y="439"/>
                  <a:pt x="742" y="441"/>
                </a:cubicBezTo>
                <a:cubicBezTo>
                  <a:pt x="742" y="444"/>
                  <a:pt x="744" y="446"/>
                  <a:pt x="747" y="446"/>
                </a:cubicBezTo>
                <a:cubicBezTo>
                  <a:pt x="749" y="446"/>
                  <a:pt x="751" y="444"/>
                  <a:pt x="751" y="441"/>
                </a:cubicBezTo>
                <a:close/>
                <a:moveTo>
                  <a:pt x="758" y="428"/>
                </a:moveTo>
                <a:cubicBezTo>
                  <a:pt x="758" y="425"/>
                  <a:pt x="756" y="423"/>
                  <a:pt x="754" y="423"/>
                </a:cubicBezTo>
                <a:cubicBezTo>
                  <a:pt x="751" y="423"/>
                  <a:pt x="749" y="425"/>
                  <a:pt x="749" y="428"/>
                </a:cubicBezTo>
                <a:cubicBezTo>
                  <a:pt x="749" y="430"/>
                  <a:pt x="751" y="432"/>
                  <a:pt x="754" y="432"/>
                </a:cubicBezTo>
                <a:cubicBezTo>
                  <a:pt x="756" y="432"/>
                  <a:pt x="758" y="430"/>
                  <a:pt x="758" y="428"/>
                </a:cubicBezTo>
                <a:close/>
                <a:moveTo>
                  <a:pt x="765" y="414"/>
                </a:moveTo>
                <a:cubicBezTo>
                  <a:pt x="765" y="411"/>
                  <a:pt x="763" y="409"/>
                  <a:pt x="761" y="409"/>
                </a:cubicBezTo>
                <a:cubicBezTo>
                  <a:pt x="758" y="409"/>
                  <a:pt x="756" y="411"/>
                  <a:pt x="756" y="414"/>
                </a:cubicBezTo>
                <a:cubicBezTo>
                  <a:pt x="756" y="416"/>
                  <a:pt x="758" y="418"/>
                  <a:pt x="761" y="418"/>
                </a:cubicBezTo>
                <a:cubicBezTo>
                  <a:pt x="763" y="418"/>
                  <a:pt x="765" y="416"/>
                  <a:pt x="765" y="414"/>
                </a:cubicBezTo>
                <a:close/>
                <a:moveTo>
                  <a:pt x="779" y="387"/>
                </a:moveTo>
                <a:cubicBezTo>
                  <a:pt x="779" y="384"/>
                  <a:pt x="777" y="382"/>
                  <a:pt x="774" y="382"/>
                </a:cubicBezTo>
                <a:cubicBezTo>
                  <a:pt x="772" y="382"/>
                  <a:pt x="770" y="384"/>
                  <a:pt x="770" y="387"/>
                </a:cubicBezTo>
                <a:cubicBezTo>
                  <a:pt x="770" y="389"/>
                  <a:pt x="772" y="391"/>
                  <a:pt x="774" y="391"/>
                </a:cubicBezTo>
                <a:cubicBezTo>
                  <a:pt x="777" y="391"/>
                  <a:pt x="779" y="389"/>
                  <a:pt x="779" y="387"/>
                </a:cubicBezTo>
                <a:close/>
                <a:moveTo>
                  <a:pt x="779" y="414"/>
                </a:moveTo>
                <a:cubicBezTo>
                  <a:pt x="779" y="411"/>
                  <a:pt x="777" y="409"/>
                  <a:pt x="774" y="409"/>
                </a:cubicBezTo>
                <a:cubicBezTo>
                  <a:pt x="772" y="409"/>
                  <a:pt x="770" y="411"/>
                  <a:pt x="770" y="414"/>
                </a:cubicBezTo>
                <a:cubicBezTo>
                  <a:pt x="770" y="416"/>
                  <a:pt x="772" y="418"/>
                  <a:pt x="774" y="418"/>
                </a:cubicBezTo>
                <a:cubicBezTo>
                  <a:pt x="777" y="418"/>
                  <a:pt x="779" y="416"/>
                  <a:pt x="779" y="414"/>
                </a:cubicBezTo>
                <a:close/>
                <a:moveTo>
                  <a:pt x="745" y="455"/>
                </a:moveTo>
                <a:cubicBezTo>
                  <a:pt x="745" y="452"/>
                  <a:pt x="743" y="450"/>
                  <a:pt x="740" y="450"/>
                </a:cubicBezTo>
                <a:cubicBezTo>
                  <a:pt x="738" y="450"/>
                  <a:pt x="736" y="452"/>
                  <a:pt x="736" y="455"/>
                </a:cubicBezTo>
                <a:cubicBezTo>
                  <a:pt x="736" y="457"/>
                  <a:pt x="738" y="459"/>
                  <a:pt x="740" y="459"/>
                </a:cubicBezTo>
                <a:cubicBezTo>
                  <a:pt x="743" y="459"/>
                  <a:pt x="745" y="457"/>
                  <a:pt x="745" y="455"/>
                </a:cubicBezTo>
                <a:close/>
                <a:moveTo>
                  <a:pt x="724" y="523"/>
                </a:moveTo>
                <a:cubicBezTo>
                  <a:pt x="724" y="521"/>
                  <a:pt x="722" y="519"/>
                  <a:pt x="720" y="519"/>
                </a:cubicBezTo>
                <a:cubicBezTo>
                  <a:pt x="717" y="519"/>
                  <a:pt x="715" y="521"/>
                  <a:pt x="715" y="523"/>
                </a:cubicBezTo>
                <a:cubicBezTo>
                  <a:pt x="715" y="526"/>
                  <a:pt x="717" y="528"/>
                  <a:pt x="720" y="528"/>
                </a:cubicBezTo>
                <a:cubicBezTo>
                  <a:pt x="722" y="528"/>
                  <a:pt x="724" y="526"/>
                  <a:pt x="724" y="523"/>
                </a:cubicBezTo>
                <a:close/>
                <a:moveTo>
                  <a:pt x="711" y="523"/>
                </a:moveTo>
                <a:cubicBezTo>
                  <a:pt x="711" y="521"/>
                  <a:pt x="709" y="519"/>
                  <a:pt x="706" y="519"/>
                </a:cubicBezTo>
                <a:cubicBezTo>
                  <a:pt x="704" y="519"/>
                  <a:pt x="702" y="521"/>
                  <a:pt x="702" y="523"/>
                </a:cubicBezTo>
                <a:cubicBezTo>
                  <a:pt x="702" y="526"/>
                  <a:pt x="704" y="528"/>
                  <a:pt x="706" y="528"/>
                </a:cubicBezTo>
                <a:cubicBezTo>
                  <a:pt x="709" y="528"/>
                  <a:pt x="711" y="526"/>
                  <a:pt x="711" y="523"/>
                </a:cubicBezTo>
                <a:close/>
                <a:moveTo>
                  <a:pt x="731" y="509"/>
                </a:moveTo>
                <a:cubicBezTo>
                  <a:pt x="731" y="507"/>
                  <a:pt x="729" y="505"/>
                  <a:pt x="727" y="505"/>
                </a:cubicBezTo>
                <a:cubicBezTo>
                  <a:pt x="724" y="505"/>
                  <a:pt x="722" y="507"/>
                  <a:pt x="722" y="509"/>
                </a:cubicBezTo>
                <a:cubicBezTo>
                  <a:pt x="722" y="512"/>
                  <a:pt x="724" y="514"/>
                  <a:pt x="727" y="514"/>
                </a:cubicBezTo>
                <a:cubicBezTo>
                  <a:pt x="729" y="514"/>
                  <a:pt x="731" y="512"/>
                  <a:pt x="731" y="509"/>
                </a:cubicBezTo>
                <a:close/>
                <a:moveTo>
                  <a:pt x="713" y="541"/>
                </a:moveTo>
                <a:cubicBezTo>
                  <a:pt x="715" y="541"/>
                  <a:pt x="717" y="539"/>
                  <a:pt x="717" y="537"/>
                </a:cubicBezTo>
                <a:cubicBezTo>
                  <a:pt x="717" y="534"/>
                  <a:pt x="715" y="532"/>
                  <a:pt x="713" y="532"/>
                </a:cubicBezTo>
                <a:cubicBezTo>
                  <a:pt x="710" y="532"/>
                  <a:pt x="708" y="534"/>
                  <a:pt x="708" y="537"/>
                </a:cubicBezTo>
                <a:cubicBezTo>
                  <a:pt x="708" y="539"/>
                  <a:pt x="710" y="541"/>
                  <a:pt x="713" y="541"/>
                </a:cubicBezTo>
                <a:close/>
                <a:moveTo>
                  <a:pt x="629" y="359"/>
                </a:moveTo>
                <a:cubicBezTo>
                  <a:pt x="629" y="357"/>
                  <a:pt x="627" y="355"/>
                  <a:pt x="624" y="355"/>
                </a:cubicBezTo>
                <a:cubicBezTo>
                  <a:pt x="622" y="355"/>
                  <a:pt x="620" y="357"/>
                  <a:pt x="620" y="359"/>
                </a:cubicBezTo>
                <a:cubicBezTo>
                  <a:pt x="620" y="362"/>
                  <a:pt x="622" y="364"/>
                  <a:pt x="624" y="364"/>
                </a:cubicBezTo>
                <a:cubicBezTo>
                  <a:pt x="627" y="364"/>
                  <a:pt x="629" y="362"/>
                  <a:pt x="629" y="359"/>
                </a:cubicBezTo>
                <a:close/>
                <a:moveTo>
                  <a:pt x="738" y="496"/>
                </a:moveTo>
                <a:cubicBezTo>
                  <a:pt x="738" y="493"/>
                  <a:pt x="736" y="491"/>
                  <a:pt x="733" y="491"/>
                </a:cubicBezTo>
                <a:cubicBezTo>
                  <a:pt x="731" y="491"/>
                  <a:pt x="729" y="493"/>
                  <a:pt x="729" y="496"/>
                </a:cubicBezTo>
                <a:cubicBezTo>
                  <a:pt x="729" y="498"/>
                  <a:pt x="731" y="500"/>
                  <a:pt x="733" y="500"/>
                </a:cubicBezTo>
                <a:cubicBezTo>
                  <a:pt x="736" y="500"/>
                  <a:pt x="738" y="498"/>
                  <a:pt x="738" y="496"/>
                </a:cubicBezTo>
                <a:close/>
                <a:moveTo>
                  <a:pt x="654" y="155"/>
                </a:moveTo>
                <a:cubicBezTo>
                  <a:pt x="654" y="157"/>
                  <a:pt x="656" y="159"/>
                  <a:pt x="658" y="159"/>
                </a:cubicBezTo>
                <a:cubicBezTo>
                  <a:pt x="661" y="159"/>
                  <a:pt x="663" y="157"/>
                  <a:pt x="663" y="155"/>
                </a:cubicBezTo>
                <a:cubicBezTo>
                  <a:pt x="663" y="152"/>
                  <a:pt x="661" y="150"/>
                  <a:pt x="658" y="150"/>
                </a:cubicBezTo>
                <a:cubicBezTo>
                  <a:pt x="656" y="150"/>
                  <a:pt x="654" y="152"/>
                  <a:pt x="654" y="155"/>
                </a:cubicBezTo>
                <a:close/>
                <a:moveTo>
                  <a:pt x="627" y="237"/>
                </a:moveTo>
                <a:cubicBezTo>
                  <a:pt x="627" y="239"/>
                  <a:pt x="629" y="241"/>
                  <a:pt x="631" y="241"/>
                </a:cubicBezTo>
                <a:cubicBezTo>
                  <a:pt x="634" y="241"/>
                  <a:pt x="636" y="239"/>
                  <a:pt x="636" y="237"/>
                </a:cubicBezTo>
                <a:cubicBezTo>
                  <a:pt x="636" y="234"/>
                  <a:pt x="634" y="232"/>
                  <a:pt x="631" y="232"/>
                </a:cubicBezTo>
                <a:cubicBezTo>
                  <a:pt x="629" y="232"/>
                  <a:pt x="627" y="234"/>
                  <a:pt x="627" y="237"/>
                </a:cubicBezTo>
                <a:close/>
                <a:moveTo>
                  <a:pt x="633" y="223"/>
                </a:moveTo>
                <a:cubicBezTo>
                  <a:pt x="633" y="225"/>
                  <a:pt x="635" y="227"/>
                  <a:pt x="638" y="227"/>
                </a:cubicBezTo>
                <a:cubicBezTo>
                  <a:pt x="640" y="227"/>
                  <a:pt x="643" y="225"/>
                  <a:pt x="643" y="223"/>
                </a:cubicBezTo>
                <a:cubicBezTo>
                  <a:pt x="643" y="220"/>
                  <a:pt x="640" y="218"/>
                  <a:pt x="638" y="218"/>
                </a:cubicBezTo>
                <a:cubicBezTo>
                  <a:pt x="635" y="218"/>
                  <a:pt x="633" y="220"/>
                  <a:pt x="633" y="223"/>
                </a:cubicBezTo>
                <a:close/>
                <a:moveTo>
                  <a:pt x="640" y="209"/>
                </a:moveTo>
                <a:cubicBezTo>
                  <a:pt x="640" y="212"/>
                  <a:pt x="642" y="214"/>
                  <a:pt x="645" y="214"/>
                </a:cubicBezTo>
                <a:cubicBezTo>
                  <a:pt x="647" y="214"/>
                  <a:pt x="649" y="212"/>
                  <a:pt x="649" y="209"/>
                </a:cubicBezTo>
                <a:cubicBezTo>
                  <a:pt x="649" y="207"/>
                  <a:pt x="647" y="205"/>
                  <a:pt x="645" y="205"/>
                </a:cubicBezTo>
                <a:cubicBezTo>
                  <a:pt x="642" y="205"/>
                  <a:pt x="640" y="207"/>
                  <a:pt x="640" y="209"/>
                </a:cubicBezTo>
                <a:close/>
                <a:moveTo>
                  <a:pt x="620" y="250"/>
                </a:moveTo>
                <a:cubicBezTo>
                  <a:pt x="620" y="253"/>
                  <a:pt x="622" y="255"/>
                  <a:pt x="624" y="255"/>
                </a:cubicBezTo>
                <a:cubicBezTo>
                  <a:pt x="627" y="255"/>
                  <a:pt x="629" y="253"/>
                  <a:pt x="629" y="250"/>
                </a:cubicBezTo>
                <a:cubicBezTo>
                  <a:pt x="629" y="248"/>
                  <a:pt x="627" y="246"/>
                  <a:pt x="624" y="246"/>
                </a:cubicBezTo>
                <a:cubicBezTo>
                  <a:pt x="622" y="246"/>
                  <a:pt x="620" y="248"/>
                  <a:pt x="620" y="250"/>
                </a:cubicBezTo>
                <a:close/>
                <a:moveTo>
                  <a:pt x="652" y="200"/>
                </a:moveTo>
                <a:cubicBezTo>
                  <a:pt x="654" y="200"/>
                  <a:pt x="656" y="198"/>
                  <a:pt x="656" y="196"/>
                </a:cubicBezTo>
                <a:cubicBezTo>
                  <a:pt x="656" y="193"/>
                  <a:pt x="654" y="191"/>
                  <a:pt x="652" y="191"/>
                </a:cubicBezTo>
                <a:cubicBezTo>
                  <a:pt x="649" y="191"/>
                  <a:pt x="647" y="193"/>
                  <a:pt x="647" y="196"/>
                </a:cubicBezTo>
                <a:cubicBezTo>
                  <a:pt x="647" y="198"/>
                  <a:pt x="649" y="200"/>
                  <a:pt x="652" y="200"/>
                </a:cubicBezTo>
                <a:close/>
                <a:moveTo>
                  <a:pt x="613" y="291"/>
                </a:moveTo>
                <a:cubicBezTo>
                  <a:pt x="613" y="294"/>
                  <a:pt x="615" y="296"/>
                  <a:pt x="618" y="296"/>
                </a:cubicBezTo>
                <a:cubicBezTo>
                  <a:pt x="620" y="296"/>
                  <a:pt x="622" y="294"/>
                  <a:pt x="622" y="291"/>
                </a:cubicBezTo>
                <a:cubicBezTo>
                  <a:pt x="622" y="289"/>
                  <a:pt x="620" y="287"/>
                  <a:pt x="618" y="287"/>
                </a:cubicBezTo>
                <a:cubicBezTo>
                  <a:pt x="615" y="287"/>
                  <a:pt x="613" y="289"/>
                  <a:pt x="613" y="291"/>
                </a:cubicBezTo>
                <a:close/>
                <a:moveTo>
                  <a:pt x="686" y="187"/>
                </a:moveTo>
                <a:cubicBezTo>
                  <a:pt x="688" y="187"/>
                  <a:pt x="690" y="185"/>
                  <a:pt x="690" y="182"/>
                </a:cubicBezTo>
                <a:cubicBezTo>
                  <a:pt x="690" y="179"/>
                  <a:pt x="688" y="177"/>
                  <a:pt x="686" y="177"/>
                </a:cubicBezTo>
                <a:cubicBezTo>
                  <a:pt x="683" y="177"/>
                  <a:pt x="681" y="179"/>
                  <a:pt x="681" y="182"/>
                </a:cubicBezTo>
                <a:cubicBezTo>
                  <a:pt x="681" y="185"/>
                  <a:pt x="683" y="187"/>
                  <a:pt x="686" y="187"/>
                </a:cubicBezTo>
                <a:close/>
                <a:moveTo>
                  <a:pt x="674" y="196"/>
                </a:moveTo>
                <a:cubicBezTo>
                  <a:pt x="674" y="198"/>
                  <a:pt x="676" y="200"/>
                  <a:pt x="679" y="200"/>
                </a:cubicBezTo>
                <a:cubicBezTo>
                  <a:pt x="681" y="200"/>
                  <a:pt x="683" y="198"/>
                  <a:pt x="683" y="196"/>
                </a:cubicBezTo>
                <a:cubicBezTo>
                  <a:pt x="683" y="193"/>
                  <a:pt x="681" y="191"/>
                  <a:pt x="679" y="191"/>
                </a:cubicBezTo>
                <a:cubicBezTo>
                  <a:pt x="676" y="191"/>
                  <a:pt x="674" y="193"/>
                  <a:pt x="674" y="196"/>
                </a:cubicBezTo>
                <a:close/>
                <a:moveTo>
                  <a:pt x="606" y="305"/>
                </a:moveTo>
                <a:cubicBezTo>
                  <a:pt x="606" y="307"/>
                  <a:pt x="608" y="309"/>
                  <a:pt x="611" y="309"/>
                </a:cubicBezTo>
                <a:cubicBezTo>
                  <a:pt x="613" y="309"/>
                  <a:pt x="615" y="307"/>
                  <a:pt x="615" y="305"/>
                </a:cubicBezTo>
                <a:cubicBezTo>
                  <a:pt x="615" y="302"/>
                  <a:pt x="613" y="300"/>
                  <a:pt x="611" y="300"/>
                </a:cubicBezTo>
                <a:cubicBezTo>
                  <a:pt x="608" y="300"/>
                  <a:pt x="606" y="302"/>
                  <a:pt x="606" y="305"/>
                </a:cubicBezTo>
                <a:close/>
                <a:moveTo>
                  <a:pt x="672" y="123"/>
                </a:moveTo>
                <a:cubicBezTo>
                  <a:pt x="670" y="123"/>
                  <a:pt x="667" y="125"/>
                  <a:pt x="667" y="127"/>
                </a:cubicBezTo>
                <a:cubicBezTo>
                  <a:pt x="667" y="130"/>
                  <a:pt x="670" y="132"/>
                  <a:pt x="672" y="132"/>
                </a:cubicBezTo>
                <a:cubicBezTo>
                  <a:pt x="675" y="132"/>
                  <a:pt x="677" y="130"/>
                  <a:pt x="677" y="127"/>
                </a:cubicBezTo>
                <a:cubicBezTo>
                  <a:pt x="677" y="125"/>
                  <a:pt x="675" y="123"/>
                  <a:pt x="672" y="123"/>
                </a:cubicBezTo>
                <a:close/>
                <a:moveTo>
                  <a:pt x="647" y="168"/>
                </a:moveTo>
                <a:cubicBezTo>
                  <a:pt x="647" y="171"/>
                  <a:pt x="649" y="173"/>
                  <a:pt x="652" y="173"/>
                </a:cubicBezTo>
                <a:cubicBezTo>
                  <a:pt x="654" y="173"/>
                  <a:pt x="656" y="171"/>
                  <a:pt x="656" y="168"/>
                </a:cubicBezTo>
                <a:cubicBezTo>
                  <a:pt x="656" y="166"/>
                  <a:pt x="654" y="164"/>
                  <a:pt x="652" y="164"/>
                </a:cubicBezTo>
                <a:cubicBezTo>
                  <a:pt x="649" y="164"/>
                  <a:pt x="647" y="166"/>
                  <a:pt x="647" y="168"/>
                </a:cubicBezTo>
                <a:close/>
                <a:moveTo>
                  <a:pt x="681" y="155"/>
                </a:moveTo>
                <a:cubicBezTo>
                  <a:pt x="681" y="157"/>
                  <a:pt x="683" y="159"/>
                  <a:pt x="686" y="159"/>
                </a:cubicBezTo>
                <a:cubicBezTo>
                  <a:pt x="688" y="159"/>
                  <a:pt x="690" y="157"/>
                  <a:pt x="690" y="155"/>
                </a:cubicBezTo>
                <a:cubicBezTo>
                  <a:pt x="690" y="152"/>
                  <a:pt x="688" y="150"/>
                  <a:pt x="686" y="150"/>
                </a:cubicBezTo>
                <a:cubicBezTo>
                  <a:pt x="683" y="150"/>
                  <a:pt x="681" y="152"/>
                  <a:pt x="681" y="155"/>
                </a:cubicBezTo>
                <a:close/>
                <a:moveTo>
                  <a:pt x="661" y="141"/>
                </a:moveTo>
                <a:cubicBezTo>
                  <a:pt x="661" y="144"/>
                  <a:pt x="663" y="146"/>
                  <a:pt x="665" y="146"/>
                </a:cubicBezTo>
                <a:cubicBezTo>
                  <a:pt x="668" y="146"/>
                  <a:pt x="670" y="144"/>
                  <a:pt x="670" y="141"/>
                </a:cubicBezTo>
                <a:cubicBezTo>
                  <a:pt x="670" y="139"/>
                  <a:pt x="668" y="137"/>
                  <a:pt x="665" y="137"/>
                </a:cubicBezTo>
                <a:cubicBezTo>
                  <a:pt x="663" y="137"/>
                  <a:pt x="661" y="139"/>
                  <a:pt x="661" y="141"/>
                </a:cubicBezTo>
                <a:close/>
                <a:moveTo>
                  <a:pt x="590" y="378"/>
                </a:moveTo>
                <a:cubicBezTo>
                  <a:pt x="593" y="378"/>
                  <a:pt x="595" y="375"/>
                  <a:pt x="595" y="373"/>
                </a:cubicBezTo>
                <a:cubicBezTo>
                  <a:pt x="595" y="370"/>
                  <a:pt x="593" y="368"/>
                  <a:pt x="590" y="368"/>
                </a:cubicBezTo>
                <a:cubicBezTo>
                  <a:pt x="588" y="368"/>
                  <a:pt x="586" y="370"/>
                  <a:pt x="586" y="373"/>
                </a:cubicBezTo>
                <a:cubicBezTo>
                  <a:pt x="586" y="375"/>
                  <a:pt x="588" y="378"/>
                  <a:pt x="590" y="378"/>
                </a:cubicBezTo>
                <a:close/>
                <a:moveTo>
                  <a:pt x="577" y="378"/>
                </a:moveTo>
                <a:cubicBezTo>
                  <a:pt x="579" y="378"/>
                  <a:pt x="581" y="375"/>
                  <a:pt x="581" y="373"/>
                </a:cubicBezTo>
                <a:cubicBezTo>
                  <a:pt x="581" y="370"/>
                  <a:pt x="579" y="368"/>
                  <a:pt x="577" y="368"/>
                </a:cubicBezTo>
                <a:cubicBezTo>
                  <a:pt x="574" y="368"/>
                  <a:pt x="572" y="370"/>
                  <a:pt x="572" y="373"/>
                </a:cubicBezTo>
                <a:cubicBezTo>
                  <a:pt x="572" y="375"/>
                  <a:pt x="574" y="378"/>
                  <a:pt x="577" y="378"/>
                </a:cubicBezTo>
                <a:close/>
                <a:moveTo>
                  <a:pt x="618" y="378"/>
                </a:moveTo>
                <a:cubicBezTo>
                  <a:pt x="620" y="378"/>
                  <a:pt x="622" y="375"/>
                  <a:pt x="622" y="373"/>
                </a:cubicBezTo>
                <a:cubicBezTo>
                  <a:pt x="622" y="370"/>
                  <a:pt x="620" y="368"/>
                  <a:pt x="618" y="368"/>
                </a:cubicBezTo>
                <a:cubicBezTo>
                  <a:pt x="615" y="368"/>
                  <a:pt x="613" y="370"/>
                  <a:pt x="613" y="373"/>
                </a:cubicBezTo>
                <a:cubicBezTo>
                  <a:pt x="613" y="375"/>
                  <a:pt x="615" y="378"/>
                  <a:pt x="618" y="378"/>
                </a:cubicBezTo>
                <a:close/>
                <a:moveTo>
                  <a:pt x="588" y="359"/>
                </a:moveTo>
                <a:cubicBezTo>
                  <a:pt x="588" y="357"/>
                  <a:pt x="586" y="355"/>
                  <a:pt x="583" y="355"/>
                </a:cubicBezTo>
                <a:cubicBezTo>
                  <a:pt x="581" y="355"/>
                  <a:pt x="579" y="357"/>
                  <a:pt x="579" y="359"/>
                </a:cubicBezTo>
                <a:cubicBezTo>
                  <a:pt x="579" y="362"/>
                  <a:pt x="581" y="364"/>
                  <a:pt x="583" y="364"/>
                </a:cubicBezTo>
                <a:cubicBezTo>
                  <a:pt x="586" y="364"/>
                  <a:pt x="588" y="362"/>
                  <a:pt x="588" y="359"/>
                </a:cubicBezTo>
                <a:close/>
                <a:moveTo>
                  <a:pt x="602" y="359"/>
                </a:moveTo>
                <a:cubicBezTo>
                  <a:pt x="602" y="357"/>
                  <a:pt x="600" y="355"/>
                  <a:pt x="597" y="355"/>
                </a:cubicBezTo>
                <a:cubicBezTo>
                  <a:pt x="595" y="355"/>
                  <a:pt x="593" y="357"/>
                  <a:pt x="593" y="359"/>
                </a:cubicBezTo>
                <a:cubicBezTo>
                  <a:pt x="593" y="362"/>
                  <a:pt x="595" y="364"/>
                  <a:pt x="597" y="364"/>
                </a:cubicBezTo>
                <a:cubicBezTo>
                  <a:pt x="600" y="364"/>
                  <a:pt x="602" y="362"/>
                  <a:pt x="602" y="359"/>
                </a:cubicBezTo>
                <a:close/>
                <a:moveTo>
                  <a:pt x="615" y="359"/>
                </a:moveTo>
                <a:cubicBezTo>
                  <a:pt x="615" y="357"/>
                  <a:pt x="613" y="355"/>
                  <a:pt x="611" y="355"/>
                </a:cubicBezTo>
                <a:cubicBezTo>
                  <a:pt x="608" y="355"/>
                  <a:pt x="606" y="357"/>
                  <a:pt x="606" y="359"/>
                </a:cubicBezTo>
                <a:cubicBezTo>
                  <a:pt x="606" y="362"/>
                  <a:pt x="608" y="364"/>
                  <a:pt x="611" y="364"/>
                </a:cubicBezTo>
                <a:cubicBezTo>
                  <a:pt x="613" y="364"/>
                  <a:pt x="615" y="362"/>
                  <a:pt x="615" y="359"/>
                </a:cubicBezTo>
                <a:close/>
                <a:moveTo>
                  <a:pt x="604" y="378"/>
                </a:moveTo>
                <a:cubicBezTo>
                  <a:pt x="606" y="378"/>
                  <a:pt x="608" y="375"/>
                  <a:pt x="608" y="373"/>
                </a:cubicBezTo>
                <a:cubicBezTo>
                  <a:pt x="608" y="370"/>
                  <a:pt x="606" y="368"/>
                  <a:pt x="604" y="368"/>
                </a:cubicBezTo>
                <a:cubicBezTo>
                  <a:pt x="601" y="368"/>
                  <a:pt x="599" y="370"/>
                  <a:pt x="599" y="373"/>
                </a:cubicBezTo>
                <a:cubicBezTo>
                  <a:pt x="599" y="375"/>
                  <a:pt x="601" y="378"/>
                  <a:pt x="604" y="378"/>
                </a:cubicBezTo>
                <a:close/>
                <a:moveTo>
                  <a:pt x="597" y="246"/>
                </a:moveTo>
                <a:cubicBezTo>
                  <a:pt x="595" y="246"/>
                  <a:pt x="593" y="248"/>
                  <a:pt x="593" y="250"/>
                </a:cubicBezTo>
                <a:cubicBezTo>
                  <a:pt x="593" y="253"/>
                  <a:pt x="595" y="255"/>
                  <a:pt x="597" y="255"/>
                </a:cubicBezTo>
                <a:cubicBezTo>
                  <a:pt x="600" y="255"/>
                  <a:pt x="602" y="253"/>
                  <a:pt x="602" y="250"/>
                </a:cubicBezTo>
                <a:cubicBezTo>
                  <a:pt x="602" y="248"/>
                  <a:pt x="600" y="246"/>
                  <a:pt x="597" y="246"/>
                </a:cubicBezTo>
                <a:close/>
                <a:moveTo>
                  <a:pt x="586" y="264"/>
                </a:moveTo>
                <a:cubicBezTo>
                  <a:pt x="586" y="266"/>
                  <a:pt x="588" y="268"/>
                  <a:pt x="590" y="268"/>
                </a:cubicBezTo>
                <a:cubicBezTo>
                  <a:pt x="593" y="268"/>
                  <a:pt x="595" y="266"/>
                  <a:pt x="595" y="264"/>
                </a:cubicBezTo>
                <a:cubicBezTo>
                  <a:pt x="595" y="261"/>
                  <a:pt x="593" y="259"/>
                  <a:pt x="590" y="259"/>
                </a:cubicBezTo>
                <a:cubicBezTo>
                  <a:pt x="588" y="259"/>
                  <a:pt x="586" y="261"/>
                  <a:pt x="586" y="264"/>
                </a:cubicBezTo>
                <a:close/>
                <a:moveTo>
                  <a:pt x="604" y="259"/>
                </a:moveTo>
                <a:cubicBezTo>
                  <a:pt x="601" y="259"/>
                  <a:pt x="599" y="261"/>
                  <a:pt x="599" y="264"/>
                </a:cubicBezTo>
                <a:cubicBezTo>
                  <a:pt x="599" y="266"/>
                  <a:pt x="601" y="268"/>
                  <a:pt x="604" y="268"/>
                </a:cubicBezTo>
                <a:cubicBezTo>
                  <a:pt x="606" y="268"/>
                  <a:pt x="608" y="266"/>
                  <a:pt x="608" y="264"/>
                </a:cubicBezTo>
                <a:cubicBezTo>
                  <a:pt x="608" y="261"/>
                  <a:pt x="606" y="259"/>
                  <a:pt x="604" y="259"/>
                </a:cubicBezTo>
                <a:close/>
                <a:moveTo>
                  <a:pt x="579" y="278"/>
                </a:moveTo>
                <a:cubicBezTo>
                  <a:pt x="579" y="280"/>
                  <a:pt x="581" y="282"/>
                  <a:pt x="583" y="282"/>
                </a:cubicBezTo>
                <a:cubicBezTo>
                  <a:pt x="586" y="282"/>
                  <a:pt x="588" y="280"/>
                  <a:pt x="588" y="278"/>
                </a:cubicBezTo>
                <a:cubicBezTo>
                  <a:pt x="588" y="275"/>
                  <a:pt x="586" y="273"/>
                  <a:pt x="583" y="273"/>
                </a:cubicBezTo>
                <a:cubicBezTo>
                  <a:pt x="581" y="273"/>
                  <a:pt x="579" y="275"/>
                  <a:pt x="579" y="278"/>
                </a:cubicBezTo>
                <a:close/>
                <a:moveTo>
                  <a:pt x="572" y="318"/>
                </a:moveTo>
                <a:cubicBezTo>
                  <a:pt x="572" y="321"/>
                  <a:pt x="574" y="323"/>
                  <a:pt x="577" y="323"/>
                </a:cubicBezTo>
                <a:cubicBezTo>
                  <a:pt x="579" y="323"/>
                  <a:pt x="581" y="321"/>
                  <a:pt x="581" y="318"/>
                </a:cubicBezTo>
                <a:cubicBezTo>
                  <a:pt x="581" y="316"/>
                  <a:pt x="579" y="314"/>
                  <a:pt x="577" y="314"/>
                </a:cubicBezTo>
                <a:cubicBezTo>
                  <a:pt x="574" y="314"/>
                  <a:pt x="572" y="316"/>
                  <a:pt x="572" y="318"/>
                </a:cubicBezTo>
                <a:close/>
                <a:moveTo>
                  <a:pt x="572" y="291"/>
                </a:moveTo>
                <a:cubicBezTo>
                  <a:pt x="572" y="294"/>
                  <a:pt x="574" y="296"/>
                  <a:pt x="577" y="296"/>
                </a:cubicBezTo>
                <a:cubicBezTo>
                  <a:pt x="579" y="296"/>
                  <a:pt x="581" y="294"/>
                  <a:pt x="581" y="291"/>
                </a:cubicBezTo>
                <a:cubicBezTo>
                  <a:pt x="581" y="289"/>
                  <a:pt x="579" y="287"/>
                  <a:pt x="577" y="287"/>
                </a:cubicBezTo>
                <a:cubicBezTo>
                  <a:pt x="574" y="287"/>
                  <a:pt x="572" y="289"/>
                  <a:pt x="572" y="291"/>
                </a:cubicBezTo>
                <a:close/>
                <a:moveTo>
                  <a:pt x="572" y="346"/>
                </a:moveTo>
                <a:cubicBezTo>
                  <a:pt x="572" y="348"/>
                  <a:pt x="574" y="350"/>
                  <a:pt x="577" y="350"/>
                </a:cubicBezTo>
                <a:cubicBezTo>
                  <a:pt x="579" y="350"/>
                  <a:pt x="581" y="348"/>
                  <a:pt x="581" y="346"/>
                </a:cubicBezTo>
                <a:cubicBezTo>
                  <a:pt x="581" y="343"/>
                  <a:pt x="579" y="341"/>
                  <a:pt x="577" y="341"/>
                </a:cubicBezTo>
                <a:cubicBezTo>
                  <a:pt x="574" y="341"/>
                  <a:pt x="572" y="343"/>
                  <a:pt x="572" y="346"/>
                </a:cubicBezTo>
                <a:close/>
                <a:moveTo>
                  <a:pt x="1040" y="123"/>
                </a:moveTo>
                <a:cubicBezTo>
                  <a:pt x="1037" y="123"/>
                  <a:pt x="1035" y="125"/>
                  <a:pt x="1035" y="127"/>
                </a:cubicBezTo>
                <a:cubicBezTo>
                  <a:pt x="1035" y="130"/>
                  <a:pt x="1037" y="132"/>
                  <a:pt x="1040" y="132"/>
                </a:cubicBezTo>
                <a:cubicBezTo>
                  <a:pt x="1042" y="132"/>
                  <a:pt x="1044" y="130"/>
                  <a:pt x="1044" y="127"/>
                </a:cubicBezTo>
                <a:cubicBezTo>
                  <a:pt x="1044" y="125"/>
                  <a:pt x="1042" y="123"/>
                  <a:pt x="1040" y="123"/>
                </a:cubicBezTo>
                <a:close/>
                <a:moveTo>
                  <a:pt x="779" y="332"/>
                </a:moveTo>
                <a:cubicBezTo>
                  <a:pt x="779" y="330"/>
                  <a:pt x="777" y="328"/>
                  <a:pt x="774" y="328"/>
                </a:cubicBezTo>
                <a:cubicBezTo>
                  <a:pt x="772" y="328"/>
                  <a:pt x="770" y="330"/>
                  <a:pt x="770" y="332"/>
                </a:cubicBezTo>
                <a:cubicBezTo>
                  <a:pt x="770" y="335"/>
                  <a:pt x="772" y="337"/>
                  <a:pt x="774" y="337"/>
                </a:cubicBezTo>
                <a:cubicBezTo>
                  <a:pt x="777" y="337"/>
                  <a:pt x="779" y="335"/>
                  <a:pt x="779" y="332"/>
                </a:cubicBezTo>
                <a:close/>
                <a:moveTo>
                  <a:pt x="779" y="305"/>
                </a:moveTo>
                <a:cubicBezTo>
                  <a:pt x="779" y="302"/>
                  <a:pt x="777" y="300"/>
                  <a:pt x="774" y="300"/>
                </a:cubicBezTo>
                <a:cubicBezTo>
                  <a:pt x="772" y="300"/>
                  <a:pt x="770" y="302"/>
                  <a:pt x="770" y="305"/>
                </a:cubicBezTo>
                <a:cubicBezTo>
                  <a:pt x="770" y="307"/>
                  <a:pt x="772" y="309"/>
                  <a:pt x="774" y="309"/>
                </a:cubicBezTo>
                <a:cubicBezTo>
                  <a:pt x="777" y="309"/>
                  <a:pt x="779" y="307"/>
                  <a:pt x="779" y="305"/>
                </a:cubicBezTo>
                <a:close/>
                <a:moveTo>
                  <a:pt x="772" y="346"/>
                </a:moveTo>
                <a:cubicBezTo>
                  <a:pt x="772" y="343"/>
                  <a:pt x="770" y="341"/>
                  <a:pt x="767" y="341"/>
                </a:cubicBezTo>
                <a:cubicBezTo>
                  <a:pt x="765" y="341"/>
                  <a:pt x="763" y="343"/>
                  <a:pt x="763" y="346"/>
                </a:cubicBezTo>
                <a:cubicBezTo>
                  <a:pt x="763" y="348"/>
                  <a:pt x="765" y="350"/>
                  <a:pt x="767" y="350"/>
                </a:cubicBezTo>
                <a:cubicBezTo>
                  <a:pt x="770" y="350"/>
                  <a:pt x="772" y="348"/>
                  <a:pt x="772" y="346"/>
                </a:cubicBezTo>
                <a:close/>
                <a:moveTo>
                  <a:pt x="786" y="291"/>
                </a:moveTo>
                <a:cubicBezTo>
                  <a:pt x="786" y="289"/>
                  <a:pt x="784" y="287"/>
                  <a:pt x="781" y="287"/>
                </a:cubicBezTo>
                <a:cubicBezTo>
                  <a:pt x="778" y="287"/>
                  <a:pt x="776" y="289"/>
                  <a:pt x="776" y="291"/>
                </a:cubicBezTo>
                <a:cubicBezTo>
                  <a:pt x="776" y="294"/>
                  <a:pt x="778" y="296"/>
                  <a:pt x="781" y="296"/>
                </a:cubicBezTo>
                <a:cubicBezTo>
                  <a:pt x="784" y="296"/>
                  <a:pt x="786" y="294"/>
                  <a:pt x="786" y="291"/>
                </a:cubicBezTo>
                <a:close/>
                <a:moveTo>
                  <a:pt x="781" y="259"/>
                </a:moveTo>
                <a:cubicBezTo>
                  <a:pt x="778" y="259"/>
                  <a:pt x="776" y="261"/>
                  <a:pt x="776" y="264"/>
                </a:cubicBezTo>
                <a:cubicBezTo>
                  <a:pt x="776" y="266"/>
                  <a:pt x="778" y="268"/>
                  <a:pt x="781" y="268"/>
                </a:cubicBezTo>
                <a:cubicBezTo>
                  <a:pt x="784" y="268"/>
                  <a:pt x="786" y="266"/>
                  <a:pt x="786" y="264"/>
                </a:cubicBezTo>
                <a:cubicBezTo>
                  <a:pt x="786" y="261"/>
                  <a:pt x="784" y="259"/>
                  <a:pt x="781" y="259"/>
                </a:cubicBezTo>
                <a:close/>
                <a:moveTo>
                  <a:pt x="767" y="378"/>
                </a:moveTo>
                <a:cubicBezTo>
                  <a:pt x="770" y="378"/>
                  <a:pt x="772" y="375"/>
                  <a:pt x="772" y="373"/>
                </a:cubicBezTo>
                <a:cubicBezTo>
                  <a:pt x="772" y="370"/>
                  <a:pt x="770" y="368"/>
                  <a:pt x="767" y="368"/>
                </a:cubicBezTo>
                <a:cubicBezTo>
                  <a:pt x="765" y="368"/>
                  <a:pt x="763" y="370"/>
                  <a:pt x="763" y="373"/>
                </a:cubicBezTo>
                <a:cubicBezTo>
                  <a:pt x="763" y="375"/>
                  <a:pt x="765" y="378"/>
                  <a:pt x="767" y="378"/>
                </a:cubicBezTo>
                <a:close/>
                <a:moveTo>
                  <a:pt x="758" y="400"/>
                </a:moveTo>
                <a:cubicBezTo>
                  <a:pt x="758" y="398"/>
                  <a:pt x="756" y="396"/>
                  <a:pt x="754" y="396"/>
                </a:cubicBezTo>
                <a:cubicBezTo>
                  <a:pt x="751" y="396"/>
                  <a:pt x="749" y="398"/>
                  <a:pt x="749" y="400"/>
                </a:cubicBezTo>
                <a:cubicBezTo>
                  <a:pt x="749" y="403"/>
                  <a:pt x="751" y="405"/>
                  <a:pt x="754" y="405"/>
                </a:cubicBezTo>
                <a:cubicBezTo>
                  <a:pt x="756" y="405"/>
                  <a:pt x="758" y="403"/>
                  <a:pt x="758" y="400"/>
                </a:cubicBezTo>
                <a:close/>
                <a:moveTo>
                  <a:pt x="745" y="428"/>
                </a:moveTo>
                <a:cubicBezTo>
                  <a:pt x="745" y="425"/>
                  <a:pt x="743" y="423"/>
                  <a:pt x="740" y="423"/>
                </a:cubicBezTo>
                <a:cubicBezTo>
                  <a:pt x="738" y="423"/>
                  <a:pt x="736" y="425"/>
                  <a:pt x="736" y="428"/>
                </a:cubicBezTo>
                <a:cubicBezTo>
                  <a:pt x="736" y="430"/>
                  <a:pt x="738" y="432"/>
                  <a:pt x="740" y="432"/>
                </a:cubicBezTo>
                <a:cubicBezTo>
                  <a:pt x="743" y="432"/>
                  <a:pt x="745" y="430"/>
                  <a:pt x="745" y="428"/>
                </a:cubicBezTo>
                <a:close/>
                <a:moveTo>
                  <a:pt x="731" y="482"/>
                </a:moveTo>
                <a:cubicBezTo>
                  <a:pt x="731" y="480"/>
                  <a:pt x="729" y="478"/>
                  <a:pt x="727" y="478"/>
                </a:cubicBezTo>
                <a:cubicBezTo>
                  <a:pt x="724" y="478"/>
                  <a:pt x="722" y="480"/>
                  <a:pt x="722" y="482"/>
                </a:cubicBezTo>
                <a:cubicBezTo>
                  <a:pt x="722" y="485"/>
                  <a:pt x="724" y="487"/>
                  <a:pt x="727" y="487"/>
                </a:cubicBezTo>
                <a:cubicBezTo>
                  <a:pt x="729" y="487"/>
                  <a:pt x="731" y="485"/>
                  <a:pt x="731" y="482"/>
                </a:cubicBezTo>
                <a:close/>
                <a:moveTo>
                  <a:pt x="738" y="468"/>
                </a:moveTo>
                <a:cubicBezTo>
                  <a:pt x="738" y="466"/>
                  <a:pt x="736" y="464"/>
                  <a:pt x="733" y="464"/>
                </a:cubicBezTo>
                <a:cubicBezTo>
                  <a:pt x="731" y="464"/>
                  <a:pt x="729" y="466"/>
                  <a:pt x="729" y="468"/>
                </a:cubicBezTo>
                <a:cubicBezTo>
                  <a:pt x="729" y="471"/>
                  <a:pt x="731" y="473"/>
                  <a:pt x="733" y="473"/>
                </a:cubicBezTo>
                <a:cubicBezTo>
                  <a:pt x="736" y="473"/>
                  <a:pt x="738" y="471"/>
                  <a:pt x="738" y="468"/>
                </a:cubicBezTo>
                <a:close/>
                <a:moveTo>
                  <a:pt x="751" y="414"/>
                </a:moveTo>
                <a:cubicBezTo>
                  <a:pt x="751" y="411"/>
                  <a:pt x="749" y="409"/>
                  <a:pt x="747" y="409"/>
                </a:cubicBezTo>
                <a:cubicBezTo>
                  <a:pt x="744" y="409"/>
                  <a:pt x="742" y="411"/>
                  <a:pt x="742" y="414"/>
                </a:cubicBezTo>
                <a:cubicBezTo>
                  <a:pt x="742" y="416"/>
                  <a:pt x="744" y="418"/>
                  <a:pt x="747" y="418"/>
                </a:cubicBezTo>
                <a:cubicBezTo>
                  <a:pt x="749" y="418"/>
                  <a:pt x="751" y="416"/>
                  <a:pt x="751" y="414"/>
                </a:cubicBezTo>
                <a:close/>
                <a:moveTo>
                  <a:pt x="765" y="359"/>
                </a:moveTo>
                <a:cubicBezTo>
                  <a:pt x="765" y="357"/>
                  <a:pt x="763" y="355"/>
                  <a:pt x="761" y="355"/>
                </a:cubicBezTo>
                <a:cubicBezTo>
                  <a:pt x="758" y="355"/>
                  <a:pt x="756" y="357"/>
                  <a:pt x="756" y="359"/>
                </a:cubicBezTo>
                <a:cubicBezTo>
                  <a:pt x="756" y="362"/>
                  <a:pt x="758" y="364"/>
                  <a:pt x="761" y="364"/>
                </a:cubicBezTo>
                <a:cubicBezTo>
                  <a:pt x="763" y="364"/>
                  <a:pt x="765" y="362"/>
                  <a:pt x="765" y="359"/>
                </a:cubicBezTo>
                <a:close/>
                <a:moveTo>
                  <a:pt x="792" y="223"/>
                </a:moveTo>
                <a:cubicBezTo>
                  <a:pt x="792" y="220"/>
                  <a:pt x="790" y="218"/>
                  <a:pt x="788" y="218"/>
                </a:cubicBezTo>
                <a:cubicBezTo>
                  <a:pt x="785" y="218"/>
                  <a:pt x="783" y="220"/>
                  <a:pt x="783" y="223"/>
                </a:cubicBezTo>
                <a:cubicBezTo>
                  <a:pt x="783" y="225"/>
                  <a:pt x="785" y="227"/>
                  <a:pt x="788" y="227"/>
                </a:cubicBezTo>
                <a:cubicBezTo>
                  <a:pt x="790" y="227"/>
                  <a:pt x="792" y="225"/>
                  <a:pt x="792" y="223"/>
                </a:cubicBezTo>
                <a:close/>
                <a:moveTo>
                  <a:pt x="738" y="441"/>
                </a:moveTo>
                <a:cubicBezTo>
                  <a:pt x="738" y="439"/>
                  <a:pt x="736" y="437"/>
                  <a:pt x="733" y="437"/>
                </a:cubicBezTo>
                <a:cubicBezTo>
                  <a:pt x="731" y="437"/>
                  <a:pt x="729" y="439"/>
                  <a:pt x="729" y="441"/>
                </a:cubicBezTo>
                <a:cubicBezTo>
                  <a:pt x="729" y="444"/>
                  <a:pt x="731" y="446"/>
                  <a:pt x="733" y="446"/>
                </a:cubicBezTo>
                <a:cubicBezTo>
                  <a:pt x="736" y="446"/>
                  <a:pt x="738" y="444"/>
                  <a:pt x="738" y="441"/>
                </a:cubicBezTo>
                <a:close/>
                <a:moveTo>
                  <a:pt x="849" y="268"/>
                </a:moveTo>
                <a:cubicBezTo>
                  <a:pt x="852" y="268"/>
                  <a:pt x="854" y="266"/>
                  <a:pt x="854" y="264"/>
                </a:cubicBezTo>
                <a:cubicBezTo>
                  <a:pt x="854" y="261"/>
                  <a:pt x="852" y="259"/>
                  <a:pt x="849" y="259"/>
                </a:cubicBezTo>
                <a:cubicBezTo>
                  <a:pt x="847" y="259"/>
                  <a:pt x="845" y="261"/>
                  <a:pt x="845" y="264"/>
                </a:cubicBezTo>
                <a:cubicBezTo>
                  <a:pt x="845" y="266"/>
                  <a:pt x="847" y="268"/>
                  <a:pt x="849" y="268"/>
                </a:cubicBezTo>
                <a:close/>
                <a:moveTo>
                  <a:pt x="840" y="237"/>
                </a:moveTo>
                <a:cubicBezTo>
                  <a:pt x="840" y="234"/>
                  <a:pt x="838" y="232"/>
                  <a:pt x="835" y="232"/>
                </a:cubicBezTo>
                <a:cubicBezTo>
                  <a:pt x="833" y="232"/>
                  <a:pt x="831" y="234"/>
                  <a:pt x="831" y="237"/>
                </a:cubicBezTo>
                <a:cubicBezTo>
                  <a:pt x="831" y="239"/>
                  <a:pt x="833" y="241"/>
                  <a:pt x="835" y="241"/>
                </a:cubicBezTo>
                <a:cubicBezTo>
                  <a:pt x="838" y="241"/>
                  <a:pt x="840" y="239"/>
                  <a:pt x="840" y="237"/>
                </a:cubicBezTo>
                <a:close/>
                <a:moveTo>
                  <a:pt x="856" y="282"/>
                </a:moveTo>
                <a:cubicBezTo>
                  <a:pt x="858" y="282"/>
                  <a:pt x="860" y="280"/>
                  <a:pt x="860" y="278"/>
                </a:cubicBezTo>
                <a:cubicBezTo>
                  <a:pt x="860" y="275"/>
                  <a:pt x="858" y="273"/>
                  <a:pt x="856" y="273"/>
                </a:cubicBezTo>
                <a:cubicBezTo>
                  <a:pt x="853" y="273"/>
                  <a:pt x="851" y="275"/>
                  <a:pt x="851" y="278"/>
                </a:cubicBezTo>
                <a:cubicBezTo>
                  <a:pt x="851" y="280"/>
                  <a:pt x="853" y="282"/>
                  <a:pt x="856" y="282"/>
                </a:cubicBezTo>
                <a:close/>
                <a:moveTo>
                  <a:pt x="842" y="255"/>
                </a:moveTo>
                <a:cubicBezTo>
                  <a:pt x="845" y="255"/>
                  <a:pt x="847" y="253"/>
                  <a:pt x="847" y="250"/>
                </a:cubicBezTo>
                <a:cubicBezTo>
                  <a:pt x="847" y="248"/>
                  <a:pt x="845" y="246"/>
                  <a:pt x="842" y="246"/>
                </a:cubicBezTo>
                <a:cubicBezTo>
                  <a:pt x="840" y="246"/>
                  <a:pt x="838" y="248"/>
                  <a:pt x="838" y="250"/>
                </a:cubicBezTo>
                <a:cubicBezTo>
                  <a:pt x="838" y="253"/>
                  <a:pt x="840" y="255"/>
                  <a:pt x="842" y="255"/>
                </a:cubicBezTo>
                <a:close/>
                <a:moveTo>
                  <a:pt x="869" y="282"/>
                </a:moveTo>
                <a:cubicBezTo>
                  <a:pt x="872" y="282"/>
                  <a:pt x="874" y="280"/>
                  <a:pt x="874" y="278"/>
                </a:cubicBezTo>
                <a:cubicBezTo>
                  <a:pt x="874" y="275"/>
                  <a:pt x="872" y="273"/>
                  <a:pt x="869" y="273"/>
                </a:cubicBezTo>
                <a:cubicBezTo>
                  <a:pt x="867" y="273"/>
                  <a:pt x="865" y="275"/>
                  <a:pt x="865" y="278"/>
                </a:cubicBezTo>
                <a:cubicBezTo>
                  <a:pt x="865" y="280"/>
                  <a:pt x="867" y="282"/>
                  <a:pt x="869" y="282"/>
                </a:cubicBezTo>
                <a:close/>
                <a:moveTo>
                  <a:pt x="795" y="296"/>
                </a:moveTo>
                <a:cubicBezTo>
                  <a:pt x="797" y="296"/>
                  <a:pt x="799" y="294"/>
                  <a:pt x="799" y="291"/>
                </a:cubicBezTo>
                <a:cubicBezTo>
                  <a:pt x="799" y="289"/>
                  <a:pt x="797" y="287"/>
                  <a:pt x="795" y="287"/>
                </a:cubicBezTo>
                <a:cubicBezTo>
                  <a:pt x="792" y="287"/>
                  <a:pt x="790" y="289"/>
                  <a:pt x="790" y="291"/>
                </a:cubicBezTo>
                <a:cubicBezTo>
                  <a:pt x="790" y="294"/>
                  <a:pt x="792" y="296"/>
                  <a:pt x="795" y="296"/>
                </a:cubicBezTo>
                <a:close/>
                <a:moveTo>
                  <a:pt x="867" y="264"/>
                </a:moveTo>
                <a:cubicBezTo>
                  <a:pt x="867" y="261"/>
                  <a:pt x="865" y="259"/>
                  <a:pt x="863" y="259"/>
                </a:cubicBezTo>
                <a:cubicBezTo>
                  <a:pt x="860" y="259"/>
                  <a:pt x="858" y="261"/>
                  <a:pt x="858" y="264"/>
                </a:cubicBezTo>
                <a:cubicBezTo>
                  <a:pt x="858" y="266"/>
                  <a:pt x="860" y="268"/>
                  <a:pt x="863" y="268"/>
                </a:cubicBezTo>
                <a:cubicBezTo>
                  <a:pt x="865" y="268"/>
                  <a:pt x="867" y="266"/>
                  <a:pt x="867" y="264"/>
                </a:cubicBezTo>
                <a:close/>
                <a:moveTo>
                  <a:pt x="813" y="264"/>
                </a:moveTo>
                <a:cubicBezTo>
                  <a:pt x="813" y="261"/>
                  <a:pt x="811" y="259"/>
                  <a:pt x="808" y="259"/>
                </a:cubicBezTo>
                <a:cubicBezTo>
                  <a:pt x="806" y="259"/>
                  <a:pt x="804" y="261"/>
                  <a:pt x="804" y="264"/>
                </a:cubicBezTo>
                <a:cubicBezTo>
                  <a:pt x="804" y="266"/>
                  <a:pt x="806" y="268"/>
                  <a:pt x="808" y="268"/>
                </a:cubicBezTo>
                <a:cubicBezTo>
                  <a:pt x="811" y="268"/>
                  <a:pt x="813" y="266"/>
                  <a:pt x="813" y="264"/>
                </a:cubicBezTo>
                <a:close/>
                <a:moveTo>
                  <a:pt x="806" y="278"/>
                </a:moveTo>
                <a:cubicBezTo>
                  <a:pt x="806" y="275"/>
                  <a:pt x="804" y="273"/>
                  <a:pt x="801" y="273"/>
                </a:cubicBezTo>
                <a:cubicBezTo>
                  <a:pt x="799" y="273"/>
                  <a:pt x="797" y="275"/>
                  <a:pt x="797" y="278"/>
                </a:cubicBezTo>
                <a:cubicBezTo>
                  <a:pt x="797" y="280"/>
                  <a:pt x="799" y="282"/>
                  <a:pt x="801" y="282"/>
                </a:cubicBezTo>
                <a:cubicBezTo>
                  <a:pt x="804" y="282"/>
                  <a:pt x="806" y="280"/>
                  <a:pt x="806" y="278"/>
                </a:cubicBezTo>
                <a:close/>
                <a:moveTo>
                  <a:pt x="820" y="250"/>
                </a:moveTo>
                <a:cubicBezTo>
                  <a:pt x="820" y="248"/>
                  <a:pt x="818" y="246"/>
                  <a:pt x="815" y="246"/>
                </a:cubicBezTo>
                <a:cubicBezTo>
                  <a:pt x="813" y="246"/>
                  <a:pt x="810" y="248"/>
                  <a:pt x="810" y="250"/>
                </a:cubicBezTo>
                <a:cubicBezTo>
                  <a:pt x="810" y="253"/>
                  <a:pt x="813" y="255"/>
                  <a:pt x="815" y="255"/>
                </a:cubicBezTo>
                <a:cubicBezTo>
                  <a:pt x="818" y="255"/>
                  <a:pt x="820" y="253"/>
                  <a:pt x="820" y="250"/>
                </a:cubicBezTo>
                <a:close/>
                <a:moveTo>
                  <a:pt x="815" y="218"/>
                </a:moveTo>
                <a:cubicBezTo>
                  <a:pt x="813" y="218"/>
                  <a:pt x="810" y="220"/>
                  <a:pt x="810" y="223"/>
                </a:cubicBezTo>
                <a:cubicBezTo>
                  <a:pt x="810" y="225"/>
                  <a:pt x="813" y="227"/>
                  <a:pt x="815" y="227"/>
                </a:cubicBezTo>
                <a:cubicBezTo>
                  <a:pt x="818" y="227"/>
                  <a:pt x="820" y="225"/>
                  <a:pt x="820" y="223"/>
                </a:cubicBezTo>
                <a:cubicBezTo>
                  <a:pt x="820" y="220"/>
                  <a:pt x="818" y="218"/>
                  <a:pt x="815" y="218"/>
                </a:cubicBezTo>
                <a:close/>
                <a:moveTo>
                  <a:pt x="829" y="255"/>
                </a:moveTo>
                <a:cubicBezTo>
                  <a:pt x="831" y="255"/>
                  <a:pt x="833" y="253"/>
                  <a:pt x="833" y="250"/>
                </a:cubicBezTo>
                <a:cubicBezTo>
                  <a:pt x="833" y="248"/>
                  <a:pt x="831" y="246"/>
                  <a:pt x="829" y="246"/>
                </a:cubicBezTo>
                <a:cubicBezTo>
                  <a:pt x="826" y="246"/>
                  <a:pt x="824" y="248"/>
                  <a:pt x="824" y="250"/>
                </a:cubicBezTo>
                <a:cubicBezTo>
                  <a:pt x="824" y="253"/>
                  <a:pt x="826" y="255"/>
                  <a:pt x="829" y="255"/>
                </a:cubicBezTo>
                <a:close/>
                <a:moveTo>
                  <a:pt x="826" y="209"/>
                </a:moveTo>
                <a:cubicBezTo>
                  <a:pt x="826" y="207"/>
                  <a:pt x="824" y="205"/>
                  <a:pt x="822" y="205"/>
                </a:cubicBezTo>
                <a:cubicBezTo>
                  <a:pt x="819" y="205"/>
                  <a:pt x="817" y="207"/>
                  <a:pt x="817" y="209"/>
                </a:cubicBezTo>
                <a:cubicBezTo>
                  <a:pt x="817" y="212"/>
                  <a:pt x="819" y="214"/>
                  <a:pt x="822" y="214"/>
                </a:cubicBezTo>
                <a:cubicBezTo>
                  <a:pt x="824" y="214"/>
                  <a:pt x="826" y="212"/>
                  <a:pt x="826" y="209"/>
                </a:cubicBezTo>
                <a:close/>
                <a:moveTo>
                  <a:pt x="647" y="414"/>
                </a:moveTo>
                <a:cubicBezTo>
                  <a:pt x="647" y="416"/>
                  <a:pt x="649" y="418"/>
                  <a:pt x="652" y="418"/>
                </a:cubicBezTo>
                <a:cubicBezTo>
                  <a:pt x="654" y="418"/>
                  <a:pt x="656" y="416"/>
                  <a:pt x="656" y="414"/>
                </a:cubicBezTo>
                <a:cubicBezTo>
                  <a:pt x="656" y="411"/>
                  <a:pt x="654" y="409"/>
                  <a:pt x="652" y="409"/>
                </a:cubicBezTo>
                <a:cubicBezTo>
                  <a:pt x="649" y="409"/>
                  <a:pt x="647" y="411"/>
                  <a:pt x="647" y="414"/>
                </a:cubicBezTo>
                <a:close/>
                <a:moveTo>
                  <a:pt x="618" y="350"/>
                </a:moveTo>
                <a:cubicBezTo>
                  <a:pt x="620" y="350"/>
                  <a:pt x="622" y="348"/>
                  <a:pt x="622" y="346"/>
                </a:cubicBezTo>
                <a:cubicBezTo>
                  <a:pt x="622" y="343"/>
                  <a:pt x="620" y="341"/>
                  <a:pt x="618" y="341"/>
                </a:cubicBezTo>
                <a:cubicBezTo>
                  <a:pt x="615" y="341"/>
                  <a:pt x="613" y="343"/>
                  <a:pt x="613" y="346"/>
                </a:cubicBezTo>
                <a:cubicBezTo>
                  <a:pt x="613" y="348"/>
                  <a:pt x="615" y="350"/>
                  <a:pt x="618" y="350"/>
                </a:cubicBezTo>
                <a:close/>
                <a:moveTo>
                  <a:pt x="613" y="318"/>
                </a:moveTo>
                <a:cubicBezTo>
                  <a:pt x="613" y="321"/>
                  <a:pt x="615" y="323"/>
                  <a:pt x="618" y="323"/>
                </a:cubicBezTo>
                <a:cubicBezTo>
                  <a:pt x="620" y="323"/>
                  <a:pt x="622" y="321"/>
                  <a:pt x="622" y="318"/>
                </a:cubicBezTo>
                <a:cubicBezTo>
                  <a:pt x="622" y="316"/>
                  <a:pt x="620" y="314"/>
                  <a:pt x="618" y="314"/>
                </a:cubicBezTo>
                <a:cubicBezTo>
                  <a:pt x="615" y="314"/>
                  <a:pt x="613" y="316"/>
                  <a:pt x="613" y="318"/>
                </a:cubicBezTo>
                <a:close/>
                <a:moveTo>
                  <a:pt x="620" y="305"/>
                </a:moveTo>
                <a:cubicBezTo>
                  <a:pt x="620" y="307"/>
                  <a:pt x="622" y="309"/>
                  <a:pt x="624" y="309"/>
                </a:cubicBezTo>
                <a:cubicBezTo>
                  <a:pt x="627" y="309"/>
                  <a:pt x="629" y="307"/>
                  <a:pt x="629" y="305"/>
                </a:cubicBezTo>
                <a:cubicBezTo>
                  <a:pt x="629" y="302"/>
                  <a:pt x="627" y="300"/>
                  <a:pt x="624" y="300"/>
                </a:cubicBezTo>
                <a:cubicBezTo>
                  <a:pt x="622" y="300"/>
                  <a:pt x="620" y="302"/>
                  <a:pt x="620" y="305"/>
                </a:cubicBezTo>
                <a:close/>
                <a:moveTo>
                  <a:pt x="629" y="332"/>
                </a:moveTo>
                <a:cubicBezTo>
                  <a:pt x="629" y="330"/>
                  <a:pt x="627" y="328"/>
                  <a:pt x="624" y="328"/>
                </a:cubicBezTo>
                <a:cubicBezTo>
                  <a:pt x="622" y="328"/>
                  <a:pt x="620" y="330"/>
                  <a:pt x="620" y="332"/>
                </a:cubicBezTo>
                <a:cubicBezTo>
                  <a:pt x="620" y="335"/>
                  <a:pt x="622" y="337"/>
                  <a:pt x="624" y="337"/>
                </a:cubicBezTo>
                <a:cubicBezTo>
                  <a:pt x="627" y="337"/>
                  <a:pt x="629" y="335"/>
                  <a:pt x="629" y="332"/>
                </a:cubicBezTo>
                <a:close/>
                <a:moveTo>
                  <a:pt x="631" y="350"/>
                </a:moveTo>
                <a:cubicBezTo>
                  <a:pt x="634" y="350"/>
                  <a:pt x="636" y="348"/>
                  <a:pt x="636" y="346"/>
                </a:cubicBezTo>
                <a:cubicBezTo>
                  <a:pt x="636" y="343"/>
                  <a:pt x="634" y="341"/>
                  <a:pt x="631" y="341"/>
                </a:cubicBezTo>
                <a:cubicBezTo>
                  <a:pt x="629" y="341"/>
                  <a:pt x="627" y="343"/>
                  <a:pt x="627" y="346"/>
                </a:cubicBezTo>
                <a:cubicBezTo>
                  <a:pt x="627" y="348"/>
                  <a:pt x="629" y="350"/>
                  <a:pt x="631" y="350"/>
                </a:cubicBezTo>
                <a:close/>
                <a:moveTo>
                  <a:pt x="638" y="364"/>
                </a:moveTo>
                <a:cubicBezTo>
                  <a:pt x="640" y="364"/>
                  <a:pt x="643" y="362"/>
                  <a:pt x="643" y="359"/>
                </a:cubicBezTo>
                <a:cubicBezTo>
                  <a:pt x="643" y="357"/>
                  <a:pt x="640" y="355"/>
                  <a:pt x="638" y="355"/>
                </a:cubicBezTo>
                <a:cubicBezTo>
                  <a:pt x="635" y="355"/>
                  <a:pt x="633" y="357"/>
                  <a:pt x="633" y="359"/>
                </a:cubicBezTo>
                <a:cubicBezTo>
                  <a:pt x="633" y="362"/>
                  <a:pt x="635" y="364"/>
                  <a:pt x="638" y="364"/>
                </a:cubicBezTo>
                <a:close/>
                <a:moveTo>
                  <a:pt x="647" y="223"/>
                </a:moveTo>
                <a:cubicBezTo>
                  <a:pt x="647" y="225"/>
                  <a:pt x="649" y="227"/>
                  <a:pt x="652" y="227"/>
                </a:cubicBezTo>
                <a:cubicBezTo>
                  <a:pt x="654" y="227"/>
                  <a:pt x="656" y="225"/>
                  <a:pt x="656" y="223"/>
                </a:cubicBezTo>
                <a:cubicBezTo>
                  <a:pt x="656" y="220"/>
                  <a:pt x="654" y="218"/>
                  <a:pt x="652" y="218"/>
                </a:cubicBezTo>
                <a:cubicBezTo>
                  <a:pt x="649" y="218"/>
                  <a:pt x="647" y="220"/>
                  <a:pt x="647" y="223"/>
                </a:cubicBezTo>
                <a:close/>
                <a:moveTo>
                  <a:pt x="627" y="291"/>
                </a:moveTo>
                <a:cubicBezTo>
                  <a:pt x="627" y="294"/>
                  <a:pt x="629" y="296"/>
                  <a:pt x="631" y="296"/>
                </a:cubicBezTo>
                <a:cubicBezTo>
                  <a:pt x="634" y="296"/>
                  <a:pt x="636" y="294"/>
                  <a:pt x="636" y="291"/>
                </a:cubicBezTo>
                <a:cubicBezTo>
                  <a:pt x="636" y="289"/>
                  <a:pt x="634" y="287"/>
                  <a:pt x="631" y="287"/>
                </a:cubicBezTo>
                <a:cubicBezTo>
                  <a:pt x="629" y="287"/>
                  <a:pt x="627" y="289"/>
                  <a:pt x="627" y="291"/>
                </a:cubicBezTo>
                <a:close/>
                <a:moveTo>
                  <a:pt x="654" y="209"/>
                </a:moveTo>
                <a:cubicBezTo>
                  <a:pt x="654" y="212"/>
                  <a:pt x="656" y="214"/>
                  <a:pt x="658" y="214"/>
                </a:cubicBezTo>
                <a:cubicBezTo>
                  <a:pt x="661" y="214"/>
                  <a:pt x="663" y="212"/>
                  <a:pt x="663" y="209"/>
                </a:cubicBezTo>
                <a:cubicBezTo>
                  <a:pt x="663" y="207"/>
                  <a:pt x="661" y="205"/>
                  <a:pt x="658" y="205"/>
                </a:cubicBezTo>
                <a:cubicBezTo>
                  <a:pt x="656" y="205"/>
                  <a:pt x="654" y="207"/>
                  <a:pt x="654" y="209"/>
                </a:cubicBezTo>
                <a:close/>
                <a:moveTo>
                  <a:pt x="640" y="237"/>
                </a:moveTo>
                <a:cubicBezTo>
                  <a:pt x="640" y="239"/>
                  <a:pt x="642" y="241"/>
                  <a:pt x="645" y="241"/>
                </a:cubicBezTo>
                <a:cubicBezTo>
                  <a:pt x="647" y="241"/>
                  <a:pt x="649" y="239"/>
                  <a:pt x="649" y="237"/>
                </a:cubicBezTo>
                <a:cubicBezTo>
                  <a:pt x="649" y="234"/>
                  <a:pt x="647" y="232"/>
                  <a:pt x="645" y="232"/>
                </a:cubicBezTo>
                <a:cubicBezTo>
                  <a:pt x="642" y="232"/>
                  <a:pt x="640" y="234"/>
                  <a:pt x="640" y="237"/>
                </a:cubicBezTo>
                <a:close/>
                <a:moveTo>
                  <a:pt x="645" y="378"/>
                </a:moveTo>
                <a:cubicBezTo>
                  <a:pt x="647" y="378"/>
                  <a:pt x="649" y="375"/>
                  <a:pt x="649" y="373"/>
                </a:cubicBezTo>
                <a:cubicBezTo>
                  <a:pt x="649" y="370"/>
                  <a:pt x="647" y="368"/>
                  <a:pt x="645" y="368"/>
                </a:cubicBezTo>
                <a:cubicBezTo>
                  <a:pt x="642" y="368"/>
                  <a:pt x="640" y="370"/>
                  <a:pt x="640" y="373"/>
                </a:cubicBezTo>
                <a:cubicBezTo>
                  <a:pt x="640" y="375"/>
                  <a:pt x="642" y="378"/>
                  <a:pt x="645" y="378"/>
                </a:cubicBezTo>
                <a:close/>
                <a:moveTo>
                  <a:pt x="638" y="282"/>
                </a:moveTo>
                <a:cubicBezTo>
                  <a:pt x="640" y="282"/>
                  <a:pt x="643" y="280"/>
                  <a:pt x="643" y="278"/>
                </a:cubicBezTo>
                <a:cubicBezTo>
                  <a:pt x="643" y="275"/>
                  <a:pt x="640" y="273"/>
                  <a:pt x="638" y="273"/>
                </a:cubicBezTo>
                <a:cubicBezTo>
                  <a:pt x="635" y="273"/>
                  <a:pt x="633" y="275"/>
                  <a:pt x="633" y="278"/>
                </a:cubicBezTo>
                <a:cubicBezTo>
                  <a:pt x="633" y="280"/>
                  <a:pt x="635" y="282"/>
                  <a:pt x="638" y="282"/>
                </a:cubicBezTo>
                <a:close/>
                <a:moveTo>
                  <a:pt x="633" y="250"/>
                </a:moveTo>
                <a:cubicBezTo>
                  <a:pt x="633" y="253"/>
                  <a:pt x="635" y="255"/>
                  <a:pt x="638" y="255"/>
                </a:cubicBezTo>
                <a:cubicBezTo>
                  <a:pt x="640" y="255"/>
                  <a:pt x="643" y="253"/>
                  <a:pt x="643" y="250"/>
                </a:cubicBezTo>
                <a:cubicBezTo>
                  <a:pt x="643" y="248"/>
                  <a:pt x="640" y="246"/>
                  <a:pt x="638" y="246"/>
                </a:cubicBezTo>
                <a:cubicBezTo>
                  <a:pt x="635" y="246"/>
                  <a:pt x="633" y="248"/>
                  <a:pt x="633" y="250"/>
                </a:cubicBezTo>
                <a:close/>
                <a:moveTo>
                  <a:pt x="661" y="468"/>
                </a:moveTo>
                <a:cubicBezTo>
                  <a:pt x="661" y="471"/>
                  <a:pt x="663" y="473"/>
                  <a:pt x="665" y="473"/>
                </a:cubicBezTo>
                <a:cubicBezTo>
                  <a:pt x="668" y="473"/>
                  <a:pt x="670" y="471"/>
                  <a:pt x="670" y="468"/>
                </a:cubicBezTo>
                <a:cubicBezTo>
                  <a:pt x="670" y="466"/>
                  <a:pt x="668" y="464"/>
                  <a:pt x="665" y="464"/>
                </a:cubicBezTo>
                <a:cubicBezTo>
                  <a:pt x="663" y="464"/>
                  <a:pt x="661" y="466"/>
                  <a:pt x="661" y="468"/>
                </a:cubicBezTo>
                <a:close/>
                <a:moveTo>
                  <a:pt x="692" y="528"/>
                </a:moveTo>
                <a:cubicBezTo>
                  <a:pt x="695" y="528"/>
                  <a:pt x="697" y="526"/>
                  <a:pt x="697" y="523"/>
                </a:cubicBezTo>
                <a:cubicBezTo>
                  <a:pt x="697" y="521"/>
                  <a:pt x="695" y="519"/>
                  <a:pt x="692" y="519"/>
                </a:cubicBezTo>
                <a:cubicBezTo>
                  <a:pt x="690" y="519"/>
                  <a:pt x="688" y="521"/>
                  <a:pt x="688" y="523"/>
                </a:cubicBezTo>
                <a:cubicBezTo>
                  <a:pt x="688" y="526"/>
                  <a:pt x="690" y="528"/>
                  <a:pt x="692" y="528"/>
                </a:cubicBezTo>
                <a:close/>
                <a:moveTo>
                  <a:pt x="679" y="528"/>
                </a:moveTo>
                <a:cubicBezTo>
                  <a:pt x="681" y="528"/>
                  <a:pt x="683" y="526"/>
                  <a:pt x="683" y="523"/>
                </a:cubicBezTo>
                <a:cubicBezTo>
                  <a:pt x="683" y="521"/>
                  <a:pt x="681" y="519"/>
                  <a:pt x="679" y="519"/>
                </a:cubicBezTo>
                <a:cubicBezTo>
                  <a:pt x="676" y="519"/>
                  <a:pt x="674" y="521"/>
                  <a:pt x="674" y="523"/>
                </a:cubicBezTo>
                <a:cubicBezTo>
                  <a:pt x="674" y="526"/>
                  <a:pt x="676" y="528"/>
                  <a:pt x="679" y="528"/>
                </a:cubicBezTo>
                <a:close/>
                <a:moveTo>
                  <a:pt x="690" y="509"/>
                </a:moveTo>
                <a:cubicBezTo>
                  <a:pt x="690" y="507"/>
                  <a:pt x="688" y="505"/>
                  <a:pt x="686" y="505"/>
                </a:cubicBezTo>
                <a:cubicBezTo>
                  <a:pt x="683" y="505"/>
                  <a:pt x="681" y="507"/>
                  <a:pt x="681" y="509"/>
                </a:cubicBezTo>
                <a:cubicBezTo>
                  <a:pt x="681" y="512"/>
                  <a:pt x="683" y="514"/>
                  <a:pt x="686" y="514"/>
                </a:cubicBezTo>
                <a:cubicBezTo>
                  <a:pt x="688" y="514"/>
                  <a:pt x="690" y="512"/>
                  <a:pt x="690" y="509"/>
                </a:cubicBezTo>
                <a:close/>
                <a:moveTo>
                  <a:pt x="704" y="509"/>
                </a:moveTo>
                <a:cubicBezTo>
                  <a:pt x="704" y="507"/>
                  <a:pt x="702" y="505"/>
                  <a:pt x="699" y="505"/>
                </a:cubicBezTo>
                <a:cubicBezTo>
                  <a:pt x="697" y="505"/>
                  <a:pt x="695" y="507"/>
                  <a:pt x="695" y="509"/>
                </a:cubicBezTo>
                <a:cubicBezTo>
                  <a:pt x="695" y="512"/>
                  <a:pt x="697" y="514"/>
                  <a:pt x="699" y="514"/>
                </a:cubicBezTo>
                <a:cubicBezTo>
                  <a:pt x="702" y="514"/>
                  <a:pt x="704" y="512"/>
                  <a:pt x="704" y="509"/>
                </a:cubicBezTo>
                <a:close/>
                <a:moveTo>
                  <a:pt x="711" y="496"/>
                </a:moveTo>
                <a:cubicBezTo>
                  <a:pt x="711" y="493"/>
                  <a:pt x="709" y="491"/>
                  <a:pt x="706" y="491"/>
                </a:cubicBezTo>
                <a:cubicBezTo>
                  <a:pt x="704" y="491"/>
                  <a:pt x="702" y="493"/>
                  <a:pt x="702" y="496"/>
                </a:cubicBezTo>
                <a:cubicBezTo>
                  <a:pt x="702" y="498"/>
                  <a:pt x="704" y="500"/>
                  <a:pt x="706" y="500"/>
                </a:cubicBezTo>
                <a:cubicBezTo>
                  <a:pt x="709" y="500"/>
                  <a:pt x="711" y="498"/>
                  <a:pt x="711" y="496"/>
                </a:cubicBezTo>
                <a:close/>
                <a:moveTo>
                  <a:pt x="713" y="514"/>
                </a:moveTo>
                <a:cubicBezTo>
                  <a:pt x="715" y="514"/>
                  <a:pt x="717" y="512"/>
                  <a:pt x="717" y="509"/>
                </a:cubicBezTo>
                <a:cubicBezTo>
                  <a:pt x="717" y="507"/>
                  <a:pt x="715" y="505"/>
                  <a:pt x="713" y="505"/>
                </a:cubicBezTo>
                <a:cubicBezTo>
                  <a:pt x="710" y="505"/>
                  <a:pt x="708" y="507"/>
                  <a:pt x="708" y="509"/>
                </a:cubicBezTo>
                <a:cubicBezTo>
                  <a:pt x="708" y="512"/>
                  <a:pt x="710" y="514"/>
                  <a:pt x="713" y="514"/>
                </a:cubicBezTo>
                <a:close/>
                <a:moveTo>
                  <a:pt x="652" y="391"/>
                </a:moveTo>
                <a:cubicBezTo>
                  <a:pt x="654" y="391"/>
                  <a:pt x="656" y="389"/>
                  <a:pt x="656" y="387"/>
                </a:cubicBezTo>
                <a:cubicBezTo>
                  <a:pt x="656" y="384"/>
                  <a:pt x="654" y="382"/>
                  <a:pt x="652" y="382"/>
                </a:cubicBezTo>
                <a:cubicBezTo>
                  <a:pt x="649" y="382"/>
                  <a:pt x="647" y="384"/>
                  <a:pt x="647" y="387"/>
                </a:cubicBezTo>
                <a:cubicBezTo>
                  <a:pt x="647" y="389"/>
                  <a:pt x="649" y="391"/>
                  <a:pt x="652" y="391"/>
                </a:cubicBezTo>
                <a:close/>
                <a:moveTo>
                  <a:pt x="658" y="432"/>
                </a:moveTo>
                <a:cubicBezTo>
                  <a:pt x="661" y="432"/>
                  <a:pt x="663" y="430"/>
                  <a:pt x="663" y="428"/>
                </a:cubicBezTo>
                <a:cubicBezTo>
                  <a:pt x="663" y="425"/>
                  <a:pt x="661" y="423"/>
                  <a:pt x="658" y="423"/>
                </a:cubicBezTo>
                <a:cubicBezTo>
                  <a:pt x="656" y="423"/>
                  <a:pt x="654" y="425"/>
                  <a:pt x="654" y="428"/>
                </a:cubicBezTo>
                <a:cubicBezTo>
                  <a:pt x="654" y="430"/>
                  <a:pt x="656" y="432"/>
                  <a:pt x="658" y="432"/>
                </a:cubicBezTo>
                <a:close/>
                <a:moveTo>
                  <a:pt x="665" y="446"/>
                </a:moveTo>
                <a:cubicBezTo>
                  <a:pt x="668" y="446"/>
                  <a:pt x="670" y="444"/>
                  <a:pt x="670" y="441"/>
                </a:cubicBezTo>
                <a:cubicBezTo>
                  <a:pt x="670" y="439"/>
                  <a:pt x="668" y="437"/>
                  <a:pt x="665" y="437"/>
                </a:cubicBezTo>
                <a:cubicBezTo>
                  <a:pt x="663" y="437"/>
                  <a:pt x="661" y="439"/>
                  <a:pt x="661" y="441"/>
                </a:cubicBezTo>
                <a:cubicBezTo>
                  <a:pt x="661" y="444"/>
                  <a:pt x="663" y="446"/>
                  <a:pt x="665" y="446"/>
                </a:cubicBezTo>
                <a:close/>
                <a:moveTo>
                  <a:pt x="672" y="514"/>
                </a:moveTo>
                <a:cubicBezTo>
                  <a:pt x="675" y="514"/>
                  <a:pt x="677" y="512"/>
                  <a:pt x="677" y="509"/>
                </a:cubicBezTo>
                <a:cubicBezTo>
                  <a:pt x="677" y="507"/>
                  <a:pt x="675" y="505"/>
                  <a:pt x="672" y="505"/>
                </a:cubicBezTo>
                <a:cubicBezTo>
                  <a:pt x="670" y="505"/>
                  <a:pt x="667" y="507"/>
                  <a:pt x="667" y="509"/>
                </a:cubicBezTo>
                <a:cubicBezTo>
                  <a:pt x="667" y="512"/>
                  <a:pt x="670" y="514"/>
                  <a:pt x="672" y="514"/>
                </a:cubicBezTo>
                <a:close/>
                <a:moveTo>
                  <a:pt x="876" y="296"/>
                </a:moveTo>
                <a:cubicBezTo>
                  <a:pt x="879" y="296"/>
                  <a:pt x="881" y="294"/>
                  <a:pt x="881" y="291"/>
                </a:cubicBezTo>
                <a:cubicBezTo>
                  <a:pt x="881" y="289"/>
                  <a:pt x="879" y="287"/>
                  <a:pt x="876" y="287"/>
                </a:cubicBezTo>
                <a:cubicBezTo>
                  <a:pt x="874" y="287"/>
                  <a:pt x="872" y="289"/>
                  <a:pt x="872" y="291"/>
                </a:cubicBezTo>
                <a:cubicBezTo>
                  <a:pt x="872" y="294"/>
                  <a:pt x="874" y="296"/>
                  <a:pt x="876" y="296"/>
                </a:cubicBezTo>
                <a:close/>
                <a:moveTo>
                  <a:pt x="661" y="496"/>
                </a:moveTo>
                <a:cubicBezTo>
                  <a:pt x="661" y="498"/>
                  <a:pt x="663" y="500"/>
                  <a:pt x="665" y="500"/>
                </a:cubicBezTo>
                <a:cubicBezTo>
                  <a:pt x="668" y="500"/>
                  <a:pt x="670" y="498"/>
                  <a:pt x="670" y="496"/>
                </a:cubicBezTo>
                <a:cubicBezTo>
                  <a:pt x="670" y="493"/>
                  <a:pt x="668" y="491"/>
                  <a:pt x="665" y="491"/>
                </a:cubicBezTo>
                <a:cubicBezTo>
                  <a:pt x="663" y="491"/>
                  <a:pt x="661" y="493"/>
                  <a:pt x="661" y="496"/>
                </a:cubicBezTo>
                <a:close/>
                <a:moveTo>
                  <a:pt x="724" y="496"/>
                </a:moveTo>
                <a:cubicBezTo>
                  <a:pt x="724" y="493"/>
                  <a:pt x="722" y="491"/>
                  <a:pt x="720" y="491"/>
                </a:cubicBezTo>
                <a:cubicBezTo>
                  <a:pt x="717" y="491"/>
                  <a:pt x="715" y="493"/>
                  <a:pt x="715" y="496"/>
                </a:cubicBezTo>
                <a:cubicBezTo>
                  <a:pt x="715" y="498"/>
                  <a:pt x="717" y="500"/>
                  <a:pt x="720" y="500"/>
                </a:cubicBezTo>
                <a:cubicBezTo>
                  <a:pt x="722" y="500"/>
                  <a:pt x="724" y="498"/>
                  <a:pt x="724" y="496"/>
                </a:cubicBezTo>
                <a:close/>
                <a:moveTo>
                  <a:pt x="1067" y="259"/>
                </a:moveTo>
                <a:cubicBezTo>
                  <a:pt x="1064" y="259"/>
                  <a:pt x="1062" y="261"/>
                  <a:pt x="1062" y="264"/>
                </a:cubicBezTo>
                <a:cubicBezTo>
                  <a:pt x="1062" y="266"/>
                  <a:pt x="1064" y="268"/>
                  <a:pt x="1067" y="268"/>
                </a:cubicBezTo>
                <a:cubicBezTo>
                  <a:pt x="1070" y="268"/>
                  <a:pt x="1072" y="266"/>
                  <a:pt x="1072" y="264"/>
                </a:cubicBezTo>
                <a:cubicBezTo>
                  <a:pt x="1072" y="261"/>
                  <a:pt x="1070" y="259"/>
                  <a:pt x="1067" y="259"/>
                </a:cubicBezTo>
                <a:close/>
                <a:moveTo>
                  <a:pt x="1092" y="468"/>
                </a:moveTo>
                <a:cubicBezTo>
                  <a:pt x="1092" y="466"/>
                  <a:pt x="1090" y="464"/>
                  <a:pt x="1087" y="464"/>
                </a:cubicBezTo>
                <a:cubicBezTo>
                  <a:pt x="1085" y="464"/>
                  <a:pt x="1083" y="466"/>
                  <a:pt x="1083" y="468"/>
                </a:cubicBezTo>
                <a:cubicBezTo>
                  <a:pt x="1083" y="471"/>
                  <a:pt x="1085" y="473"/>
                  <a:pt x="1087" y="473"/>
                </a:cubicBezTo>
                <a:cubicBezTo>
                  <a:pt x="1090" y="473"/>
                  <a:pt x="1092" y="471"/>
                  <a:pt x="1092" y="468"/>
                </a:cubicBezTo>
                <a:close/>
                <a:moveTo>
                  <a:pt x="1094" y="514"/>
                </a:moveTo>
                <a:cubicBezTo>
                  <a:pt x="1097" y="514"/>
                  <a:pt x="1099" y="512"/>
                  <a:pt x="1099" y="509"/>
                </a:cubicBezTo>
                <a:cubicBezTo>
                  <a:pt x="1099" y="507"/>
                  <a:pt x="1097" y="505"/>
                  <a:pt x="1094" y="505"/>
                </a:cubicBezTo>
                <a:cubicBezTo>
                  <a:pt x="1092" y="505"/>
                  <a:pt x="1090" y="507"/>
                  <a:pt x="1090" y="509"/>
                </a:cubicBezTo>
                <a:cubicBezTo>
                  <a:pt x="1090" y="512"/>
                  <a:pt x="1092" y="514"/>
                  <a:pt x="1094" y="514"/>
                </a:cubicBezTo>
                <a:close/>
                <a:moveTo>
                  <a:pt x="1108" y="541"/>
                </a:moveTo>
                <a:cubicBezTo>
                  <a:pt x="1110" y="541"/>
                  <a:pt x="1112" y="539"/>
                  <a:pt x="1112" y="537"/>
                </a:cubicBezTo>
                <a:cubicBezTo>
                  <a:pt x="1112" y="534"/>
                  <a:pt x="1110" y="532"/>
                  <a:pt x="1108" y="532"/>
                </a:cubicBezTo>
                <a:cubicBezTo>
                  <a:pt x="1105" y="532"/>
                  <a:pt x="1103" y="534"/>
                  <a:pt x="1103" y="537"/>
                </a:cubicBezTo>
                <a:cubicBezTo>
                  <a:pt x="1103" y="539"/>
                  <a:pt x="1105" y="541"/>
                  <a:pt x="1108" y="541"/>
                </a:cubicBezTo>
                <a:close/>
                <a:moveTo>
                  <a:pt x="1101" y="528"/>
                </a:moveTo>
                <a:cubicBezTo>
                  <a:pt x="1104" y="528"/>
                  <a:pt x="1106" y="526"/>
                  <a:pt x="1106" y="523"/>
                </a:cubicBezTo>
                <a:cubicBezTo>
                  <a:pt x="1106" y="521"/>
                  <a:pt x="1104" y="519"/>
                  <a:pt x="1101" y="519"/>
                </a:cubicBezTo>
                <a:cubicBezTo>
                  <a:pt x="1099" y="519"/>
                  <a:pt x="1096" y="521"/>
                  <a:pt x="1096" y="523"/>
                </a:cubicBezTo>
                <a:cubicBezTo>
                  <a:pt x="1096" y="526"/>
                  <a:pt x="1099" y="528"/>
                  <a:pt x="1101" y="528"/>
                </a:cubicBezTo>
                <a:close/>
                <a:moveTo>
                  <a:pt x="1119" y="523"/>
                </a:moveTo>
                <a:cubicBezTo>
                  <a:pt x="1119" y="521"/>
                  <a:pt x="1117" y="519"/>
                  <a:pt x="1115" y="519"/>
                </a:cubicBezTo>
                <a:cubicBezTo>
                  <a:pt x="1112" y="519"/>
                  <a:pt x="1110" y="521"/>
                  <a:pt x="1110" y="523"/>
                </a:cubicBezTo>
                <a:cubicBezTo>
                  <a:pt x="1110" y="526"/>
                  <a:pt x="1112" y="528"/>
                  <a:pt x="1115" y="528"/>
                </a:cubicBezTo>
                <a:cubicBezTo>
                  <a:pt x="1117" y="528"/>
                  <a:pt x="1119" y="526"/>
                  <a:pt x="1119" y="523"/>
                </a:cubicBezTo>
                <a:close/>
                <a:moveTo>
                  <a:pt x="1121" y="541"/>
                </a:moveTo>
                <a:cubicBezTo>
                  <a:pt x="1124" y="541"/>
                  <a:pt x="1126" y="539"/>
                  <a:pt x="1126" y="537"/>
                </a:cubicBezTo>
                <a:cubicBezTo>
                  <a:pt x="1126" y="534"/>
                  <a:pt x="1124" y="532"/>
                  <a:pt x="1121" y="532"/>
                </a:cubicBezTo>
                <a:cubicBezTo>
                  <a:pt x="1119" y="532"/>
                  <a:pt x="1117" y="534"/>
                  <a:pt x="1117" y="537"/>
                </a:cubicBezTo>
                <a:cubicBezTo>
                  <a:pt x="1117" y="539"/>
                  <a:pt x="1119" y="541"/>
                  <a:pt x="1121" y="541"/>
                </a:cubicBezTo>
                <a:close/>
                <a:moveTo>
                  <a:pt x="1067" y="423"/>
                </a:moveTo>
                <a:cubicBezTo>
                  <a:pt x="1064" y="423"/>
                  <a:pt x="1062" y="425"/>
                  <a:pt x="1062" y="428"/>
                </a:cubicBezTo>
                <a:cubicBezTo>
                  <a:pt x="1062" y="430"/>
                  <a:pt x="1064" y="432"/>
                  <a:pt x="1067" y="432"/>
                </a:cubicBezTo>
                <a:cubicBezTo>
                  <a:pt x="1070" y="432"/>
                  <a:pt x="1072" y="430"/>
                  <a:pt x="1072" y="428"/>
                </a:cubicBezTo>
                <a:cubicBezTo>
                  <a:pt x="1072" y="425"/>
                  <a:pt x="1070" y="423"/>
                  <a:pt x="1067" y="423"/>
                </a:cubicBezTo>
                <a:close/>
                <a:moveTo>
                  <a:pt x="1128" y="555"/>
                </a:moveTo>
                <a:cubicBezTo>
                  <a:pt x="1131" y="555"/>
                  <a:pt x="1133" y="553"/>
                  <a:pt x="1133" y="550"/>
                </a:cubicBezTo>
                <a:cubicBezTo>
                  <a:pt x="1133" y="548"/>
                  <a:pt x="1131" y="546"/>
                  <a:pt x="1128" y="546"/>
                </a:cubicBezTo>
                <a:cubicBezTo>
                  <a:pt x="1126" y="546"/>
                  <a:pt x="1124" y="548"/>
                  <a:pt x="1124" y="550"/>
                </a:cubicBezTo>
                <a:cubicBezTo>
                  <a:pt x="1124" y="553"/>
                  <a:pt x="1126" y="555"/>
                  <a:pt x="1128" y="555"/>
                </a:cubicBezTo>
                <a:close/>
                <a:moveTo>
                  <a:pt x="1081" y="514"/>
                </a:moveTo>
                <a:cubicBezTo>
                  <a:pt x="1083" y="514"/>
                  <a:pt x="1085" y="512"/>
                  <a:pt x="1085" y="509"/>
                </a:cubicBezTo>
                <a:cubicBezTo>
                  <a:pt x="1085" y="507"/>
                  <a:pt x="1083" y="505"/>
                  <a:pt x="1081" y="505"/>
                </a:cubicBezTo>
                <a:cubicBezTo>
                  <a:pt x="1078" y="505"/>
                  <a:pt x="1076" y="507"/>
                  <a:pt x="1076" y="509"/>
                </a:cubicBezTo>
                <a:cubicBezTo>
                  <a:pt x="1076" y="512"/>
                  <a:pt x="1078" y="514"/>
                  <a:pt x="1081" y="514"/>
                </a:cubicBezTo>
                <a:close/>
                <a:moveTo>
                  <a:pt x="1067" y="505"/>
                </a:moveTo>
                <a:cubicBezTo>
                  <a:pt x="1064" y="505"/>
                  <a:pt x="1062" y="507"/>
                  <a:pt x="1062" y="509"/>
                </a:cubicBezTo>
                <a:cubicBezTo>
                  <a:pt x="1062" y="512"/>
                  <a:pt x="1064" y="514"/>
                  <a:pt x="1067" y="514"/>
                </a:cubicBezTo>
                <a:cubicBezTo>
                  <a:pt x="1070" y="514"/>
                  <a:pt x="1072" y="512"/>
                  <a:pt x="1072" y="509"/>
                </a:cubicBezTo>
                <a:cubicBezTo>
                  <a:pt x="1072" y="507"/>
                  <a:pt x="1070" y="505"/>
                  <a:pt x="1067" y="505"/>
                </a:cubicBezTo>
                <a:close/>
                <a:moveTo>
                  <a:pt x="1067" y="287"/>
                </a:moveTo>
                <a:cubicBezTo>
                  <a:pt x="1064" y="287"/>
                  <a:pt x="1062" y="289"/>
                  <a:pt x="1062" y="291"/>
                </a:cubicBezTo>
                <a:cubicBezTo>
                  <a:pt x="1062" y="294"/>
                  <a:pt x="1064" y="296"/>
                  <a:pt x="1067" y="296"/>
                </a:cubicBezTo>
                <a:cubicBezTo>
                  <a:pt x="1070" y="296"/>
                  <a:pt x="1072" y="294"/>
                  <a:pt x="1072" y="291"/>
                </a:cubicBezTo>
                <a:cubicBezTo>
                  <a:pt x="1072" y="289"/>
                  <a:pt x="1070" y="287"/>
                  <a:pt x="1067" y="287"/>
                </a:cubicBezTo>
                <a:close/>
                <a:moveTo>
                  <a:pt x="1060" y="137"/>
                </a:moveTo>
                <a:cubicBezTo>
                  <a:pt x="1058" y="137"/>
                  <a:pt x="1056" y="139"/>
                  <a:pt x="1056" y="141"/>
                </a:cubicBezTo>
                <a:cubicBezTo>
                  <a:pt x="1056" y="144"/>
                  <a:pt x="1058" y="146"/>
                  <a:pt x="1060" y="146"/>
                </a:cubicBezTo>
                <a:cubicBezTo>
                  <a:pt x="1063" y="146"/>
                  <a:pt x="1065" y="144"/>
                  <a:pt x="1065" y="141"/>
                </a:cubicBezTo>
                <a:cubicBezTo>
                  <a:pt x="1065" y="139"/>
                  <a:pt x="1063" y="137"/>
                  <a:pt x="1060" y="137"/>
                </a:cubicBezTo>
                <a:close/>
                <a:moveTo>
                  <a:pt x="1078" y="250"/>
                </a:moveTo>
                <a:cubicBezTo>
                  <a:pt x="1078" y="248"/>
                  <a:pt x="1076" y="246"/>
                  <a:pt x="1074" y="246"/>
                </a:cubicBezTo>
                <a:cubicBezTo>
                  <a:pt x="1071" y="246"/>
                  <a:pt x="1069" y="248"/>
                  <a:pt x="1069" y="250"/>
                </a:cubicBezTo>
                <a:cubicBezTo>
                  <a:pt x="1069" y="253"/>
                  <a:pt x="1071" y="255"/>
                  <a:pt x="1074" y="255"/>
                </a:cubicBezTo>
                <a:cubicBezTo>
                  <a:pt x="1076" y="255"/>
                  <a:pt x="1078" y="253"/>
                  <a:pt x="1078" y="250"/>
                </a:cubicBezTo>
                <a:close/>
                <a:moveTo>
                  <a:pt x="1103" y="127"/>
                </a:moveTo>
                <a:cubicBezTo>
                  <a:pt x="1103" y="130"/>
                  <a:pt x="1105" y="132"/>
                  <a:pt x="1108" y="132"/>
                </a:cubicBezTo>
                <a:cubicBezTo>
                  <a:pt x="1110" y="132"/>
                  <a:pt x="1112" y="130"/>
                  <a:pt x="1112" y="127"/>
                </a:cubicBezTo>
                <a:cubicBezTo>
                  <a:pt x="1112" y="125"/>
                  <a:pt x="1110" y="123"/>
                  <a:pt x="1108" y="123"/>
                </a:cubicBezTo>
                <a:cubicBezTo>
                  <a:pt x="1105" y="123"/>
                  <a:pt x="1103" y="125"/>
                  <a:pt x="1103" y="127"/>
                </a:cubicBezTo>
                <a:close/>
                <a:moveTo>
                  <a:pt x="1096" y="141"/>
                </a:moveTo>
                <a:cubicBezTo>
                  <a:pt x="1096" y="144"/>
                  <a:pt x="1099" y="146"/>
                  <a:pt x="1101" y="146"/>
                </a:cubicBezTo>
                <a:cubicBezTo>
                  <a:pt x="1104" y="146"/>
                  <a:pt x="1106" y="144"/>
                  <a:pt x="1106" y="141"/>
                </a:cubicBezTo>
                <a:cubicBezTo>
                  <a:pt x="1106" y="139"/>
                  <a:pt x="1104" y="137"/>
                  <a:pt x="1101" y="137"/>
                </a:cubicBezTo>
                <a:cubicBezTo>
                  <a:pt x="1099" y="137"/>
                  <a:pt x="1096" y="139"/>
                  <a:pt x="1096" y="141"/>
                </a:cubicBezTo>
                <a:close/>
                <a:moveTo>
                  <a:pt x="1087" y="137"/>
                </a:moveTo>
                <a:cubicBezTo>
                  <a:pt x="1085" y="137"/>
                  <a:pt x="1083" y="139"/>
                  <a:pt x="1083" y="141"/>
                </a:cubicBezTo>
                <a:cubicBezTo>
                  <a:pt x="1083" y="144"/>
                  <a:pt x="1085" y="146"/>
                  <a:pt x="1087" y="146"/>
                </a:cubicBezTo>
                <a:cubicBezTo>
                  <a:pt x="1090" y="146"/>
                  <a:pt x="1092" y="144"/>
                  <a:pt x="1092" y="141"/>
                </a:cubicBezTo>
                <a:cubicBezTo>
                  <a:pt x="1092" y="139"/>
                  <a:pt x="1090" y="137"/>
                  <a:pt x="1087" y="137"/>
                </a:cubicBezTo>
                <a:close/>
                <a:moveTo>
                  <a:pt x="1140" y="537"/>
                </a:moveTo>
                <a:cubicBezTo>
                  <a:pt x="1140" y="534"/>
                  <a:pt x="1138" y="532"/>
                  <a:pt x="1135" y="532"/>
                </a:cubicBezTo>
                <a:cubicBezTo>
                  <a:pt x="1133" y="532"/>
                  <a:pt x="1131" y="534"/>
                  <a:pt x="1131" y="537"/>
                </a:cubicBezTo>
                <a:cubicBezTo>
                  <a:pt x="1131" y="539"/>
                  <a:pt x="1133" y="541"/>
                  <a:pt x="1135" y="541"/>
                </a:cubicBezTo>
                <a:cubicBezTo>
                  <a:pt x="1138" y="541"/>
                  <a:pt x="1140" y="539"/>
                  <a:pt x="1140" y="537"/>
                </a:cubicBezTo>
                <a:close/>
                <a:moveTo>
                  <a:pt x="1076" y="155"/>
                </a:moveTo>
                <a:cubicBezTo>
                  <a:pt x="1076" y="157"/>
                  <a:pt x="1078" y="159"/>
                  <a:pt x="1081" y="159"/>
                </a:cubicBezTo>
                <a:cubicBezTo>
                  <a:pt x="1083" y="159"/>
                  <a:pt x="1085" y="157"/>
                  <a:pt x="1085" y="155"/>
                </a:cubicBezTo>
                <a:cubicBezTo>
                  <a:pt x="1085" y="152"/>
                  <a:pt x="1083" y="150"/>
                  <a:pt x="1081" y="150"/>
                </a:cubicBezTo>
                <a:cubicBezTo>
                  <a:pt x="1078" y="150"/>
                  <a:pt x="1076" y="152"/>
                  <a:pt x="1076" y="155"/>
                </a:cubicBezTo>
                <a:close/>
                <a:moveTo>
                  <a:pt x="1074" y="137"/>
                </a:moveTo>
                <a:cubicBezTo>
                  <a:pt x="1071" y="137"/>
                  <a:pt x="1069" y="139"/>
                  <a:pt x="1069" y="141"/>
                </a:cubicBezTo>
                <a:cubicBezTo>
                  <a:pt x="1069" y="144"/>
                  <a:pt x="1071" y="146"/>
                  <a:pt x="1074" y="146"/>
                </a:cubicBezTo>
                <a:cubicBezTo>
                  <a:pt x="1076" y="146"/>
                  <a:pt x="1078" y="144"/>
                  <a:pt x="1078" y="141"/>
                </a:cubicBezTo>
                <a:cubicBezTo>
                  <a:pt x="1078" y="139"/>
                  <a:pt x="1076" y="137"/>
                  <a:pt x="1074" y="137"/>
                </a:cubicBezTo>
                <a:close/>
                <a:moveTo>
                  <a:pt x="1062" y="155"/>
                </a:moveTo>
                <a:cubicBezTo>
                  <a:pt x="1062" y="157"/>
                  <a:pt x="1064" y="159"/>
                  <a:pt x="1067" y="159"/>
                </a:cubicBezTo>
                <a:cubicBezTo>
                  <a:pt x="1070" y="159"/>
                  <a:pt x="1072" y="157"/>
                  <a:pt x="1072" y="155"/>
                </a:cubicBezTo>
                <a:cubicBezTo>
                  <a:pt x="1072" y="152"/>
                  <a:pt x="1070" y="150"/>
                  <a:pt x="1067" y="150"/>
                </a:cubicBezTo>
                <a:cubicBezTo>
                  <a:pt x="1064" y="150"/>
                  <a:pt x="1062" y="152"/>
                  <a:pt x="1062" y="155"/>
                </a:cubicBezTo>
                <a:close/>
                <a:moveTo>
                  <a:pt x="1090" y="155"/>
                </a:moveTo>
                <a:cubicBezTo>
                  <a:pt x="1090" y="157"/>
                  <a:pt x="1092" y="159"/>
                  <a:pt x="1094" y="159"/>
                </a:cubicBezTo>
                <a:cubicBezTo>
                  <a:pt x="1097" y="159"/>
                  <a:pt x="1099" y="157"/>
                  <a:pt x="1099" y="155"/>
                </a:cubicBezTo>
                <a:cubicBezTo>
                  <a:pt x="1099" y="152"/>
                  <a:pt x="1097" y="150"/>
                  <a:pt x="1094" y="150"/>
                </a:cubicBezTo>
                <a:cubicBezTo>
                  <a:pt x="1092" y="150"/>
                  <a:pt x="1090" y="152"/>
                  <a:pt x="1090" y="155"/>
                </a:cubicBezTo>
                <a:close/>
                <a:moveTo>
                  <a:pt x="1135" y="150"/>
                </a:moveTo>
                <a:cubicBezTo>
                  <a:pt x="1133" y="150"/>
                  <a:pt x="1131" y="152"/>
                  <a:pt x="1131" y="155"/>
                </a:cubicBezTo>
                <a:cubicBezTo>
                  <a:pt x="1131" y="157"/>
                  <a:pt x="1133" y="159"/>
                  <a:pt x="1135" y="159"/>
                </a:cubicBezTo>
                <a:cubicBezTo>
                  <a:pt x="1138" y="159"/>
                  <a:pt x="1140" y="157"/>
                  <a:pt x="1140" y="155"/>
                </a:cubicBezTo>
                <a:cubicBezTo>
                  <a:pt x="1140" y="152"/>
                  <a:pt x="1138" y="150"/>
                  <a:pt x="1135" y="150"/>
                </a:cubicBezTo>
                <a:close/>
                <a:moveTo>
                  <a:pt x="1128" y="137"/>
                </a:moveTo>
                <a:cubicBezTo>
                  <a:pt x="1126" y="137"/>
                  <a:pt x="1124" y="139"/>
                  <a:pt x="1124" y="141"/>
                </a:cubicBezTo>
                <a:cubicBezTo>
                  <a:pt x="1124" y="144"/>
                  <a:pt x="1126" y="146"/>
                  <a:pt x="1128" y="146"/>
                </a:cubicBezTo>
                <a:cubicBezTo>
                  <a:pt x="1131" y="146"/>
                  <a:pt x="1133" y="144"/>
                  <a:pt x="1133" y="141"/>
                </a:cubicBezTo>
                <a:cubicBezTo>
                  <a:pt x="1133" y="139"/>
                  <a:pt x="1131" y="137"/>
                  <a:pt x="1128" y="137"/>
                </a:cubicBezTo>
                <a:close/>
                <a:moveTo>
                  <a:pt x="1140" y="482"/>
                </a:moveTo>
                <a:cubicBezTo>
                  <a:pt x="1140" y="480"/>
                  <a:pt x="1138" y="478"/>
                  <a:pt x="1135" y="478"/>
                </a:cubicBezTo>
                <a:cubicBezTo>
                  <a:pt x="1133" y="478"/>
                  <a:pt x="1131" y="480"/>
                  <a:pt x="1131" y="482"/>
                </a:cubicBezTo>
                <a:cubicBezTo>
                  <a:pt x="1131" y="485"/>
                  <a:pt x="1133" y="487"/>
                  <a:pt x="1135" y="487"/>
                </a:cubicBezTo>
                <a:cubicBezTo>
                  <a:pt x="1138" y="487"/>
                  <a:pt x="1140" y="485"/>
                  <a:pt x="1140" y="482"/>
                </a:cubicBezTo>
                <a:close/>
                <a:moveTo>
                  <a:pt x="883" y="309"/>
                </a:moveTo>
                <a:cubicBezTo>
                  <a:pt x="886" y="309"/>
                  <a:pt x="888" y="307"/>
                  <a:pt x="888" y="305"/>
                </a:cubicBezTo>
                <a:cubicBezTo>
                  <a:pt x="888" y="302"/>
                  <a:pt x="886" y="300"/>
                  <a:pt x="883" y="300"/>
                </a:cubicBezTo>
                <a:cubicBezTo>
                  <a:pt x="881" y="300"/>
                  <a:pt x="879" y="302"/>
                  <a:pt x="879" y="305"/>
                </a:cubicBezTo>
                <a:cubicBezTo>
                  <a:pt x="879" y="307"/>
                  <a:pt x="881" y="309"/>
                  <a:pt x="883" y="309"/>
                </a:cubicBezTo>
                <a:close/>
                <a:moveTo>
                  <a:pt x="1121" y="123"/>
                </a:moveTo>
                <a:cubicBezTo>
                  <a:pt x="1119" y="123"/>
                  <a:pt x="1117" y="125"/>
                  <a:pt x="1117" y="127"/>
                </a:cubicBezTo>
                <a:cubicBezTo>
                  <a:pt x="1117" y="130"/>
                  <a:pt x="1119" y="132"/>
                  <a:pt x="1121" y="132"/>
                </a:cubicBezTo>
                <a:cubicBezTo>
                  <a:pt x="1124" y="132"/>
                  <a:pt x="1126" y="130"/>
                  <a:pt x="1126" y="127"/>
                </a:cubicBezTo>
                <a:cubicBezTo>
                  <a:pt x="1126" y="125"/>
                  <a:pt x="1124" y="123"/>
                  <a:pt x="1121" y="123"/>
                </a:cubicBezTo>
                <a:close/>
                <a:moveTo>
                  <a:pt x="1067" y="478"/>
                </a:moveTo>
                <a:cubicBezTo>
                  <a:pt x="1064" y="478"/>
                  <a:pt x="1062" y="480"/>
                  <a:pt x="1062" y="482"/>
                </a:cubicBezTo>
                <a:cubicBezTo>
                  <a:pt x="1062" y="485"/>
                  <a:pt x="1064" y="487"/>
                  <a:pt x="1067" y="487"/>
                </a:cubicBezTo>
                <a:cubicBezTo>
                  <a:pt x="1070" y="487"/>
                  <a:pt x="1072" y="485"/>
                  <a:pt x="1072" y="482"/>
                </a:cubicBezTo>
                <a:cubicBezTo>
                  <a:pt x="1072" y="480"/>
                  <a:pt x="1070" y="478"/>
                  <a:pt x="1067" y="478"/>
                </a:cubicBezTo>
                <a:close/>
                <a:moveTo>
                  <a:pt x="1115" y="109"/>
                </a:moveTo>
                <a:cubicBezTo>
                  <a:pt x="1112" y="109"/>
                  <a:pt x="1110" y="111"/>
                  <a:pt x="1110" y="114"/>
                </a:cubicBezTo>
                <a:cubicBezTo>
                  <a:pt x="1110" y="116"/>
                  <a:pt x="1112" y="118"/>
                  <a:pt x="1115" y="118"/>
                </a:cubicBezTo>
                <a:cubicBezTo>
                  <a:pt x="1117" y="118"/>
                  <a:pt x="1119" y="116"/>
                  <a:pt x="1119" y="114"/>
                </a:cubicBezTo>
                <a:cubicBezTo>
                  <a:pt x="1119" y="111"/>
                  <a:pt x="1117" y="109"/>
                  <a:pt x="1115" y="109"/>
                </a:cubicBezTo>
                <a:close/>
                <a:moveTo>
                  <a:pt x="944" y="296"/>
                </a:moveTo>
                <a:cubicBezTo>
                  <a:pt x="947" y="296"/>
                  <a:pt x="949" y="294"/>
                  <a:pt x="949" y="291"/>
                </a:cubicBezTo>
                <a:cubicBezTo>
                  <a:pt x="949" y="289"/>
                  <a:pt x="947" y="287"/>
                  <a:pt x="944" y="287"/>
                </a:cubicBezTo>
                <a:cubicBezTo>
                  <a:pt x="942" y="287"/>
                  <a:pt x="940" y="289"/>
                  <a:pt x="940" y="291"/>
                </a:cubicBezTo>
                <a:cubicBezTo>
                  <a:pt x="940" y="294"/>
                  <a:pt x="942" y="296"/>
                  <a:pt x="944" y="296"/>
                </a:cubicBezTo>
                <a:close/>
                <a:moveTo>
                  <a:pt x="938" y="282"/>
                </a:moveTo>
                <a:cubicBezTo>
                  <a:pt x="940" y="282"/>
                  <a:pt x="942" y="280"/>
                  <a:pt x="942" y="278"/>
                </a:cubicBezTo>
                <a:cubicBezTo>
                  <a:pt x="942" y="275"/>
                  <a:pt x="940" y="273"/>
                  <a:pt x="938" y="273"/>
                </a:cubicBezTo>
                <a:cubicBezTo>
                  <a:pt x="935" y="273"/>
                  <a:pt x="933" y="275"/>
                  <a:pt x="933" y="278"/>
                </a:cubicBezTo>
                <a:cubicBezTo>
                  <a:pt x="933" y="280"/>
                  <a:pt x="935" y="282"/>
                  <a:pt x="938" y="282"/>
                </a:cubicBezTo>
                <a:close/>
                <a:moveTo>
                  <a:pt x="972" y="350"/>
                </a:moveTo>
                <a:cubicBezTo>
                  <a:pt x="974" y="350"/>
                  <a:pt x="976" y="348"/>
                  <a:pt x="976" y="346"/>
                </a:cubicBezTo>
                <a:cubicBezTo>
                  <a:pt x="976" y="343"/>
                  <a:pt x="974" y="341"/>
                  <a:pt x="972" y="341"/>
                </a:cubicBezTo>
                <a:cubicBezTo>
                  <a:pt x="969" y="341"/>
                  <a:pt x="967" y="343"/>
                  <a:pt x="967" y="346"/>
                </a:cubicBezTo>
                <a:cubicBezTo>
                  <a:pt x="967" y="348"/>
                  <a:pt x="969" y="350"/>
                  <a:pt x="972" y="350"/>
                </a:cubicBezTo>
                <a:close/>
                <a:moveTo>
                  <a:pt x="965" y="337"/>
                </a:moveTo>
                <a:cubicBezTo>
                  <a:pt x="967" y="337"/>
                  <a:pt x="969" y="335"/>
                  <a:pt x="969" y="332"/>
                </a:cubicBezTo>
                <a:cubicBezTo>
                  <a:pt x="969" y="330"/>
                  <a:pt x="967" y="328"/>
                  <a:pt x="965" y="328"/>
                </a:cubicBezTo>
                <a:cubicBezTo>
                  <a:pt x="962" y="328"/>
                  <a:pt x="960" y="330"/>
                  <a:pt x="960" y="332"/>
                </a:cubicBezTo>
                <a:cubicBezTo>
                  <a:pt x="960" y="335"/>
                  <a:pt x="962" y="337"/>
                  <a:pt x="965" y="337"/>
                </a:cubicBezTo>
                <a:close/>
                <a:moveTo>
                  <a:pt x="958" y="323"/>
                </a:moveTo>
                <a:cubicBezTo>
                  <a:pt x="961" y="323"/>
                  <a:pt x="963" y="321"/>
                  <a:pt x="963" y="318"/>
                </a:cubicBezTo>
                <a:cubicBezTo>
                  <a:pt x="963" y="316"/>
                  <a:pt x="961" y="314"/>
                  <a:pt x="958" y="314"/>
                </a:cubicBezTo>
                <a:cubicBezTo>
                  <a:pt x="956" y="314"/>
                  <a:pt x="954" y="316"/>
                  <a:pt x="954" y="318"/>
                </a:cubicBezTo>
                <a:cubicBezTo>
                  <a:pt x="954" y="321"/>
                  <a:pt x="956" y="323"/>
                  <a:pt x="958" y="323"/>
                </a:cubicBezTo>
                <a:close/>
                <a:moveTo>
                  <a:pt x="931" y="268"/>
                </a:moveTo>
                <a:cubicBezTo>
                  <a:pt x="933" y="268"/>
                  <a:pt x="935" y="266"/>
                  <a:pt x="935" y="264"/>
                </a:cubicBezTo>
                <a:cubicBezTo>
                  <a:pt x="935" y="261"/>
                  <a:pt x="933" y="259"/>
                  <a:pt x="931" y="259"/>
                </a:cubicBezTo>
                <a:cubicBezTo>
                  <a:pt x="928" y="259"/>
                  <a:pt x="926" y="261"/>
                  <a:pt x="926" y="264"/>
                </a:cubicBezTo>
                <a:cubicBezTo>
                  <a:pt x="926" y="266"/>
                  <a:pt x="928" y="268"/>
                  <a:pt x="931" y="268"/>
                </a:cubicBezTo>
                <a:close/>
                <a:moveTo>
                  <a:pt x="951" y="309"/>
                </a:moveTo>
                <a:cubicBezTo>
                  <a:pt x="954" y="309"/>
                  <a:pt x="956" y="307"/>
                  <a:pt x="956" y="305"/>
                </a:cubicBezTo>
                <a:cubicBezTo>
                  <a:pt x="956" y="302"/>
                  <a:pt x="954" y="300"/>
                  <a:pt x="951" y="300"/>
                </a:cubicBezTo>
                <a:cubicBezTo>
                  <a:pt x="949" y="300"/>
                  <a:pt x="947" y="302"/>
                  <a:pt x="947" y="305"/>
                </a:cubicBezTo>
                <a:cubicBezTo>
                  <a:pt x="947" y="307"/>
                  <a:pt x="949" y="309"/>
                  <a:pt x="951" y="309"/>
                </a:cubicBezTo>
                <a:close/>
                <a:moveTo>
                  <a:pt x="929" y="250"/>
                </a:moveTo>
                <a:cubicBezTo>
                  <a:pt x="929" y="248"/>
                  <a:pt x="926" y="246"/>
                  <a:pt x="924" y="246"/>
                </a:cubicBezTo>
                <a:cubicBezTo>
                  <a:pt x="921" y="246"/>
                  <a:pt x="919" y="248"/>
                  <a:pt x="919" y="250"/>
                </a:cubicBezTo>
                <a:cubicBezTo>
                  <a:pt x="919" y="253"/>
                  <a:pt x="921" y="255"/>
                  <a:pt x="924" y="255"/>
                </a:cubicBezTo>
                <a:cubicBezTo>
                  <a:pt x="926" y="255"/>
                  <a:pt x="929" y="253"/>
                  <a:pt x="929" y="250"/>
                </a:cubicBezTo>
                <a:close/>
                <a:moveTo>
                  <a:pt x="901" y="305"/>
                </a:moveTo>
                <a:cubicBezTo>
                  <a:pt x="901" y="302"/>
                  <a:pt x="899" y="300"/>
                  <a:pt x="897" y="300"/>
                </a:cubicBezTo>
                <a:cubicBezTo>
                  <a:pt x="894" y="300"/>
                  <a:pt x="892" y="302"/>
                  <a:pt x="892" y="305"/>
                </a:cubicBezTo>
                <a:cubicBezTo>
                  <a:pt x="892" y="307"/>
                  <a:pt x="894" y="309"/>
                  <a:pt x="897" y="309"/>
                </a:cubicBezTo>
                <a:cubicBezTo>
                  <a:pt x="899" y="309"/>
                  <a:pt x="901" y="307"/>
                  <a:pt x="901" y="305"/>
                </a:cubicBezTo>
                <a:close/>
                <a:moveTo>
                  <a:pt x="890" y="323"/>
                </a:moveTo>
                <a:cubicBezTo>
                  <a:pt x="892" y="323"/>
                  <a:pt x="894" y="321"/>
                  <a:pt x="894" y="318"/>
                </a:cubicBezTo>
                <a:cubicBezTo>
                  <a:pt x="894" y="316"/>
                  <a:pt x="892" y="314"/>
                  <a:pt x="890" y="314"/>
                </a:cubicBezTo>
                <a:cubicBezTo>
                  <a:pt x="887" y="314"/>
                  <a:pt x="885" y="316"/>
                  <a:pt x="885" y="318"/>
                </a:cubicBezTo>
                <a:cubicBezTo>
                  <a:pt x="885" y="321"/>
                  <a:pt x="887" y="323"/>
                  <a:pt x="890" y="323"/>
                </a:cubicBezTo>
                <a:close/>
                <a:moveTo>
                  <a:pt x="908" y="291"/>
                </a:moveTo>
                <a:cubicBezTo>
                  <a:pt x="908" y="289"/>
                  <a:pt x="906" y="287"/>
                  <a:pt x="904" y="287"/>
                </a:cubicBezTo>
                <a:cubicBezTo>
                  <a:pt x="901" y="287"/>
                  <a:pt x="899" y="289"/>
                  <a:pt x="899" y="291"/>
                </a:cubicBezTo>
                <a:cubicBezTo>
                  <a:pt x="899" y="294"/>
                  <a:pt x="901" y="296"/>
                  <a:pt x="904" y="296"/>
                </a:cubicBezTo>
                <a:cubicBezTo>
                  <a:pt x="906" y="296"/>
                  <a:pt x="908" y="294"/>
                  <a:pt x="908" y="291"/>
                </a:cubicBezTo>
                <a:close/>
                <a:moveTo>
                  <a:pt x="1065" y="441"/>
                </a:moveTo>
                <a:cubicBezTo>
                  <a:pt x="1065" y="439"/>
                  <a:pt x="1063" y="437"/>
                  <a:pt x="1060" y="437"/>
                </a:cubicBezTo>
                <a:cubicBezTo>
                  <a:pt x="1058" y="437"/>
                  <a:pt x="1056" y="439"/>
                  <a:pt x="1056" y="441"/>
                </a:cubicBezTo>
                <a:cubicBezTo>
                  <a:pt x="1056" y="444"/>
                  <a:pt x="1058" y="446"/>
                  <a:pt x="1060" y="446"/>
                </a:cubicBezTo>
                <a:cubicBezTo>
                  <a:pt x="1063" y="446"/>
                  <a:pt x="1065" y="444"/>
                  <a:pt x="1065" y="441"/>
                </a:cubicBezTo>
                <a:close/>
                <a:moveTo>
                  <a:pt x="915" y="278"/>
                </a:moveTo>
                <a:cubicBezTo>
                  <a:pt x="915" y="275"/>
                  <a:pt x="913" y="273"/>
                  <a:pt x="910" y="273"/>
                </a:cubicBezTo>
                <a:cubicBezTo>
                  <a:pt x="908" y="273"/>
                  <a:pt x="906" y="275"/>
                  <a:pt x="906" y="278"/>
                </a:cubicBezTo>
                <a:cubicBezTo>
                  <a:pt x="906" y="280"/>
                  <a:pt x="908" y="282"/>
                  <a:pt x="910" y="282"/>
                </a:cubicBezTo>
                <a:cubicBezTo>
                  <a:pt x="913" y="282"/>
                  <a:pt x="915" y="280"/>
                  <a:pt x="915" y="278"/>
                </a:cubicBezTo>
                <a:close/>
                <a:moveTo>
                  <a:pt x="922" y="264"/>
                </a:moveTo>
                <a:cubicBezTo>
                  <a:pt x="922" y="261"/>
                  <a:pt x="920" y="259"/>
                  <a:pt x="917" y="259"/>
                </a:cubicBezTo>
                <a:cubicBezTo>
                  <a:pt x="915" y="259"/>
                  <a:pt x="913" y="261"/>
                  <a:pt x="913" y="264"/>
                </a:cubicBezTo>
                <a:cubicBezTo>
                  <a:pt x="913" y="266"/>
                  <a:pt x="915" y="268"/>
                  <a:pt x="917" y="268"/>
                </a:cubicBezTo>
                <a:cubicBezTo>
                  <a:pt x="920" y="268"/>
                  <a:pt x="922" y="266"/>
                  <a:pt x="922" y="264"/>
                </a:cubicBezTo>
                <a:close/>
                <a:moveTo>
                  <a:pt x="1037" y="332"/>
                </a:moveTo>
                <a:cubicBezTo>
                  <a:pt x="1037" y="330"/>
                  <a:pt x="1035" y="328"/>
                  <a:pt x="1033" y="328"/>
                </a:cubicBezTo>
                <a:cubicBezTo>
                  <a:pt x="1030" y="328"/>
                  <a:pt x="1028" y="330"/>
                  <a:pt x="1028" y="332"/>
                </a:cubicBezTo>
                <a:cubicBezTo>
                  <a:pt x="1028" y="335"/>
                  <a:pt x="1030" y="337"/>
                  <a:pt x="1033" y="337"/>
                </a:cubicBezTo>
                <a:cubicBezTo>
                  <a:pt x="1035" y="337"/>
                  <a:pt x="1037" y="335"/>
                  <a:pt x="1037" y="332"/>
                </a:cubicBezTo>
                <a:close/>
                <a:moveTo>
                  <a:pt x="978" y="364"/>
                </a:moveTo>
                <a:cubicBezTo>
                  <a:pt x="981" y="364"/>
                  <a:pt x="983" y="362"/>
                  <a:pt x="983" y="359"/>
                </a:cubicBezTo>
                <a:cubicBezTo>
                  <a:pt x="983" y="357"/>
                  <a:pt x="981" y="355"/>
                  <a:pt x="978" y="355"/>
                </a:cubicBezTo>
                <a:cubicBezTo>
                  <a:pt x="976" y="355"/>
                  <a:pt x="974" y="357"/>
                  <a:pt x="974" y="359"/>
                </a:cubicBezTo>
                <a:cubicBezTo>
                  <a:pt x="974" y="362"/>
                  <a:pt x="976" y="364"/>
                  <a:pt x="978" y="364"/>
                </a:cubicBezTo>
                <a:close/>
                <a:moveTo>
                  <a:pt x="1040" y="432"/>
                </a:moveTo>
                <a:cubicBezTo>
                  <a:pt x="1042" y="432"/>
                  <a:pt x="1044" y="430"/>
                  <a:pt x="1044" y="428"/>
                </a:cubicBezTo>
                <a:cubicBezTo>
                  <a:pt x="1044" y="425"/>
                  <a:pt x="1042" y="423"/>
                  <a:pt x="1040" y="423"/>
                </a:cubicBezTo>
                <a:cubicBezTo>
                  <a:pt x="1037" y="423"/>
                  <a:pt x="1035" y="425"/>
                  <a:pt x="1035" y="428"/>
                </a:cubicBezTo>
                <a:cubicBezTo>
                  <a:pt x="1035" y="430"/>
                  <a:pt x="1037" y="432"/>
                  <a:pt x="1040" y="432"/>
                </a:cubicBezTo>
                <a:close/>
                <a:moveTo>
                  <a:pt x="1051" y="414"/>
                </a:moveTo>
                <a:cubicBezTo>
                  <a:pt x="1051" y="411"/>
                  <a:pt x="1049" y="409"/>
                  <a:pt x="1047" y="409"/>
                </a:cubicBezTo>
                <a:cubicBezTo>
                  <a:pt x="1044" y="409"/>
                  <a:pt x="1042" y="411"/>
                  <a:pt x="1042" y="414"/>
                </a:cubicBezTo>
                <a:cubicBezTo>
                  <a:pt x="1042" y="416"/>
                  <a:pt x="1044" y="418"/>
                  <a:pt x="1047" y="418"/>
                </a:cubicBezTo>
                <a:cubicBezTo>
                  <a:pt x="1049" y="418"/>
                  <a:pt x="1051" y="416"/>
                  <a:pt x="1051" y="414"/>
                </a:cubicBezTo>
                <a:close/>
                <a:moveTo>
                  <a:pt x="1026" y="432"/>
                </a:moveTo>
                <a:cubicBezTo>
                  <a:pt x="1029" y="432"/>
                  <a:pt x="1031" y="430"/>
                  <a:pt x="1031" y="428"/>
                </a:cubicBezTo>
                <a:cubicBezTo>
                  <a:pt x="1031" y="425"/>
                  <a:pt x="1029" y="423"/>
                  <a:pt x="1026" y="423"/>
                </a:cubicBezTo>
                <a:cubicBezTo>
                  <a:pt x="1024" y="423"/>
                  <a:pt x="1022" y="425"/>
                  <a:pt x="1022" y="428"/>
                </a:cubicBezTo>
                <a:cubicBezTo>
                  <a:pt x="1022" y="430"/>
                  <a:pt x="1024" y="432"/>
                  <a:pt x="1026" y="432"/>
                </a:cubicBezTo>
                <a:close/>
                <a:moveTo>
                  <a:pt x="1049" y="482"/>
                </a:moveTo>
                <a:cubicBezTo>
                  <a:pt x="1049" y="485"/>
                  <a:pt x="1051" y="487"/>
                  <a:pt x="1053" y="487"/>
                </a:cubicBezTo>
                <a:cubicBezTo>
                  <a:pt x="1056" y="487"/>
                  <a:pt x="1058" y="485"/>
                  <a:pt x="1058" y="482"/>
                </a:cubicBezTo>
                <a:cubicBezTo>
                  <a:pt x="1058" y="480"/>
                  <a:pt x="1056" y="478"/>
                  <a:pt x="1053" y="478"/>
                </a:cubicBezTo>
                <a:cubicBezTo>
                  <a:pt x="1051" y="478"/>
                  <a:pt x="1049" y="480"/>
                  <a:pt x="1049" y="482"/>
                </a:cubicBezTo>
                <a:close/>
                <a:moveTo>
                  <a:pt x="1028" y="468"/>
                </a:moveTo>
                <a:cubicBezTo>
                  <a:pt x="1028" y="471"/>
                  <a:pt x="1030" y="473"/>
                  <a:pt x="1033" y="473"/>
                </a:cubicBezTo>
                <a:cubicBezTo>
                  <a:pt x="1035" y="473"/>
                  <a:pt x="1037" y="471"/>
                  <a:pt x="1037" y="468"/>
                </a:cubicBezTo>
                <a:cubicBezTo>
                  <a:pt x="1037" y="466"/>
                  <a:pt x="1035" y="464"/>
                  <a:pt x="1033" y="464"/>
                </a:cubicBezTo>
                <a:cubicBezTo>
                  <a:pt x="1030" y="464"/>
                  <a:pt x="1028" y="466"/>
                  <a:pt x="1028" y="468"/>
                </a:cubicBezTo>
                <a:close/>
                <a:moveTo>
                  <a:pt x="997" y="332"/>
                </a:moveTo>
                <a:cubicBezTo>
                  <a:pt x="997" y="330"/>
                  <a:pt x="995" y="328"/>
                  <a:pt x="992" y="328"/>
                </a:cubicBezTo>
                <a:cubicBezTo>
                  <a:pt x="990" y="328"/>
                  <a:pt x="988" y="330"/>
                  <a:pt x="988" y="332"/>
                </a:cubicBezTo>
                <a:cubicBezTo>
                  <a:pt x="988" y="335"/>
                  <a:pt x="990" y="337"/>
                  <a:pt x="992" y="337"/>
                </a:cubicBezTo>
                <a:cubicBezTo>
                  <a:pt x="995" y="337"/>
                  <a:pt x="997" y="335"/>
                  <a:pt x="997" y="332"/>
                </a:cubicBezTo>
                <a:close/>
                <a:moveTo>
                  <a:pt x="1019" y="337"/>
                </a:moveTo>
                <a:cubicBezTo>
                  <a:pt x="1022" y="337"/>
                  <a:pt x="1024" y="335"/>
                  <a:pt x="1024" y="332"/>
                </a:cubicBezTo>
                <a:cubicBezTo>
                  <a:pt x="1024" y="330"/>
                  <a:pt x="1022" y="328"/>
                  <a:pt x="1019" y="328"/>
                </a:cubicBezTo>
                <a:cubicBezTo>
                  <a:pt x="1017" y="328"/>
                  <a:pt x="1015" y="330"/>
                  <a:pt x="1015" y="332"/>
                </a:cubicBezTo>
                <a:cubicBezTo>
                  <a:pt x="1015" y="335"/>
                  <a:pt x="1017" y="337"/>
                  <a:pt x="1019" y="337"/>
                </a:cubicBezTo>
                <a:close/>
                <a:moveTo>
                  <a:pt x="990" y="346"/>
                </a:moveTo>
                <a:cubicBezTo>
                  <a:pt x="990" y="343"/>
                  <a:pt x="988" y="341"/>
                  <a:pt x="985" y="341"/>
                </a:cubicBezTo>
                <a:cubicBezTo>
                  <a:pt x="983" y="341"/>
                  <a:pt x="981" y="343"/>
                  <a:pt x="981" y="346"/>
                </a:cubicBezTo>
                <a:cubicBezTo>
                  <a:pt x="981" y="348"/>
                  <a:pt x="983" y="350"/>
                  <a:pt x="985" y="350"/>
                </a:cubicBezTo>
                <a:cubicBezTo>
                  <a:pt x="988" y="350"/>
                  <a:pt x="990" y="348"/>
                  <a:pt x="990" y="346"/>
                </a:cubicBezTo>
                <a:close/>
                <a:moveTo>
                  <a:pt x="1003" y="318"/>
                </a:moveTo>
                <a:cubicBezTo>
                  <a:pt x="1003" y="316"/>
                  <a:pt x="1001" y="314"/>
                  <a:pt x="999" y="314"/>
                </a:cubicBezTo>
                <a:cubicBezTo>
                  <a:pt x="996" y="314"/>
                  <a:pt x="994" y="316"/>
                  <a:pt x="994" y="318"/>
                </a:cubicBezTo>
                <a:cubicBezTo>
                  <a:pt x="994" y="321"/>
                  <a:pt x="996" y="323"/>
                  <a:pt x="999" y="323"/>
                </a:cubicBezTo>
                <a:cubicBezTo>
                  <a:pt x="1001" y="323"/>
                  <a:pt x="1003" y="321"/>
                  <a:pt x="1003" y="318"/>
                </a:cubicBezTo>
                <a:close/>
                <a:moveTo>
                  <a:pt x="1010" y="305"/>
                </a:moveTo>
                <a:cubicBezTo>
                  <a:pt x="1010" y="302"/>
                  <a:pt x="1008" y="300"/>
                  <a:pt x="1006" y="300"/>
                </a:cubicBezTo>
                <a:cubicBezTo>
                  <a:pt x="1003" y="300"/>
                  <a:pt x="1001" y="302"/>
                  <a:pt x="1001" y="305"/>
                </a:cubicBezTo>
                <a:cubicBezTo>
                  <a:pt x="1001" y="307"/>
                  <a:pt x="1003" y="309"/>
                  <a:pt x="1006" y="309"/>
                </a:cubicBezTo>
                <a:cubicBezTo>
                  <a:pt x="1008" y="309"/>
                  <a:pt x="1010" y="307"/>
                  <a:pt x="1010" y="305"/>
                </a:cubicBezTo>
                <a:close/>
                <a:moveTo>
                  <a:pt x="1013" y="323"/>
                </a:moveTo>
                <a:cubicBezTo>
                  <a:pt x="1015" y="323"/>
                  <a:pt x="1017" y="321"/>
                  <a:pt x="1017" y="318"/>
                </a:cubicBezTo>
                <a:cubicBezTo>
                  <a:pt x="1017" y="316"/>
                  <a:pt x="1015" y="314"/>
                  <a:pt x="1013" y="314"/>
                </a:cubicBezTo>
                <a:cubicBezTo>
                  <a:pt x="1010" y="314"/>
                  <a:pt x="1008" y="316"/>
                  <a:pt x="1008" y="318"/>
                </a:cubicBezTo>
                <a:cubicBezTo>
                  <a:pt x="1008" y="321"/>
                  <a:pt x="1010" y="323"/>
                  <a:pt x="1013" y="323"/>
                </a:cubicBezTo>
                <a:close/>
                <a:moveTo>
                  <a:pt x="885" y="155"/>
                </a:moveTo>
                <a:cubicBezTo>
                  <a:pt x="885" y="157"/>
                  <a:pt x="887" y="159"/>
                  <a:pt x="890" y="159"/>
                </a:cubicBezTo>
                <a:cubicBezTo>
                  <a:pt x="892" y="159"/>
                  <a:pt x="894" y="157"/>
                  <a:pt x="894" y="155"/>
                </a:cubicBezTo>
                <a:cubicBezTo>
                  <a:pt x="894" y="152"/>
                  <a:pt x="892" y="150"/>
                  <a:pt x="890" y="150"/>
                </a:cubicBezTo>
                <a:cubicBezTo>
                  <a:pt x="887" y="150"/>
                  <a:pt x="885" y="152"/>
                  <a:pt x="885" y="155"/>
                </a:cubicBezTo>
                <a:close/>
                <a:moveTo>
                  <a:pt x="633" y="196"/>
                </a:moveTo>
                <a:cubicBezTo>
                  <a:pt x="633" y="198"/>
                  <a:pt x="635" y="200"/>
                  <a:pt x="638" y="200"/>
                </a:cubicBezTo>
                <a:cubicBezTo>
                  <a:pt x="640" y="200"/>
                  <a:pt x="643" y="198"/>
                  <a:pt x="643" y="196"/>
                </a:cubicBezTo>
                <a:cubicBezTo>
                  <a:pt x="643" y="193"/>
                  <a:pt x="640" y="191"/>
                  <a:pt x="638" y="191"/>
                </a:cubicBezTo>
                <a:cubicBezTo>
                  <a:pt x="635" y="191"/>
                  <a:pt x="633" y="193"/>
                  <a:pt x="633" y="196"/>
                </a:cubicBezTo>
                <a:close/>
                <a:moveTo>
                  <a:pt x="627" y="209"/>
                </a:moveTo>
                <a:cubicBezTo>
                  <a:pt x="627" y="212"/>
                  <a:pt x="629" y="214"/>
                  <a:pt x="631" y="214"/>
                </a:cubicBezTo>
                <a:cubicBezTo>
                  <a:pt x="634" y="214"/>
                  <a:pt x="636" y="212"/>
                  <a:pt x="636" y="209"/>
                </a:cubicBezTo>
                <a:cubicBezTo>
                  <a:pt x="636" y="207"/>
                  <a:pt x="634" y="205"/>
                  <a:pt x="631" y="205"/>
                </a:cubicBezTo>
                <a:cubicBezTo>
                  <a:pt x="629" y="205"/>
                  <a:pt x="627" y="207"/>
                  <a:pt x="627" y="209"/>
                </a:cubicBezTo>
                <a:close/>
                <a:moveTo>
                  <a:pt x="633" y="168"/>
                </a:moveTo>
                <a:cubicBezTo>
                  <a:pt x="633" y="171"/>
                  <a:pt x="635" y="173"/>
                  <a:pt x="638" y="173"/>
                </a:cubicBezTo>
                <a:cubicBezTo>
                  <a:pt x="640" y="173"/>
                  <a:pt x="643" y="171"/>
                  <a:pt x="643" y="168"/>
                </a:cubicBezTo>
                <a:cubicBezTo>
                  <a:pt x="643" y="166"/>
                  <a:pt x="640" y="164"/>
                  <a:pt x="638" y="164"/>
                </a:cubicBezTo>
                <a:cubicBezTo>
                  <a:pt x="635" y="164"/>
                  <a:pt x="633" y="166"/>
                  <a:pt x="633" y="168"/>
                </a:cubicBezTo>
                <a:close/>
                <a:moveTo>
                  <a:pt x="620" y="223"/>
                </a:moveTo>
                <a:cubicBezTo>
                  <a:pt x="620" y="225"/>
                  <a:pt x="622" y="227"/>
                  <a:pt x="624" y="227"/>
                </a:cubicBezTo>
                <a:cubicBezTo>
                  <a:pt x="627" y="227"/>
                  <a:pt x="629" y="225"/>
                  <a:pt x="629" y="223"/>
                </a:cubicBezTo>
                <a:cubicBezTo>
                  <a:pt x="629" y="220"/>
                  <a:pt x="627" y="218"/>
                  <a:pt x="624" y="218"/>
                </a:cubicBezTo>
                <a:cubicBezTo>
                  <a:pt x="622" y="218"/>
                  <a:pt x="620" y="220"/>
                  <a:pt x="620" y="223"/>
                </a:cubicBezTo>
                <a:close/>
                <a:moveTo>
                  <a:pt x="606" y="250"/>
                </a:moveTo>
                <a:cubicBezTo>
                  <a:pt x="606" y="253"/>
                  <a:pt x="608" y="255"/>
                  <a:pt x="611" y="255"/>
                </a:cubicBezTo>
                <a:cubicBezTo>
                  <a:pt x="613" y="255"/>
                  <a:pt x="615" y="253"/>
                  <a:pt x="615" y="250"/>
                </a:cubicBezTo>
                <a:cubicBezTo>
                  <a:pt x="615" y="248"/>
                  <a:pt x="613" y="246"/>
                  <a:pt x="611" y="246"/>
                </a:cubicBezTo>
                <a:cubicBezTo>
                  <a:pt x="608" y="246"/>
                  <a:pt x="606" y="248"/>
                  <a:pt x="606" y="250"/>
                </a:cubicBezTo>
                <a:close/>
                <a:moveTo>
                  <a:pt x="613" y="237"/>
                </a:moveTo>
                <a:cubicBezTo>
                  <a:pt x="613" y="239"/>
                  <a:pt x="615" y="241"/>
                  <a:pt x="618" y="241"/>
                </a:cubicBezTo>
                <a:cubicBezTo>
                  <a:pt x="620" y="241"/>
                  <a:pt x="622" y="239"/>
                  <a:pt x="622" y="237"/>
                </a:cubicBezTo>
                <a:cubicBezTo>
                  <a:pt x="622" y="234"/>
                  <a:pt x="620" y="232"/>
                  <a:pt x="618" y="232"/>
                </a:cubicBezTo>
                <a:cubicBezTo>
                  <a:pt x="615" y="232"/>
                  <a:pt x="613" y="234"/>
                  <a:pt x="613" y="237"/>
                </a:cubicBezTo>
                <a:close/>
                <a:moveTo>
                  <a:pt x="604" y="232"/>
                </a:moveTo>
                <a:cubicBezTo>
                  <a:pt x="601" y="232"/>
                  <a:pt x="599" y="234"/>
                  <a:pt x="599" y="237"/>
                </a:cubicBezTo>
                <a:cubicBezTo>
                  <a:pt x="599" y="239"/>
                  <a:pt x="601" y="241"/>
                  <a:pt x="604" y="241"/>
                </a:cubicBezTo>
                <a:cubicBezTo>
                  <a:pt x="606" y="241"/>
                  <a:pt x="608" y="239"/>
                  <a:pt x="608" y="237"/>
                </a:cubicBezTo>
                <a:cubicBezTo>
                  <a:pt x="608" y="234"/>
                  <a:pt x="606" y="232"/>
                  <a:pt x="604" y="232"/>
                </a:cubicBezTo>
                <a:close/>
                <a:moveTo>
                  <a:pt x="640" y="155"/>
                </a:moveTo>
                <a:cubicBezTo>
                  <a:pt x="640" y="157"/>
                  <a:pt x="642" y="159"/>
                  <a:pt x="645" y="159"/>
                </a:cubicBezTo>
                <a:cubicBezTo>
                  <a:pt x="647" y="159"/>
                  <a:pt x="649" y="157"/>
                  <a:pt x="649" y="155"/>
                </a:cubicBezTo>
                <a:cubicBezTo>
                  <a:pt x="649" y="152"/>
                  <a:pt x="647" y="150"/>
                  <a:pt x="645" y="150"/>
                </a:cubicBezTo>
                <a:cubicBezTo>
                  <a:pt x="642" y="150"/>
                  <a:pt x="640" y="152"/>
                  <a:pt x="640" y="155"/>
                </a:cubicBezTo>
                <a:close/>
                <a:moveTo>
                  <a:pt x="672" y="50"/>
                </a:moveTo>
                <a:cubicBezTo>
                  <a:pt x="675" y="50"/>
                  <a:pt x="677" y="48"/>
                  <a:pt x="677" y="46"/>
                </a:cubicBezTo>
                <a:cubicBezTo>
                  <a:pt x="677" y="43"/>
                  <a:pt x="675" y="41"/>
                  <a:pt x="672" y="41"/>
                </a:cubicBezTo>
                <a:cubicBezTo>
                  <a:pt x="670" y="41"/>
                  <a:pt x="667" y="43"/>
                  <a:pt x="667" y="46"/>
                </a:cubicBezTo>
                <a:cubicBezTo>
                  <a:pt x="667" y="48"/>
                  <a:pt x="670" y="50"/>
                  <a:pt x="672" y="50"/>
                </a:cubicBezTo>
                <a:close/>
                <a:moveTo>
                  <a:pt x="647" y="141"/>
                </a:moveTo>
                <a:cubicBezTo>
                  <a:pt x="647" y="144"/>
                  <a:pt x="649" y="146"/>
                  <a:pt x="652" y="146"/>
                </a:cubicBezTo>
                <a:cubicBezTo>
                  <a:pt x="654" y="146"/>
                  <a:pt x="656" y="144"/>
                  <a:pt x="656" y="141"/>
                </a:cubicBezTo>
                <a:cubicBezTo>
                  <a:pt x="656" y="139"/>
                  <a:pt x="654" y="137"/>
                  <a:pt x="652" y="137"/>
                </a:cubicBezTo>
                <a:cubicBezTo>
                  <a:pt x="649" y="137"/>
                  <a:pt x="647" y="139"/>
                  <a:pt x="647" y="141"/>
                </a:cubicBezTo>
                <a:close/>
                <a:moveTo>
                  <a:pt x="661" y="114"/>
                </a:moveTo>
                <a:cubicBezTo>
                  <a:pt x="661" y="116"/>
                  <a:pt x="663" y="118"/>
                  <a:pt x="665" y="118"/>
                </a:cubicBezTo>
                <a:cubicBezTo>
                  <a:pt x="668" y="118"/>
                  <a:pt x="670" y="116"/>
                  <a:pt x="670" y="114"/>
                </a:cubicBezTo>
                <a:cubicBezTo>
                  <a:pt x="670" y="111"/>
                  <a:pt x="668" y="109"/>
                  <a:pt x="665" y="109"/>
                </a:cubicBezTo>
                <a:cubicBezTo>
                  <a:pt x="663" y="109"/>
                  <a:pt x="661" y="111"/>
                  <a:pt x="661" y="114"/>
                </a:cubicBezTo>
                <a:close/>
                <a:moveTo>
                  <a:pt x="672" y="105"/>
                </a:moveTo>
                <a:cubicBezTo>
                  <a:pt x="675" y="105"/>
                  <a:pt x="677" y="103"/>
                  <a:pt x="677" y="100"/>
                </a:cubicBezTo>
                <a:cubicBezTo>
                  <a:pt x="677" y="98"/>
                  <a:pt x="675" y="96"/>
                  <a:pt x="672" y="96"/>
                </a:cubicBezTo>
                <a:cubicBezTo>
                  <a:pt x="670" y="96"/>
                  <a:pt x="667" y="98"/>
                  <a:pt x="667" y="100"/>
                </a:cubicBezTo>
                <a:cubicBezTo>
                  <a:pt x="667" y="103"/>
                  <a:pt x="670" y="105"/>
                  <a:pt x="672" y="105"/>
                </a:cubicBezTo>
                <a:close/>
                <a:moveTo>
                  <a:pt x="658" y="96"/>
                </a:moveTo>
                <a:cubicBezTo>
                  <a:pt x="656" y="96"/>
                  <a:pt x="654" y="98"/>
                  <a:pt x="654" y="100"/>
                </a:cubicBezTo>
                <a:cubicBezTo>
                  <a:pt x="654" y="103"/>
                  <a:pt x="656" y="105"/>
                  <a:pt x="658" y="105"/>
                </a:cubicBezTo>
                <a:cubicBezTo>
                  <a:pt x="661" y="105"/>
                  <a:pt x="663" y="103"/>
                  <a:pt x="663" y="100"/>
                </a:cubicBezTo>
                <a:cubicBezTo>
                  <a:pt x="663" y="98"/>
                  <a:pt x="661" y="96"/>
                  <a:pt x="658" y="96"/>
                </a:cubicBezTo>
                <a:close/>
                <a:moveTo>
                  <a:pt x="654" y="127"/>
                </a:moveTo>
                <a:cubicBezTo>
                  <a:pt x="654" y="130"/>
                  <a:pt x="656" y="132"/>
                  <a:pt x="658" y="132"/>
                </a:cubicBezTo>
                <a:cubicBezTo>
                  <a:pt x="661" y="132"/>
                  <a:pt x="663" y="130"/>
                  <a:pt x="663" y="127"/>
                </a:cubicBezTo>
                <a:cubicBezTo>
                  <a:pt x="663" y="125"/>
                  <a:pt x="661" y="123"/>
                  <a:pt x="658" y="123"/>
                </a:cubicBezTo>
                <a:cubicBezTo>
                  <a:pt x="656" y="123"/>
                  <a:pt x="654" y="125"/>
                  <a:pt x="654" y="127"/>
                </a:cubicBezTo>
                <a:close/>
                <a:moveTo>
                  <a:pt x="583" y="255"/>
                </a:moveTo>
                <a:cubicBezTo>
                  <a:pt x="586" y="255"/>
                  <a:pt x="588" y="253"/>
                  <a:pt x="588" y="250"/>
                </a:cubicBezTo>
                <a:cubicBezTo>
                  <a:pt x="588" y="248"/>
                  <a:pt x="586" y="246"/>
                  <a:pt x="583" y="246"/>
                </a:cubicBezTo>
                <a:cubicBezTo>
                  <a:pt x="581" y="246"/>
                  <a:pt x="579" y="248"/>
                  <a:pt x="579" y="250"/>
                </a:cubicBezTo>
                <a:cubicBezTo>
                  <a:pt x="579" y="253"/>
                  <a:pt x="581" y="255"/>
                  <a:pt x="583" y="255"/>
                </a:cubicBezTo>
                <a:close/>
                <a:moveTo>
                  <a:pt x="559" y="346"/>
                </a:moveTo>
                <a:cubicBezTo>
                  <a:pt x="559" y="348"/>
                  <a:pt x="561" y="350"/>
                  <a:pt x="563" y="350"/>
                </a:cubicBezTo>
                <a:cubicBezTo>
                  <a:pt x="566" y="350"/>
                  <a:pt x="568" y="348"/>
                  <a:pt x="568" y="346"/>
                </a:cubicBezTo>
                <a:cubicBezTo>
                  <a:pt x="568" y="343"/>
                  <a:pt x="566" y="341"/>
                  <a:pt x="563" y="341"/>
                </a:cubicBezTo>
                <a:cubicBezTo>
                  <a:pt x="561" y="341"/>
                  <a:pt x="559" y="343"/>
                  <a:pt x="559" y="346"/>
                </a:cubicBezTo>
                <a:close/>
                <a:moveTo>
                  <a:pt x="552" y="359"/>
                </a:moveTo>
                <a:cubicBezTo>
                  <a:pt x="552" y="362"/>
                  <a:pt x="554" y="364"/>
                  <a:pt x="556" y="364"/>
                </a:cubicBezTo>
                <a:cubicBezTo>
                  <a:pt x="559" y="364"/>
                  <a:pt x="561" y="362"/>
                  <a:pt x="561" y="359"/>
                </a:cubicBezTo>
                <a:cubicBezTo>
                  <a:pt x="561" y="357"/>
                  <a:pt x="559" y="355"/>
                  <a:pt x="556" y="355"/>
                </a:cubicBezTo>
                <a:cubicBezTo>
                  <a:pt x="554" y="355"/>
                  <a:pt x="552" y="357"/>
                  <a:pt x="552" y="359"/>
                </a:cubicBezTo>
                <a:close/>
                <a:moveTo>
                  <a:pt x="570" y="309"/>
                </a:moveTo>
                <a:cubicBezTo>
                  <a:pt x="572" y="309"/>
                  <a:pt x="574" y="307"/>
                  <a:pt x="574" y="305"/>
                </a:cubicBezTo>
                <a:cubicBezTo>
                  <a:pt x="574" y="302"/>
                  <a:pt x="572" y="300"/>
                  <a:pt x="570" y="300"/>
                </a:cubicBezTo>
                <a:cubicBezTo>
                  <a:pt x="567" y="300"/>
                  <a:pt x="565" y="302"/>
                  <a:pt x="565" y="305"/>
                </a:cubicBezTo>
                <a:cubicBezTo>
                  <a:pt x="565" y="307"/>
                  <a:pt x="567" y="309"/>
                  <a:pt x="570" y="309"/>
                </a:cubicBezTo>
                <a:close/>
                <a:moveTo>
                  <a:pt x="565" y="332"/>
                </a:moveTo>
                <a:cubicBezTo>
                  <a:pt x="565" y="335"/>
                  <a:pt x="567" y="337"/>
                  <a:pt x="570" y="337"/>
                </a:cubicBezTo>
                <a:cubicBezTo>
                  <a:pt x="572" y="337"/>
                  <a:pt x="574" y="335"/>
                  <a:pt x="574" y="332"/>
                </a:cubicBezTo>
                <a:cubicBezTo>
                  <a:pt x="574" y="330"/>
                  <a:pt x="572" y="328"/>
                  <a:pt x="570" y="328"/>
                </a:cubicBezTo>
                <a:cubicBezTo>
                  <a:pt x="567" y="328"/>
                  <a:pt x="565" y="330"/>
                  <a:pt x="565" y="332"/>
                </a:cubicBezTo>
                <a:close/>
                <a:moveTo>
                  <a:pt x="545" y="373"/>
                </a:moveTo>
                <a:cubicBezTo>
                  <a:pt x="545" y="375"/>
                  <a:pt x="547" y="378"/>
                  <a:pt x="549" y="378"/>
                </a:cubicBezTo>
                <a:cubicBezTo>
                  <a:pt x="552" y="378"/>
                  <a:pt x="554" y="375"/>
                  <a:pt x="554" y="373"/>
                </a:cubicBezTo>
                <a:cubicBezTo>
                  <a:pt x="554" y="370"/>
                  <a:pt x="552" y="368"/>
                  <a:pt x="549" y="368"/>
                </a:cubicBezTo>
                <a:cubicBezTo>
                  <a:pt x="547" y="368"/>
                  <a:pt x="545" y="370"/>
                  <a:pt x="545" y="373"/>
                </a:cubicBezTo>
                <a:close/>
                <a:moveTo>
                  <a:pt x="556" y="391"/>
                </a:moveTo>
                <a:cubicBezTo>
                  <a:pt x="559" y="391"/>
                  <a:pt x="561" y="389"/>
                  <a:pt x="561" y="387"/>
                </a:cubicBezTo>
                <a:cubicBezTo>
                  <a:pt x="561" y="384"/>
                  <a:pt x="559" y="382"/>
                  <a:pt x="556" y="382"/>
                </a:cubicBezTo>
                <a:cubicBezTo>
                  <a:pt x="554" y="382"/>
                  <a:pt x="552" y="384"/>
                  <a:pt x="552" y="387"/>
                </a:cubicBezTo>
                <a:cubicBezTo>
                  <a:pt x="552" y="389"/>
                  <a:pt x="554" y="391"/>
                  <a:pt x="556" y="391"/>
                </a:cubicBezTo>
                <a:close/>
                <a:moveTo>
                  <a:pt x="674" y="114"/>
                </a:moveTo>
                <a:cubicBezTo>
                  <a:pt x="674" y="116"/>
                  <a:pt x="676" y="118"/>
                  <a:pt x="679" y="118"/>
                </a:cubicBezTo>
                <a:cubicBezTo>
                  <a:pt x="681" y="118"/>
                  <a:pt x="683" y="116"/>
                  <a:pt x="683" y="114"/>
                </a:cubicBezTo>
                <a:cubicBezTo>
                  <a:pt x="683" y="111"/>
                  <a:pt x="681" y="109"/>
                  <a:pt x="679" y="109"/>
                </a:cubicBezTo>
                <a:cubicBezTo>
                  <a:pt x="676" y="109"/>
                  <a:pt x="674" y="111"/>
                  <a:pt x="674" y="114"/>
                </a:cubicBezTo>
                <a:close/>
                <a:moveTo>
                  <a:pt x="563" y="405"/>
                </a:moveTo>
                <a:cubicBezTo>
                  <a:pt x="566" y="405"/>
                  <a:pt x="568" y="403"/>
                  <a:pt x="568" y="400"/>
                </a:cubicBezTo>
                <a:cubicBezTo>
                  <a:pt x="568" y="398"/>
                  <a:pt x="566" y="396"/>
                  <a:pt x="563" y="396"/>
                </a:cubicBezTo>
                <a:cubicBezTo>
                  <a:pt x="561" y="396"/>
                  <a:pt x="559" y="398"/>
                  <a:pt x="559" y="400"/>
                </a:cubicBezTo>
                <a:cubicBezTo>
                  <a:pt x="559" y="403"/>
                  <a:pt x="561" y="405"/>
                  <a:pt x="563" y="405"/>
                </a:cubicBezTo>
                <a:close/>
                <a:moveTo>
                  <a:pt x="583" y="191"/>
                </a:moveTo>
                <a:cubicBezTo>
                  <a:pt x="581" y="191"/>
                  <a:pt x="579" y="193"/>
                  <a:pt x="579" y="196"/>
                </a:cubicBezTo>
                <a:cubicBezTo>
                  <a:pt x="579" y="198"/>
                  <a:pt x="581" y="200"/>
                  <a:pt x="583" y="200"/>
                </a:cubicBezTo>
                <a:cubicBezTo>
                  <a:pt x="586" y="200"/>
                  <a:pt x="588" y="198"/>
                  <a:pt x="588" y="196"/>
                </a:cubicBezTo>
                <a:cubicBezTo>
                  <a:pt x="588" y="193"/>
                  <a:pt x="586" y="191"/>
                  <a:pt x="583" y="191"/>
                </a:cubicBezTo>
                <a:close/>
                <a:moveTo>
                  <a:pt x="590" y="205"/>
                </a:moveTo>
                <a:cubicBezTo>
                  <a:pt x="588" y="205"/>
                  <a:pt x="586" y="207"/>
                  <a:pt x="586" y="209"/>
                </a:cubicBezTo>
                <a:cubicBezTo>
                  <a:pt x="586" y="212"/>
                  <a:pt x="588" y="214"/>
                  <a:pt x="590" y="214"/>
                </a:cubicBezTo>
                <a:cubicBezTo>
                  <a:pt x="593" y="214"/>
                  <a:pt x="595" y="212"/>
                  <a:pt x="595" y="209"/>
                </a:cubicBezTo>
                <a:cubicBezTo>
                  <a:pt x="595" y="207"/>
                  <a:pt x="593" y="205"/>
                  <a:pt x="590" y="205"/>
                </a:cubicBezTo>
                <a:close/>
                <a:moveTo>
                  <a:pt x="572" y="264"/>
                </a:moveTo>
                <a:cubicBezTo>
                  <a:pt x="572" y="266"/>
                  <a:pt x="574" y="268"/>
                  <a:pt x="577" y="268"/>
                </a:cubicBezTo>
                <a:cubicBezTo>
                  <a:pt x="579" y="268"/>
                  <a:pt x="581" y="266"/>
                  <a:pt x="581" y="264"/>
                </a:cubicBezTo>
                <a:cubicBezTo>
                  <a:pt x="581" y="261"/>
                  <a:pt x="579" y="259"/>
                  <a:pt x="577" y="259"/>
                </a:cubicBezTo>
                <a:cubicBezTo>
                  <a:pt x="574" y="259"/>
                  <a:pt x="572" y="261"/>
                  <a:pt x="572" y="264"/>
                </a:cubicBezTo>
                <a:close/>
                <a:moveTo>
                  <a:pt x="570" y="246"/>
                </a:moveTo>
                <a:cubicBezTo>
                  <a:pt x="567" y="246"/>
                  <a:pt x="565" y="248"/>
                  <a:pt x="565" y="250"/>
                </a:cubicBezTo>
                <a:cubicBezTo>
                  <a:pt x="565" y="253"/>
                  <a:pt x="567" y="255"/>
                  <a:pt x="570" y="255"/>
                </a:cubicBezTo>
                <a:cubicBezTo>
                  <a:pt x="572" y="255"/>
                  <a:pt x="574" y="253"/>
                  <a:pt x="574" y="250"/>
                </a:cubicBezTo>
                <a:cubicBezTo>
                  <a:pt x="574" y="248"/>
                  <a:pt x="572" y="246"/>
                  <a:pt x="570" y="246"/>
                </a:cubicBezTo>
                <a:close/>
                <a:moveTo>
                  <a:pt x="565" y="278"/>
                </a:moveTo>
                <a:cubicBezTo>
                  <a:pt x="565" y="280"/>
                  <a:pt x="567" y="282"/>
                  <a:pt x="570" y="282"/>
                </a:cubicBezTo>
                <a:cubicBezTo>
                  <a:pt x="572" y="282"/>
                  <a:pt x="574" y="280"/>
                  <a:pt x="574" y="278"/>
                </a:cubicBezTo>
                <a:cubicBezTo>
                  <a:pt x="574" y="275"/>
                  <a:pt x="572" y="273"/>
                  <a:pt x="570" y="273"/>
                </a:cubicBezTo>
                <a:cubicBezTo>
                  <a:pt x="567" y="273"/>
                  <a:pt x="565" y="275"/>
                  <a:pt x="565" y="278"/>
                </a:cubicBezTo>
                <a:close/>
                <a:moveTo>
                  <a:pt x="597" y="218"/>
                </a:moveTo>
                <a:cubicBezTo>
                  <a:pt x="595" y="218"/>
                  <a:pt x="593" y="220"/>
                  <a:pt x="593" y="223"/>
                </a:cubicBezTo>
                <a:cubicBezTo>
                  <a:pt x="593" y="225"/>
                  <a:pt x="595" y="227"/>
                  <a:pt x="597" y="227"/>
                </a:cubicBezTo>
                <a:cubicBezTo>
                  <a:pt x="600" y="227"/>
                  <a:pt x="602" y="225"/>
                  <a:pt x="602" y="223"/>
                </a:cubicBezTo>
                <a:cubicBezTo>
                  <a:pt x="602" y="220"/>
                  <a:pt x="600" y="218"/>
                  <a:pt x="597" y="218"/>
                </a:cubicBezTo>
                <a:close/>
                <a:moveTo>
                  <a:pt x="770" y="141"/>
                </a:moveTo>
                <a:cubicBezTo>
                  <a:pt x="770" y="144"/>
                  <a:pt x="772" y="146"/>
                  <a:pt x="774" y="146"/>
                </a:cubicBezTo>
                <a:cubicBezTo>
                  <a:pt x="777" y="146"/>
                  <a:pt x="779" y="144"/>
                  <a:pt x="779" y="141"/>
                </a:cubicBezTo>
                <a:cubicBezTo>
                  <a:pt x="779" y="139"/>
                  <a:pt x="777" y="137"/>
                  <a:pt x="774" y="137"/>
                </a:cubicBezTo>
                <a:cubicBezTo>
                  <a:pt x="772" y="137"/>
                  <a:pt x="770" y="139"/>
                  <a:pt x="770" y="141"/>
                </a:cubicBezTo>
                <a:close/>
                <a:moveTo>
                  <a:pt x="801" y="82"/>
                </a:moveTo>
                <a:cubicBezTo>
                  <a:pt x="799" y="82"/>
                  <a:pt x="797" y="84"/>
                  <a:pt x="797" y="87"/>
                </a:cubicBezTo>
                <a:cubicBezTo>
                  <a:pt x="797" y="89"/>
                  <a:pt x="799" y="91"/>
                  <a:pt x="801" y="91"/>
                </a:cubicBezTo>
                <a:cubicBezTo>
                  <a:pt x="804" y="91"/>
                  <a:pt x="806" y="89"/>
                  <a:pt x="806" y="87"/>
                </a:cubicBezTo>
                <a:cubicBezTo>
                  <a:pt x="806" y="84"/>
                  <a:pt x="804" y="82"/>
                  <a:pt x="801" y="82"/>
                </a:cubicBezTo>
                <a:close/>
                <a:moveTo>
                  <a:pt x="804" y="100"/>
                </a:moveTo>
                <a:cubicBezTo>
                  <a:pt x="804" y="103"/>
                  <a:pt x="806" y="105"/>
                  <a:pt x="808" y="105"/>
                </a:cubicBezTo>
                <a:cubicBezTo>
                  <a:pt x="811" y="105"/>
                  <a:pt x="813" y="103"/>
                  <a:pt x="813" y="100"/>
                </a:cubicBezTo>
                <a:cubicBezTo>
                  <a:pt x="813" y="98"/>
                  <a:pt x="811" y="96"/>
                  <a:pt x="808" y="96"/>
                </a:cubicBezTo>
                <a:cubicBezTo>
                  <a:pt x="806" y="96"/>
                  <a:pt x="804" y="98"/>
                  <a:pt x="804" y="100"/>
                </a:cubicBezTo>
                <a:close/>
                <a:moveTo>
                  <a:pt x="783" y="114"/>
                </a:moveTo>
                <a:cubicBezTo>
                  <a:pt x="783" y="116"/>
                  <a:pt x="785" y="118"/>
                  <a:pt x="788" y="118"/>
                </a:cubicBezTo>
                <a:cubicBezTo>
                  <a:pt x="790" y="118"/>
                  <a:pt x="792" y="116"/>
                  <a:pt x="792" y="114"/>
                </a:cubicBezTo>
                <a:cubicBezTo>
                  <a:pt x="792" y="111"/>
                  <a:pt x="790" y="109"/>
                  <a:pt x="788" y="109"/>
                </a:cubicBezTo>
                <a:cubicBezTo>
                  <a:pt x="785" y="109"/>
                  <a:pt x="783" y="111"/>
                  <a:pt x="783" y="114"/>
                </a:cubicBezTo>
                <a:close/>
                <a:moveTo>
                  <a:pt x="815" y="55"/>
                </a:moveTo>
                <a:cubicBezTo>
                  <a:pt x="813" y="55"/>
                  <a:pt x="810" y="57"/>
                  <a:pt x="810" y="59"/>
                </a:cubicBezTo>
                <a:cubicBezTo>
                  <a:pt x="810" y="62"/>
                  <a:pt x="813" y="64"/>
                  <a:pt x="815" y="64"/>
                </a:cubicBezTo>
                <a:cubicBezTo>
                  <a:pt x="818" y="64"/>
                  <a:pt x="820" y="62"/>
                  <a:pt x="820" y="59"/>
                </a:cubicBezTo>
                <a:cubicBezTo>
                  <a:pt x="820" y="57"/>
                  <a:pt x="818" y="55"/>
                  <a:pt x="815" y="55"/>
                </a:cubicBezTo>
                <a:close/>
                <a:moveTo>
                  <a:pt x="776" y="127"/>
                </a:moveTo>
                <a:cubicBezTo>
                  <a:pt x="776" y="130"/>
                  <a:pt x="778" y="132"/>
                  <a:pt x="781" y="132"/>
                </a:cubicBezTo>
                <a:cubicBezTo>
                  <a:pt x="784" y="132"/>
                  <a:pt x="786" y="130"/>
                  <a:pt x="786" y="127"/>
                </a:cubicBezTo>
                <a:cubicBezTo>
                  <a:pt x="786" y="125"/>
                  <a:pt x="784" y="123"/>
                  <a:pt x="781" y="123"/>
                </a:cubicBezTo>
                <a:cubicBezTo>
                  <a:pt x="778" y="123"/>
                  <a:pt x="776" y="125"/>
                  <a:pt x="776" y="127"/>
                </a:cubicBezTo>
                <a:close/>
                <a:moveTo>
                  <a:pt x="790" y="100"/>
                </a:moveTo>
                <a:cubicBezTo>
                  <a:pt x="790" y="103"/>
                  <a:pt x="792" y="105"/>
                  <a:pt x="795" y="105"/>
                </a:cubicBezTo>
                <a:cubicBezTo>
                  <a:pt x="797" y="105"/>
                  <a:pt x="799" y="103"/>
                  <a:pt x="799" y="100"/>
                </a:cubicBezTo>
                <a:cubicBezTo>
                  <a:pt x="799" y="98"/>
                  <a:pt x="797" y="96"/>
                  <a:pt x="795" y="96"/>
                </a:cubicBezTo>
                <a:cubicBezTo>
                  <a:pt x="792" y="96"/>
                  <a:pt x="790" y="98"/>
                  <a:pt x="790" y="100"/>
                </a:cubicBezTo>
                <a:close/>
                <a:moveTo>
                  <a:pt x="838" y="114"/>
                </a:moveTo>
                <a:cubicBezTo>
                  <a:pt x="838" y="116"/>
                  <a:pt x="840" y="118"/>
                  <a:pt x="842" y="118"/>
                </a:cubicBezTo>
                <a:cubicBezTo>
                  <a:pt x="845" y="118"/>
                  <a:pt x="847" y="116"/>
                  <a:pt x="847" y="114"/>
                </a:cubicBezTo>
                <a:cubicBezTo>
                  <a:pt x="847" y="111"/>
                  <a:pt x="845" y="109"/>
                  <a:pt x="842" y="109"/>
                </a:cubicBezTo>
                <a:cubicBezTo>
                  <a:pt x="840" y="109"/>
                  <a:pt x="838" y="111"/>
                  <a:pt x="838" y="114"/>
                </a:cubicBezTo>
                <a:close/>
                <a:moveTo>
                  <a:pt x="849" y="96"/>
                </a:moveTo>
                <a:cubicBezTo>
                  <a:pt x="847" y="96"/>
                  <a:pt x="845" y="98"/>
                  <a:pt x="845" y="100"/>
                </a:cubicBezTo>
                <a:cubicBezTo>
                  <a:pt x="845" y="103"/>
                  <a:pt x="847" y="105"/>
                  <a:pt x="849" y="105"/>
                </a:cubicBezTo>
                <a:cubicBezTo>
                  <a:pt x="852" y="105"/>
                  <a:pt x="854" y="103"/>
                  <a:pt x="854" y="100"/>
                </a:cubicBezTo>
                <a:cubicBezTo>
                  <a:pt x="854" y="98"/>
                  <a:pt x="852" y="96"/>
                  <a:pt x="849" y="96"/>
                </a:cubicBezTo>
                <a:close/>
                <a:moveTo>
                  <a:pt x="831" y="127"/>
                </a:moveTo>
                <a:cubicBezTo>
                  <a:pt x="831" y="130"/>
                  <a:pt x="833" y="132"/>
                  <a:pt x="835" y="132"/>
                </a:cubicBezTo>
                <a:cubicBezTo>
                  <a:pt x="838" y="132"/>
                  <a:pt x="840" y="130"/>
                  <a:pt x="840" y="127"/>
                </a:cubicBezTo>
                <a:cubicBezTo>
                  <a:pt x="840" y="125"/>
                  <a:pt x="838" y="123"/>
                  <a:pt x="835" y="123"/>
                </a:cubicBezTo>
                <a:cubicBezTo>
                  <a:pt x="833" y="123"/>
                  <a:pt x="831" y="125"/>
                  <a:pt x="831" y="127"/>
                </a:cubicBezTo>
                <a:close/>
                <a:moveTo>
                  <a:pt x="817" y="100"/>
                </a:moveTo>
                <a:cubicBezTo>
                  <a:pt x="817" y="103"/>
                  <a:pt x="819" y="105"/>
                  <a:pt x="822" y="105"/>
                </a:cubicBezTo>
                <a:cubicBezTo>
                  <a:pt x="824" y="105"/>
                  <a:pt x="826" y="103"/>
                  <a:pt x="826" y="100"/>
                </a:cubicBezTo>
                <a:cubicBezTo>
                  <a:pt x="826" y="98"/>
                  <a:pt x="824" y="96"/>
                  <a:pt x="822" y="96"/>
                </a:cubicBezTo>
                <a:cubicBezTo>
                  <a:pt x="819" y="96"/>
                  <a:pt x="817" y="98"/>
                  <a:pt x="817" y="100"/>
                </a:cubicBezTo>
                <a:close/>
                <a:moveTo>
                  <a:pt x="833" y="59"/>
                </a:moveTo>
                <a:cubicBezTo>
                  <a:pt x="833" y="57"/>
                  <a:pt x="831" y="55"/>
                  <a:pt x="829" y="55"/>
                </a:cubicBezTo>
                <a:cubicBezTo>
                  <a:pt x="826" y="55"/>
                  <a:pt x="824" y="57"/>
                  <a:pt x="824" y="59"/>
                </a:cubicBezTo>
                <a:cubicBezTo>
                  <a:pt x="824" y="62"/>
                  <a:pt x="826" y="64"/>
                  <a:pt x="829" y="64"/>
                </a:cubicBezTo>
                <a:cubicBezTo>
                  <a:pt x="831" y="64"/>
                  <a:pt x="833" y="62"/>
                  <a:pt x="833" y="59"/>
                </a:cubicBezTo>
                <a:close/>
                <a:moveTo>
                  <a:pt x="829" y="109"/>
                </a:moveTo>
                <a:cubicBezTo>
                  <a:pt x="826" y="109"/>
                  <a:pt x="824" y="111"/>
                  <a:pt x="824" y="114"/>
                </a:cubicBezTo>
                <a:cubicBezTo>
                  <a:pt x="824" y="116"/>
                  <a:pt x="826" y="118"/>
                  <a:pt x="829" y="118"/>
                </a:cubicBezTo>
                <a:cubicBezTo>
                  <a:pt x="831" y="118"/>
                  <a:pt x="833" y="116"/>
                  <a:pt x="833" y="114"/>
                </a:cubicBezTo>
                <a:cubicBezTo>
                  <a:pt x="833" y="111"/>
                  <a:pt x="831" y="109"/>
                  <a:pt x="829" y="109"/>
                </a:cubicBezTo>
                <a:close/>
                <a:moveTo>
                  <a:pt x="713" y="123"/>
                </a:moveTo>
                <a:cubicBezTo>
                  <a:pt x="710" y="123"/>
                  <a:pt x="708" y="125"/>
                  <a:pt x="708" y="127"/>
                </a:cubicBezTo>
                <a:cubicBezTo>
                  <a:pt x="708" y="130"/>
                  <a:pt x="710" y="132"/>
                  <a:pt x="713" y="132"/>
                </a:cubicBezTo>
                <a:cubicBezTo>
                  <a:pt x="715" y="132"/>
                  <a:pt x="717" y="130"/>
                  <a:pt x="717" y="127"/>
                </a:cubicBezTo>
                <a:cubicBezTo>
                  <a:pt x="717" y="125"/>
                  <a:pt x="715" y="123"/>
                  <a:pt x="713" y="123"/>
                </a:cubicBezTo>
                <a:close/>
                <a:moveTo>
                  <a:pt x="715" y="141"/>
                </a:moveTo>
                <a:cubicBezTo>
                  <a:pt x="715" y="144"/>
                  <a:pt x="717" y="146"/>
                  <a:pt x="720" y="146"/>
                </a:cubicBezTo>
                <a:cubicBezTo>
                  <a:pt x="722" y="146"/>
                  <a:pt x="724" y="144"/>
                  <a:pt x="724" y="141"/>
                </a:cubicBezTo>
                <a:cubicBezTo>
                  <a:pt x="724" y="139"/>
                  <a:pt x="722" y="137"/>
                  <a:pt x="720" y="137"/>
                </a:cubicBezTo>
                <a:cubicBezTo>
                  <a:pt x="717" y="137"/>
                  <a:pt x="715" y="139"/>
                  <a:pt x="715" y="141"/>
                </a:cubicBezTo>
                <a:close/>
                <a:moveTo>
                  <a:pt x="699" y="96"/>
                </a:moveTo>
                <a:cubicBezTo>
                  <a:pt x="697" y="96"/>
                  <a:pt x="695" y="98"/>
                  <a:pt x="695" y="100"/>
                </a:cubicBezTo>
                <a:cubicBezTo>
                  <a:pt x="695" y="103"/>
                  <a:pt x="697" y="105"/>
                  <a:pt x="699" y="105"/>
                </a:cubicBezTo>
                <a:cubicBezTo>
                  <a:pt x="702" y="105"/>
                  <a:pt x="704" y="103"/>
                  <a:pt x="704" y="100"/>
                </a:cubicBezTo>
                <a:cubicBezTo>
                  <a:pt x="704" y="98"/>
                  <a:pt x="702" y="96"/>
                  <a:pt x="699" y="96"/>
                </a:cubicBezTo>
                <a:close/>
                <a:moveTo>
                  <a:pt x="686" y="50"/>
                </a:moveTo>
                <a:cubicBezTo>
                  <a:pt x="688" y="50"/>
                  <a:pt x="690" y="48"/>
                  <a:pt x="690" y="46"/>
                </a:cubicBezTo>
                <a:cubicBezTo>
                  <a:pt x="690" y="43"/>
                  <a:pt x="688" y="41"/>
                  <a:pt x="686" y="41"/>
                </a:cubicBezTo>
                <a:cubicBezTo>
                  <a:pt x="683" y="41"/>
                  <a:pt x="681" y="43"/>
                  <a:pt x="681" y="46"/>
                </a:cubicBezTo>
                <a:cubicBezTo>
                  <a:pt x="681" y="48"/>
                  <a:pt x="683" y="50"/>
                  <a:pt x="686" y="50"/>
                </a:cubicBezTo>
                <a:close/>
                <a:moveTo>
                  <a:pt x="767" y="123"/>
                </a:moveTo>
                <a:cubicBezTo>
                  <a:pt x="765" y="123"/>
                  <a:pt x="763" y="125"/>
                  <a:pt x="763" y="127"/>
                </a:cubicBezTo>
                <a:cubicBezTo>
                  <a:pt x="763" y="130"/>
                  <a:pt x="765" y="132"/>
                  <a:pt x="767" y="132"/>
                </a:cubicBezTo>
                <a:cubicBezTo>
                  <a:pt x="770" y="132"/>
                  <a:pt x="772" y="130"/>
                  <a:pt x="772" y="127"/>
                </a:cubicBezTo>
                <a:cubicBezTo>
                  <a:pt x="772" y="125"/>
                  <a:pt x="770" y="123"/>
                  <a:pt x="767" y="123"/>
                </a:cubicBezTo>
                <a:close/>
                <a:moveTo>
                  <a:pt x="688" y="114"/>
                </a:moveTo>
                <a:cubicBezTo>
                  <a:pt x="688" y="116"/>
                  <a:pt x="690" y="118"/>
                  <a:pt x="692" y="118"/>
                </a:cubicBezTo>
                <a:cubicBezTo>
                  <a:pt x="695" y="118"/>
                  <a:pt x="697" y="116"/>
                  <a:pt x="697" y="114"/>
                </a:cubicBezTo>
                <a:cubicBezTo>
                  <a:pt x="697" y="111"/>
                  <a:pt x="695" y="109"/>
                  <a:pt x="692" y="109"/>
                </a:cubicBezTo>
                <a:cubicBezTo>
                  <a:pt x="690" y="109"/>
                  <a:pt x="688" y="111"/>
                  <a:pt x="688" y="114"/>
                </a:cubicBezTo>
                <a:close/>
                <a:moveTo>
                  <a:pt x="686" y="105"/>
                </a:moveTo>
                <a:cubicBezTo>
                  <a:pt x="688" y="105"/>
                  <a:pt x="690" y="103"/>
                  <a:pt x="690" y="100"/>
                </a:cubicBezTo>
                <a:cubicBezTo>
                  <a:pt x="690" y="98"/>
                  <a:pt x="688" y="96"/>
                  <a:pt x="686" y="96"/>
                </a:cubicBezTo>
                <a:cubicBezTo>
                  <a:pt x="683" y="96"/>
                  <a:pt x="681" y="98"/>
                  <a:pt x="681" y="100"/>
                </a:cubicBezTo>
                <a:cubicBezTo>
                  <a:pt x="681" y="103"/>
                  <a:pt x="683" y="105"/>
                  <a:pt x="686" y="105"/>
                </a:cubicBezTo>
                <a:close/>
                <a:moveTo>
                  <a:pt x="706" y="109"/>
                </a:moveTo>
                <a:cubicBezTo>
                  <a:pt x="704" y="109"/>
                  <a:pt x="702" y="111"/>
                  <a:pt x="702" y="114"/>
                </a:cubicBezTo>
                <a:cubicBezTo>
                  <a:pt x="702" y="116"/>
                  <a:pt x="704" y="118"/>
                  <a:pt x="706" y="118"/>
                </a:cubicBezTo>
                <a:cubicBezTo>
                  <a:pt x="709" y="118"/>
                  <a:pt x="711" y="116"/>
                  <a:pt x="711" y="114"/>
                </a:cubicBezTo>
                <a:cubicBezTo>
                  <a:pt x="711" y="111"/>
                  <a:pt x="709" y="109"/>
                  <a:pt x="706" y="109"/>
                </a:cubicBezTo>
                <a:close/>
                <a:moveTo>
                  <a:pt x="727" y="123"/>
                </a:moveTo>
                <a:cubicBezTo>
                  <a:pt x="724" y="123"/>
                  <a:pt x="722" y="125"/>
                  <a:pt x="722" y="127"/>
                </a:cubicBezTo>
                <a:cubicBezTo>
                  <a:pt x="722" y="130"/>
                  <a:pt x="724" y="132"/>
                  <a:pt x="727" y="132"/>
                </a:cubicBezTo>
                <a:cubicBezTo>
                  <a:pt x="729" y="132"/>
                  <a:pt x="731" y="130"/>
                  <a:pt x="731" y="127"/>
                </a:cubicBezTo>
                <a:cubicBezTo>
                  <a:pt x="731" y="125"/>
                  <a:pt x="729" y="123"/>
                  <a:pt x="727" y="123"/>
                </a:cubicBezTo>
                <a:close/>
                <a:moveTo>
                  <a:pt x="851" y="114"/>
                </a:moveTo>
                <a:cubicBezTo>
                  <a:pt x="851" y="116"/>
                  <a:pt x="853" y="118"/>
                  <a:pt x="856" y="118"/>
                </a:cubicBezTo>
                <a:cubicBezTo>
                  <a:pt x="858" y="118"/>
                  <a:pt x="860" y="116"/>
                  <a:pt x="860" y="114"/>
                </a:cubicBezTo>
                <a:cubicBezTo>
                  <a:pt x="860" y="111"/>
                  <a:pt x="858" y="109"/>
                  <a:pt x="856" y="109"/>
                </a:cubicBezTo>
                <a:cubicBezTo>
                  <a:pt x="853" y="109"/>
                  <a:pt x="851" y="111"/>
                  <a:pt x="851" y="114"/>
                </a:cubicBezTo>
                <a:close/>
                <a:moveTo>
                  <a:pt x="756" y="141"/>
                </a:moveTo>
                <a:cubicBezTo>
                  <a:pt x="756" y="144"/>
                  <a:pt x="758" y="146"/>
                  <a:pt x="761" y="146"/>
                </a:cubicBezTo>
                <a:cubicBezTo>
                  <a:pt x="763" y="146"/>
                  <a:pt x="765" y="144"/>
                  <a:pt x="765" y="141"/>
                </a:cubicBezTo>
                <a:cubicBezTo>
                  <a:pt x="765" y="139"/>
                  <a:pt x="763" y="137"/>
                  <a:pt x="761" y="137"/>
                </a:cubicBezTo>
                <a:cubicBezTo>
                  <a:pt x="758" y="137"/>
                  <a:pt x="756" y="139"/>
                  <a:pt x="756" y="141"/>
                </a:cubicBezTo>
                <a:close/>
                <a:moveTo>
                  <a:pt x="754" y="123"/>
                </a:moveTo>
                <a:cubicBezTo>
                  <a:pt x="751" y="123"/>
                  <a:pt x="749" y="125"/>
                  <a:pt x="749" y="127"/>
                </a:cubicBezTo>
                <a:cubicBezTo>
                  <a:pt x="749" y="130"/>
                  <a:pt x="751" y="132"/>
                  <a:pt x="754" y="132"/>
                </a:cubicBezTo>
                <a:cubicBezTo>
                  <a:pt x="756" y="132"/>
                  <a:pt x="758" y="130"/>
                  <a:pt x="758" y="127"/>
                </a:cubicBezTo>
                <a:cubicBezTo>
                  <a:pt x="758" y="125"/>
                  <a:pt x="756" y="123"/>
                  <a:pt x="754" y="123"/>
                </a:cubicBezTo>
                <a:close/>
                <a:moveTo>
                  <a:pt x="736" y="155"/>
                </a:moveTo>
                <a:cubicBezTo>
                  <a:pt x="736" y="157"/>
                  <a:pt x="738" y="159"/>
                  <a:pt x="740" y="159"/>
                </a:cubicBezTo>
                <a:cubicBezTo>
                  <a:pt x="743" y="159"/>
                  <a:pt x="745" y="157"/>
                  <a:pt x="745" y="155"/>
                </a:cubicBezTo>
                <a:cubicBezTo>
                  <a:pt x="745" y="152"/>
                  <a:pt x="743" y="150"/>
                  <a:pt x="740" y="150"/>
                </a:cubicBezTo>
                <a:cubicBezTo>
                  <a:pt x="738" y="150"/>
                  <a:pt x="736" y="152"/>
                  <a:pt x="736" y="155"/>
                </a:cubicBezTo>
                <a:close/>
                <a:moveTo>
                  <a:pt x="733" y="137"/>
                </a:moveTo>
                <a:cubicBezTo>
                  <a:pt x="731" y="137"/>
                  <a:pt x="729" y="139"/>
                  <a:pt x="729" y="141"/>
                </a:cubicBezTo>
                <a:cubicBezTo>
                  <a:pt x="729" y="144"/>
                  <a:pt x="731" y="146"/>
                  <a:pt x="733" y="146"/>
                </a:cubicBezTo>
                <a:cubicBezTo>
                  <a:pt x="736" y="146"/>
                  <a:pt x="738" y="144"/>
                  <a:pt x="738" y="141"/>
                </a:cubicBezTo>
                <a:cubicBezTo>
                  <a:pt x="738" y="139"/>
                  <a:pt x="736" y="137"/>
                  <a:pt x="733" y="137"/>
                </a:cubicBezTo>
                <a:close/>
                <a:moveTo>
                  <a:pt x="742" y="141"/>
                </a:moveTo>
                <a:cubicBezTo>
                  <a:pt x="742" y="144"/>
                  <a:pt x="744" y="146"/>
                  <a:pt x="747" y="146"/>
                </a:cubicBezTo>
                <a:cubicBezTo>
                  <a:pt x="749" y="146"/>
                  <a:pt x="751" y="144"/>
                  <a:pt x="751" y="141"/>
                </a:cubicBezTo>
                <a:cubicBezTo>
                  <a:pt x="751" y="139"/>
                  <a:pt x="749" y="137"/>
                  <a:pt x="747" y="137"/>
                </a:cubicBezTo>
                <a:cubicBezTo>
                  <a:pt x="744" y="137"/>
                  <a:pt x="742" y="139"/>
                  <a:pt x="742" y="141"/>
                </a:cubicBezTo>
                <a:close/>
                <a:moveTo>
                  <a:pt x="781" y="368"/>
                </a:moveTo>
                <a:cubicBezTo>
                  <a:pt x="778" y="368"/>
                  <a:pt x="776" y="370"/>
                  <a:pt x="776" y="373"/>
                </a:cubicBezTo>
                <a:cubicBezTo>
                  <a:pt x="776" y="375"/>
                  <a:pt x="778" y="378"/>
                  <a:pt x="781" y="378"/>
                </a:cubicBezTo>
                <a:cubicBezTo>
                  <a:pt x="784" y="378"/>
                  <a:pt x="786" y="375"/>
                  <a:pt x="786" y="373"/>
                </a:cubicBezTo>
                <a:cubicBezTo>
                  <a:pt x="786" y="370"/>
                  <a:pt x="784" y="368"/>
                  <a:pt x="781" y="368"/>
                </a:cubicBezTo>
                <a:close/>
                <a:moveTo>
                  <a:pt x="792" y="359"/>
                </a:moveTo>
                <a:cubicBezTo>
                  <a:pt x="792" y="357"/>
                  <a:pt x="790" y="355"/>
                  <a:pt x="788" y="355"/>
                </a:cubicBezTo>
                <a:cubicBezTo>
                  <a:pt x="785" y="355"/>
                  <a:pt x="783" y="357"/>
                  <a:pt x="783" y="359"/>
                </a:cubicBezTo>
                <a:cubicBezTo>
                  <a:pt x="783" y="362"/>
                  <a:pt x="785" y="364"/>
                  <a:pt x="788" y="364"/>
                </a:cubicBezTo>
                <a:cubicBezTo>
                  <a:pt x="790" y="364"/>
                  <a:pt x="792" y="362"/>
                  <a:pt x="792" y="359"/>
                </a:cubicBezTo>
                <a:close/>
                <a:moveTo>
                  <a:pt x="786" y="509"/>
                </a:moveTo>
                <a:cubicBezTo>
                  <a:pt x="786" y="507"/>
                  <a:pt x="784" y="505"/>
                  <a:pt x="781" y="505"/>
                </a:cubicBezTo>
                <a:cubicBezTo>
                  <a:pt x="778" y="505"/>
                  <a:pt x="776" y="507"/>
                  <a:pt x="776" y="509"/>
                </a:cubicBezTo>
                <a:cubicBezTo>
                  <a:pt x="776" y="512"/>
                  <a:pt x="778" y="514"/>
                  <a:pt x="781" y="514"/>
                </a:cubicBezTo>
                <a:cubicBezTo>
                  <a:pt x="784" y="514"/>
                  <a:pt x="786" y="512"/>
                  <a:pt x="786" y="509"/>
                </a:cubicBezTo>
                <a:close/>
                <a:moveTo>
                  <a:pt x="786" y="400"/>
                </a:moveTo>
                <a:cubicBezTo>
                  <a:pt x="786" y="398"/>
                  <a:pt x="784" y="396"/>
                  <a:pt x="781" y="396"/>
                </a:cubicBezTo>
                <a:cubicBezTo>
                  <a:pt x="778" y="396"/>
                  <a:pt x="776" y="398"/>
                  <a:pt x="776" y="400"/>
                </a:cubicBezTo>
                <a:cubicBezTo>
                  <a:pt x="776" y="403"/>
                  <a:pt x="778" y="405"/>
                  <a:pt x="781" y="405"/>
                </a:cubicBezTo>
                <a:cubicBezTo>
                  <a:pt x="784" y="405"/>
                  <a:pt x="786" y="403"/>
                  <a:pt x="786" y="400"/>
                </a:cubicBezTo>
                <a:close/>
                <a:moveTo>
                  <a:pt x="813" y="318"/>
                </a:moveTo>
                <a:cubicBezTo>
                  <a:pt x="813" y="316"/>
                  <a:pt x="811" y="314"/>
                  <a:pt x="808" y="314"/>
                </a:cubicBezTo>
                <a:cubicBezTo>
                  <a:pt x="806" y="314"/>
                  <a:pt x="804" y="316"/>
                  <a:pt x="804" y="318"/>
                </a:cubicBezTo>
                <a:cubicBezTo>
                  <a:pt x="804" y="321"/>
                  <a:pt x="806" y="323"/>
                  <a:pt x="808" y="323"/>
                </a:cubicBezTo>
                <a:cubicBezTo>
                  <a:pt x="811" y="323"/>
                  <a:pt x="813" y="321"/>
                  <a:pt x="813" y="318"/>
                </a:cubicBezTo>
                <a:close/>
                <a:moveTo>
                  <a:pt x="799" y="346"/>
                </a:moveTo>
                <a:cubicBezTo>
                  <a:pt x="799" y="343"/>
                  <a:pt x="797" y="341"/>
                  <a:pt x="795" y="341"/>
                </a:cubicBezTo>
                <a:cubicBezTo>
                  <a:pt x="792" y="341"/>
                  <a:pt x="790" y="343"/>
                  <a:pt x="790" y="346"/>
                </a:cubicBezTo>
                <a:cubicBezTo>
                  <a:pt x="790" y="348"/>
                  <a:pt x="792" y="350"/>
                  <a:pt x="795" y="350"/>
                </a:cubicBezTo>
                <a:cubicBezTo>
                  <a:pt x="797" y="350"/>
                  <a:pt x="799" y="348"/>
                  <a:pt x="799" y="346"/>
                </a:cubicBezTo>
                <a:close/>
                <a:moveTo>
                  <a:pt x="806" y="332"/>
                </a:moveTo>
                <a:cubicBezTo>
                  <a:pt x="806" y="330"/>
                  <a:pt x="804" y="328"/>
                  <a:pt x="801" y="328"/>
                </a:cubicBezTo>
                <a:cubicBezTo>
                  <a:pt x="799" y="328"/>
                  <a:pt x="797" y="330"/>
                  <a:pt x="797" y="332"/>
                </a:cubicBezTo>
                <a:cubicBezTo>
                  <a:pt x="797" y="335"/>
                  <a:pt x="799" y="337"/>
                  <a:pt x="801" y="337"/>
                </a:cubicBezTo>
                <a:cubicBezTo>
                  <a:pt x="804" y="337"/>
                  <a:pt x="806" y="335"/>
                  <a:pt x="806" y="332"/>
                </a:cubicBezTo>
                <a:close/>
                <a:moveTo>
                  <a:pt x="779" y="523"/>
                </a:moveTo>
                <a:cubicBezTo>
                  <a:pt x="779" y="521"/>
                  <a:pt x="777" y="519"/>
                  <a:pt x="774" y="519"/>
                </a:cubicBezTo>
                <a:cubicBezTo>
                  <a:pt x="772" y="519"/>
                  <a:pt x="770" y="521"/>
                  <a:pt x="770" y="523"/>
                </a:cubicBezTo>
                <a:cubicBezTo>
                  <a:pt x="770" y="526"/>
                  <a:pt x="772" y="528"/>
                  <a:pt x="774" y="528"/>
                </a:cubicBezTo>
                <a:cubicBezTo>
                  <a:pt x="777" y="528"/>
                  <a:pt x="779" y="526"/>
                  <a:pt x="779" y="523"/>
                </a:cubicBezTo>
                <a:close/>
                <a:moveTo>
                  <a:pt x="747" y="464"/>
                </a:moveTo>
                <a:cubicBezTo>
                  <a:pt x="744" y="464"/>
                  <a:pt x="742" y="466"/>
                  <a:pt x="742" y="468"/>
                </a:cubicBezTo>
                <a:cubicBezTo>
                  <a:pt x="742" y="471"/>
                  <a:pt x="744" y="473"/>
                  <a:pt x="747" y="473"/>
                </a:cubicBezTo>
                <a:cubicBezTo>
                  <a:pt x="749" y="473"/>
                  <a:pt x="751" y="471"/>
                  <a:pt x="751" y="468"/>
                </a:cubicBezTo>
                <a:cubicBezTo>
                  <a:pt x="751" y="466"/>
                  <a:pt x="749" y="464"/>
                  <a:pt x="747" y="464"/>
                </a:cubicBezTo>
                <a:close/>
                <a:moveTo>
                  <a:pt x="751" y="496"/>
                </a:moveTo>
                <a:cubicBezTo>
                  <a:pt x="751" y="493"/>
                  <a:pt x="749" y="491"/>
                  <a:pt x="747" y="491"/>
                </a:cubicBezTo>
                <a:cubicBezTo>
                  <a:pt x="744" y="491"/>
                  <a:pt x="742" y="493"/>
                  <a:pt x="742" y="496"/>
                </a:cubicBezTo>
                <a:cubicBezTo>
                  <a:pt x="742" y="498"/>
                  <a:pt x="744" y="500"/>
                  <a:pt x="747" y="500"/>
                </a:cubicBezTo>
                <a:cubicBezTo>
                  <a:pt x="749" y="500"/>
                  <a:pt x="751" y="498"/>
                  <a:pt x="751" y="496"/>
                </a:cubicBezTo>
                <a:close/>
                <a:moveTo>
                  <a:pt x="758" y="455"/>
                </a:moveTo>
                <a:cubicBezTo>
                  <a:pt x="758" y="452"/>
                  <a:pt x="756" y="450"/>
                  <a:pt x="754" y="450"/>
                </a:cubicBezTo>
                <a:cubicBezTo>
                  <a:pt x="751" y="450"/>
                  <a:pt x="749" y="452"/>
                  <a:pt x="749" y="455"/>
                </a:cubicBezTo>
                <a:cubicBezTo>
                  <a:pt x="749" y="457"/>
                  <a:pt x="751" y="459"/>
                  <a:pt x="754" y="459"/>
                </a:cubicBezTo>
                <a:cubicBezTo>
                  <a:pt x="756" y="459"/>
                  <a:pt x="758" y="457"/>
                  <a:pt x="758" y="455"/>
                </a:cubicBezTo>
                <a:close/>
                <a:moveTo>
                  <a:pt x="767" y="541"/>
                </a:moveTo>
                <a:cubicBezTo>
                  <a:pt x="770" y="541"/>
                  <a:pt x="772" y="539"/>
                  <a:pt x="772" y="537"/>
                </a:cubicBezTo>
                <a:cubicBezTo>
                  <a:pt x="772" y="534"/>
                  <a:pt x="770" y="532"/>
                  <a:pt x="767" y="532"/>
                </a:cubicBezTo>
                <a:cubicBezTo>
                  <a:pt x="765" y="532"/>
                  <a:pt x="763" y="534"/>
                  <a:pt x="763" y="537"/>
                </a:cubicBezTo>
                <a:cubicBezTo>
                  <a:pt x="763" y="539"/>
                  <a:pt x="765" y="541"/>
                  <a:pt x="767" y="541"/>
                </a:cubicBezTo>
                <a:close/>
                <a:moveTo>
                  <a:pt x="765" y="441"/>
                </a:moveTo>
                <a:cubicBezTo>
                  <a:pt x="765" y="439"/>
                  <a:pt x="763" y="437"/>
                  <a:pt x="761" y="437"/>
                </a:cubicBezTo>
                <a:cubicBezTo>
                  <a:pt x="758" y="437"/>
                  <a:pt x="756" y="439"/>
                  <a:pt x="756" y="441"/>
                </a:cubicBezTo>
                <a:cubicBezTo>
                  <a:pt x="756" y="444"/>
                  <a:pt x="758" y="446"/>
                  <a:pt x="761" y="446"/>
                </a:cubicBezTo>
                <a:cubicBezTo>
                  <a:pt x="763" y="446"/>
                  <a:pt x="765" y="444"/>
                  <a:pt x="765" y="441"/>
                </a:cubicBezTo>
                <a:close/>
                <a:moveTo>
                  <a:pt x="829" y="309"/>
                </a:moveTo>
                <a:cubicBezTo>
                  <a:pt x="831" y="309"/>
                  <a:pt x="833" y="307"/>
                  <a:pt x="833" y="305"/>
                </a:cubicBezTo>
                <a:cubicBezTo>
                  <a:pt x="833" y="302"/>
                  <a:pt x="831" y="300"/>
                  <a:pt x="829" y="300"/>
                </a:cubicBezTo>
                <a:cubicBezTo>
                  <a:pt x="826" y="300"/>
                  <a:pt x="824" y="302"/>
                  <a:pt x="824" y="305"/>
                </a:cubicBezTo>
                <a:cubicBezTo>
                  <a:pt x="824" y="307"/>
                  <a:pt x="826" y="309"/>
                  <a:pt x="829" y="309"/>
                </a:cubicBezTo>
                <a:close/>
                <a:moveTo>
                  <a:pt x="820" y="305"/>
                </a:moveTo>
                <a:cubicBezTo>
                  <a:pt x="820" y="302"/>
                  <a:pt x="818" y="300"/>
                  <a:pt x="815" y="300"/>
                </a:cubicBezTo>
                <a:cubicBezTo>
                  <a:pt x="813" y="300"/>
                  <a:pt x="810" y="302"/>
                  <a:pt x="810" y="305"/>
                </a:cubicBezTo>
                <a:cubicBezTo>
                  <a:pt x="810" y="307"/>
                  <a:pt x="813" y="309"/>
                  <a:pt x="815" y="309"/>
                </a:cubicBezTo>
                <a:cubicBezTo>
                  <a:pt x="818" y="309"/>
                  <a:pt x="820" y="307"/>
                  <a:pt x="820" y="305"/>
                </a:cubicBezTo>
                <a:close/>
                <a:moveTo>
                  <a:pt x="883" y="364"/>
                </a:moveTo>
                <a:cubicBezTo>
                  <a:pt x="886" y="364"/>
                  <a:pt x="888" y="362"/>
                  <a:pt x="888" y="359"/>
                </a:cubicBezTo>
                <a:cubicBezTo>
                  <a:pt x="888" y="357"/>
                  <a:pt x="886" y="355"/>
                  <a:pt x="883" y="355"/>
                </a:cubicBezTo>
                <a:cubicBezTo>
                  <a:pt x="881" y="355"/>
                  <a:pt x="879" y="357"/>
                  <a:pt x="879" y="359"/>
                </a:cubicBezTo>
                <a:cubicBezTo>
                  <a:pt x="879" y="362"/>
                  <a:pt x="881" y="364"/>
                  <a:pt x="883" y="364"/>
                </a:cubicBezTo>
                <a:close/>
                <a:moveTo>
                  <a:pt x="869" y="337"/>
                </a:moveTo>
                <a:cubicBezTo>
                  <a:pt x="872" y="337"/>
                  <a:pt x="874" y="335"/>
                  <a:pt x="874" y="332"/>
                </a:cubicBezTo>
                <a:cubicBezTo>
                  <a:pt x="874" y="330"/>
                  <a:pt x="872" y="328"/>
                  <a:pt x="869" y="328"/>
                </a:cubicBezTo>
                <a:cubicBezTo>
                  <a:pt x="867" y="328"/>
                  <a:pt x="865" y="330"/>
                  <a:pt x="865" y="332"/>
                </a:cubicBezTo>
                <a:cubicBezTo>
                  <a:pt x="865" y="335"/>
                  <a:pt x="867" y="337"/>
                  <a:pt x="869" y="337"/>
                </a:cubicBezTo>
                <a:close/>
                <a:moveTo>
                  <a:pt x="876" y="350"/>
                </a:moveTo>
                <a:cubicBezTo>
                  <a:pt x="879" y="350"/>
                  <a:pt x="881" y="348"/>
                  <a:pt x="881" y="346"/>
                </a:cubicBezTo>
                <a:cubicBezTo>
                  <a:pt x="881" y="343"/>
                  <a:pt x="879" y="341"/>
                  <a:pt x="876" y="341"/>
                </a:cubicBezTo>
                <a:cubicBezTo>
                  <a:pt x="874" y="341"/>
                  <a:pt x="872" y="343"/>
                  <a:pt x="872" y="346"/>
                </a:cubicBezTo>
                <a:cubicBezTo>
                  <a:pt x="872" y="348"/>
                  <a:pt x="874" y="350"/>
                  <a:pt x="876" y="350"/>
                </a:cubicBezTo>
                <a:close/>
                <a:moveTo>
                  <a:pt x="879" y="387"/>
                </a:moveTo>
                <a:cubicBezTo>
                  <a:pt x="879" y="389"/>
                  <a:pt x="881" y="391"/>
                  <a:pt x="883" y="391"/>
                </a:cubicBezTo>
                <a:cubicBezTo>
                  <a:pt x="886" y="391"/>
                  <a:pt x="888" y="389"/>
                  <a:pt x="888" y="387"/>
                </a:cubicBezTo>
                <a:cubicBezTo>
                  <a:pt x="888" y="384"/>
                  <a:pt x="886" y="382"/>
                  <a:pt x="883" y="382"/>
                </a:cubicBezTo>
                <a:cubicBezTo>
                  <a:pt x="881" y="382"/>
                  <a:pt x="879" y="384"/>
                  <a:pt x="879" y="387"/>
                </a:cubicBezTo>
                <a:close/>
                <a:moveTo>
                  <a:pt x="894" y="373"/>
                </a:moveTo>
                <a:cubicBezTo>
                  <a:pt x="894" y="370"/>
                  <a:pt x="892" y="368"/>
                  <a:pt x="890" y="368"/>
                </a:cubicBezTo>
                <a:cubicBezTo>
                  <a:pt x="887" y="368"/>
                  <a:pt x="885" y="370"/>
                  <a:pt x="885" y="373"/>
                </a:cubicBezTo>
                <a:cubicBezTo>
                  <a:pt x="885" y="375"/>
                  <a:pt x="887" y="378"/>
                  <a:pt x="890" y="378"/>
                </a:cubicBezTo>
                <a:cubicBezTo>
                  <a:pt x="892" y="378"/>
                  <a:pt x="894" y="375"/>
                  <a:pt x="894" y="373"/>
                </a:cubicBezTo>
                <a:close/>
                <a:moveTo>
                  <a:pt x="867" y="318"/>
                </a:moveTo>
                <a:cubicBezTo>
                  <a:pt x="867" y="316"/>
                  <a:pt x="865" y="314"/>
                  <a:pt x="863" y="314"/>
                </a:cubicBezTo>
                <a:cubicBezTo>
                  <a:pt x="860" y="314"/>
                  <a:pt x="858" y="316"/>
                  <a:pt x="858" y="318"/>
                </a:cubicBezTo>
                <a:cubicBezTo>
                  <a:pt x="858" y="321"/>
                  <a:pt x="860" y="323"/>
                  <a:pt x="863" y="323"/>
                </a:cubicBezTo>
                <a:cubicBezTo>
                  <a:pt x="865" y="323"/>
                  <a:pt x="867" y="321"/>
                  <a:pt x="867" y="318"/>
                </a:cubicBezTo>
                <a:close/>
                <a:moveTo>
                  <a:pt x="745" y="509"/>
                </a:moveTo>
                <a:cubicBezTo>
                  <a:pt x="745" y="507"/>
                  <a:pt x="743" y="505"/>
                  <a:pt x="740" y="505"/>
                </a:cubicBezTo>
                <a:cubicBezTo>
                  <a:pt x="738" y="505"/>
                  <a:pt x="736" y="507"/>
                  <a:pt x="736" y="509"/>
                </a:cubicBezTo>
                <a:cubicBezTo>
                  <a:pt x="736" y="512"/>
                  <a:pt x="738" y="514"/>
                  <a:pt x="740" y="514"/>
                </a:cubicBezTo>
                <a:cubicBezTo>
                  <a:pt x="743" y="514"/>
                  <a:pt x="745" y="512"/>
                  <a:pt x="745" y="509"/>
                </a:cubicBezTo>
                <a:close/>
                <a:moveTo>
                  <a:pt x="826" y="291"/>
                </a:moveTo>
                <a:cubicBezTo>
                  <a:pt x="826" y="289"/>
                  <a:pt x="824" y="287"/>
                  <a:pt x="822" y="287"/>
                </a:cubicBezTo>
                <a:cubicBezTo>
                  <a:pt x="819" y="287"/>
                  <a:pt x="817" y="289"/>
                  <a:pt x="817" y="291"/>
                </a:cubicBezTo>
                <a:cubicBezTo>
                  <a:pt x="817" y="294"/>
                  <a:pt x="819" y="296"/>
                  <a:pt x="822" y="296"/>
                </a:cubicBezTo>
                <a:cubicBezTo>
                  <a:pt x="824" y="296"/>
                  <a:pt x="826" y="294"/>
                  <a:pt x="826" y="291"/>
                </a:cubicBezTo>
                <a:close/>
                <a:moveTo>
                  <a:pt x="840" y="291"/>
                </a:moveTo>
                <a:cubicBezTo>
                  <a:pt x="840" y="289"/>
                  <a:pt x="838" y="287"/>
                  <a:pt x="835" y="287"/>
                </a:cubicBezTo>
                <a:cubicBezTo>
                  <a:pt x="833" y="287"/>
                  <a:pt x="831" y="289"/>
                  <a:pt x="831" y="291"/>
                </a:cubicBezTo>
                <a:cubicBezTo>
                  <a:pt x="831" y="294"/>
                  <a:pt x="833" y="296"/>
                  <a:pt x="835" y="296"/>
                </a:cubicBezTo>
                <a:cubicBezTo>
                  <a:pt x="838" y="296"/>
                  <a:pt x="840" y="294"/>
                  <a:pt x="840" y="291"/>
                </a:cubicBezTo>
                <a:close/>
                <a:moveTo>
                  <a:pt x="856" y="337"/>
                </a:moveTo>
                <a:cubicBezTo>
                  <a:pt x="858" y="337"/>
                  <a:pt x="860" y="335"/>
                  <a:pt x="860" y="332"/>
                </a:cubicBezTo>
                <a:cubicBezTo>
                  <a:pt x="860" y="330"/>
                  <a:pt x="858" y="328"/>
                  <a:pt x="856" y="328"/>
                </a:cubicBezTo>
                <a:cubicBezTo>
                  <a:pt x="853" y="328"/>
                  <a:pt x="851" y="330"/>
                  <a:pt x="851" y="332"/>
                </a:cubicBezTo>
                <a:cubicBezTo>
                  <a:pt x="851" y="335"/>
                  <a:pt x="853" y="337"/>
                  <a:pt x="856" y="337"/>
                </a:cubicBezTo>
                <a:close/>
                <a:moveTo>
                  <a:pt x="842" y="309"/>
                </a:moveTo>
                <a:cubicBezTo>
                  <a:pt x="845" y="309"/>
                  <a:pt x="847" y="307"/>
                  <a:pt x="847" y="305"/>
                </a:cubicBezTo>
                <a:cubicBezTo>
                  <a:pt x="847" y="302"/>
                  <a:pt x="845" y="300"/>
                  <a:pt x="842" y="300"/>
                </a:cubicBezTo>
                <a:cubicBezTo>
                  <a:pt x="840" y="300"/>
                  <a:pt x="838" y="302"/>
                  <a:pt x="838" y="305"/>
                </a:cubicBezTo>
                <a:cubicBezTo>
                  <a:pt x="838" y="307"/>
                  <a:pt x="840" y="309"/>
                  <a:pt x="842" y="309"/>
                </a:cubicBezTo>
                <a:close/>
                <a:moveTo>
                  <a:pt x="849" y="323"/>
                </a:moveTo>
                <a:cubicBezTo>
                  <a:pt x="852" y="323"/>
                  <a:pt x="854" y="321"/>
                  <a:pt x="854" y="318"/>
                </a:cubicBezTo>
                <a:cubicBezTo>
                  <a:pt x="854" y="316"/>
                  <a:pt x="852" y="314"/>
                  <a:pt x="849" y="314"/>
                </a:cubicBezTo>
                <a:cubicBezTo>
                  <a:pt x="847" y="314"/>
                  <a:pt x="845" y="316"/>
                  <a:pt x="845" y="318"/>
                </a:cubicBezTo>
                <a:cubicBezTo>
                  <a:pt x="845" y="321"/>
                  <a:pt x="847" y="323"/>
                  <a:pt x="849" y="323"/>
                </a:cubicBezTo>
                <a:close/>
                <a:moveTo>
                  <a:pt x="704" y="564"/>
                </a:moveTo>
                <a:cubicBezTo>
                  <a:pt x="704" y="561"/>
                  <a:pt x="702" y="559"/>
                  <a:pt x="699" y="559"/>
                </a:cubicBezTo>
                <a:cubicBezTo>
                  <a:pt x="697" y="559"/>
                  <a:pt x="695" y="561"/>
                  <a:pt x="695" y="564"/>
                </a:cubicBezTo>
                <a:cubicBezTo>
                  <a:pt x="695" y="566"/>
                  <a:pt x="697" y="568"/>
                  <a:pt x="699" y="568"/>
                </a:cubicBezTo>
                <a:cubicBezTo>
                  <a:pt x="702" y="568"/>
                  <a:pt x="704" y="566"/>
                  <a:pt x="704" y="564"/>
                </a:cubicBezTo>
                <a:close/>
                <a:moveTo>
                  <a:pt x="638" y="418"/>
                </a:moveTo>
                <a:cubicBezTo>
                  <a:pt x="640" y="418"/>
                  <a:pt x="643" y="416"/>
                  <a:pt x="643" y="414"/>
                </a:cubicBezTo>
                <a:cubicBezTo>
                  <a:pt x="643" y="411"/>
                  <a:pt x="640" y="409"/>
                  <a:pt x="638" y="409"/>
                </a:cubicBezTo>
                <a:cubicBezTo>
                  <a:pt x="635" y="409"/>
                  <a:pt x="633" y="411"/>
                  <a:pt x="633" y="414"/>
                </a:cubicBezTo>
                <a:cubicBezTo>
                  <a:pt x="633" y="416"/>
                  <a:pt x="635" y="418"/>
                  <a:pt x="638" y="418"/>
                </a:cubicBezTo>
                <a:close/>
                <a:moveTo>
                  <a:pt x="631" y="405"/>
                </a:moveTo>
                <a:cubicBezTo>
                  <a:pt x="634" y="405"/>
                  <a:pt x="636" y="403"/>
                  <a:pt x="636" y="400"/>
                </a:cubicBezTo>
                <a:cubicBezTo>
                  <a:pt x="636" y="398"/>
                  <a:pt x="634" y="396"/>
                  <a:pt x="631" y="396"/>
                </a:cubicBezTo>
                <a:cubicBezTo>
                  <a:pt x="629" y="396"/>
                  <a:pt x="627" y="398"/>
                  <a:pt x="627" y="400"/>
                </a:cubicBezTo>
                <a:cubicBezTo>
                  <a:pt x="627" y="403"/>
                  <a:pt x="629" y="405"/>
                  <a:pt x="631" y="405"/>
                </a:cubicBezTo>
                <a:close/>
                <a:moveTo>
                  <a:pt x="618" y="405"/>
                </a:moveTo>
                <a:cubicBezTo>
                  <a:pt x="620" y="405"/>
                  <a:pt x="622" y="403"/>
                  <a:pt x="622" y="400"/>
                </a:cubicBezTo>
                <a:cubicBezTo>
                  <a:pt x="622" y="398"/>
                  <a:pt x="620" y="396"/>
                  <a:pt x="618" y="396"/>
                </a:cubicBezTo>
                <a:cubicBezTo>
                  <a:pt x="615" y="396"/>
                  <a:pt x="613" y="398"/>
                  <a:pt x="613" y="400"/>
                </a:cubicBezTo>
                <a:cubicBezTo>
                  <a:pt x="613" y="403"/>
                  <a:pt x="615" y="405"/>
                  <a:pt x="618" y="405"/>
                </a:cubicBezTo>
                <a:close/>
                <a:moveTo>
                  <a:pt x="629" y="387"/>
                </a:moveTo>
                <a:cubicBezTo>
                  <a:pt x="629" y="384"/>
                  <a:pt x="627" y="382"/>
                  <a:pt x="624" y="382"/>
                </a:cubicBezTo>
                <a:cubicBezTo>
                  <a:pt x="622" y="382"/>
                  <a:pt x="620" y="384"/>
                  <a:pt x="620" y="387"/>
                </a:cubicBezTo>
                <a:cubicBezTo>
                  <a:pt x="620" y="389"/>
                  <a:pt x="622" y="391"/>
                  <a:pt x="624" y="391"/>
                </a:cubicBezTo>
                <a:cubicBezTo>
                  <a:pt x="627" y="391"/>
                  <a:pt x="629" y="389"/>
                  <a:pt x="629" y="387"/>
                </a:cubicBezTo>
                <a:close/>
                <a:moveTo>
                  <a:pt x="633" y="441"/>
                </a:moveTo>
                <a:cubicBezTo>
                  <a:pt x="633" y="444"/>
                  <a:pt x="635" y="446"/>
                  <a:pt x="638" y="446"/>
                </a:cubicBezTo>
                <a:cubicBezTo>
                  <a:pt x="640" y="446"/>
                  <a:pt x="643" y="444"/>
                  <a:pt x="643" y="441"/>
                </a:cubicBezTo>
                <a:cubicBezTo>
                  <a:pt x="643" y="439"/>
                  <a:pt x="640" y="437"/>
                  <a:pt x="638" y="437"/>
                </a:cubicBezTo>
                <a:cubicBezTo>
                  <a:pt x="635" y="437"/>
                  <a:pt x="633" y="439"/>
                  <a:pt x="633" y="441"/>
                </a:cubicBezTo>
                <a:close/>
                <a:moveTo>
                  <a:pt x="645" y="459"/>
                </a:moveTo>
                <a:cubicBezTo>
                  <a:pt x="647" y="459"/>
                  <a:pt x="649" y="457"/>
                  <a:pt x="649" y="455"/>
                </a:cubicBezTo>
                <a:cubicBezTo>
                  <a:pt x="649" y="452"/>
                  <a:pt x="647" y="450"/>
                  <a:pt x="645" y="450"/>
                </a:cubicBezTo>
                <a:cubicBezTo>
                  <a:pt x="642" y="450"/>
                  <a:pt x="640" y="452"/>
                  <a:pt x="640" y="455"/>
                </a:cubicBezTo>
                <a:cubicBezTo>
                  <a:pt x="640" y="457"/>
                  <a:pt x="642" y="459"/>
                  <a:pt x="645" y="459"/>
                </a:cubicBezTo>
                <a:close/>
                <a:moveTo>
                  <a:pt x="615" y="387"/>
                </a:moveTo>
                <a:cubicBezTo>
                  <a:pt x="615" y="384"/>
                  <a:pt x="613" y="382"/>
                  <a:pt x="611" y="382"/>
                </a:cubicBezTo>
                <a:cubicBezTo>
                  <a:pt x="608" y="382"/>
                  <a:pt x="606" y="384"/>
                  <a:pt x="606" y="387"/>
                </a:cubicBezTo>
                <a:cubicBezTo>
                  <a:pt x="606" y="389"/>
                  <a:pt x="608" y="391"/>
                  <a:pt x="611" y="391"/>
                </a:cubicBezTo>
                <a:cubicBezTo>
                  <a:pt x="613" y="391"/>
                  <a:pt x="615" y="389"/>
                  <a:pt x="615" y="387"/>
                </a:cubicBezTo>
                <a:close/>
                <a:moveTo>
                  <a:pt x="738" y="523"/>
                </a:moveTo>
                <a:cubicBezTo>
                  <a:pt x="738" y="521"/>
                  <a:pt x="736" y="519"/>
                  <a:pt x="733" y="519"/>
                </a:cubicBezTo>
                <a:cubicBezTo>
                  <a:pt x="731" y="519"/>
                  <a:pt x="729" y="521"/>
                  <a:pt x="729" y="523"/>
                </a:cubicBezTo>
                <a:cubicBezTo>
                  <a:pt x="729" y="526"/>
                  <a:pt x="731" y="528"/>
                  <a:pt x="733" y="528"/>
                </a:cubicBezTo>
                <a:cubicBezTo>
                  <a:pt x="736" y="528"/>
                  <a:pt x="738" y="526"/>
                  <a:pt x="738" y="523"/>
                </a:cubicBezTo>
                <a:close/>
                <a:moveTo>
                  <a:pt x="577" y="405"/>
                </a:moveTo>
                <a:cubicBezTo>
                  <a:pt x="579" y="405"/>
                  <a:pt x="581" y="403"/>
                  <a:pt x="581" y="400"/>
                </a:cubicBezTo>
                <a:cubicBezTo>
                  <a:pt x="581" y="398"/>
                  <a:pt x="579" y="396"/>
                  <a:pt x="577" y="396"/>
                </a:cubicBezTo>
                <a:cubicBezTo>
                  <a:pt x="574" y="396"/>
                  <a:pt x="572" y="398"/>
                  <a:pt x="572" y="400"/>
                </a:cubicBezTo>
                <a:cubicBezTo>
                  <a:pt x="572" y="403"/>
                  <a:pt x="574" y="405"/>
                  <a:pt x="577" y="405"/>
                </a:cubicBezTo>
                <a:close/>
                <a:moveTo>
                  <a:pt x="590" y="405"/>
                </a:moveTo>
                <a:cubicBezTo>
                  <a:pt x="593" y="405"/>
                  <a:pt x="595" y="403"/>
                  <a:pt x="595" y="400"/>
                </a:cubicBezTo>
                <a:cubicBezTo>
                  <a:pt x="595" y="398"/>
                  <a:pt x="593" y="396"/>
                  <a:pt x="590" y="396"/>
                </a:cubicBezTo>
                <a:cubicBezTo>
                  <a:pt x="588" y="396"/>
                  <a:pt x="586" y="398"/>
                  <a:pt x="586" y="400"/>
                </a:cubicBezTo>
                <a:cubicBezTo>
                  <a:pt x="586" y="403"/>
                  <a:pt x="588" y="405"/>
                  <a:pt x="590" y="405"/>
                </a:cubicBezTo>
                <a:close/>
                <a:moveTo>
                  <a:pt x="604" y="405"/>
                </a:moveTo>
                <a:cubicBezTo>
                  <a:pt x="606" y="405"/>
                  <a:pt x="608" y="403"/>
                  <a:pt x="608" y="400"/>
                </a:cubicBezTo>
                <a:cubicBezTo>
                  <a:pt x="608" y="398"/>
                  <a:pt x="606" y="396"/>
                  <a:pt x="604" y="396"/>
                </a:cubicBezTo>
                <a:cubicBezTo>
                  <a:pt x="601" y="396"/>
                  <a:pt x="599" y="398"/>
                  <a:pt x="599" y="400"/>
                </a:cubicBezTo>
                <a:cubicBezTo>
                  <a:pt x="599" y="403"/>
                  <a:pt x="601" y="405"/>
                  <a:pt x="604" y="405"/>
                </a:cubicBezTo>
                <a:close/>
                <a:moveTo>
                  <a:pt x="652" y="473"/>
                </a:moveTo>
                <a:cubicBezTo>
                  <a:pt x="654" y="473"/>
                  <a:pt x="656" y="471"/>
                  <a:pt x="656" y="468"/>
                </a:cubicBezTo>
                <a:cubicBezTo>
                  <a:pt x="656" y="466"/>
                  <a:pt x="654" y="464"/>
                  <a:pt x="652" y="464"/>
                </a:cubicBezTo>
                <a:cubicBezTo>
                  <a:pt x="649" y="464"/>
                  <a:pt x="647" y="466"/>
                  <a:pt x="647" y="468"/>
                </a:cubicBezTo>
                <a:cubicBezTo>
                  <a:pt x="647" y="471"/>
                  <a:pt x="649" y="473"/>
                  <a:pt x="652" y="473"/>
                </a:cubicBezTo>
                <a:close/>
                <a:moveTo>
                  <a:pt x="602" y="387"/>
                </a:moveTo>
                <a:cubicBezTo>
                  <a:pt x="602" y="384"/>
                  <a:pt x="600" y="382"/>
                  <a:pt x="597" y="382"/>
                </a:cubicBezTo>
                <a:cubicBezTo>
                  <a:pt x="595" y="382"/>
                  <a:pt x="593" y="384"/>
                  <a:pt x="593" y="387"/>
                </a:cubicBezTo>
                <a:cubicBezTo>
                  <a:pt x="593" y="389"/>
                  <a:pt x="595" y="391"/>
                  <a:pt x="597" y="391"/>
                </a:cubicBezTo>
                <a:cubicBezTo>
                  <a:pt x="600" y="391"/>
                  <a:pt x="602" y="389"/>
                  <a:pt x="602" y="387"/>
                </a:cubicBezTo>
                <a:close/>
                <a:moveTo>
                  <a:pt x="588" y="387"/>
                </a:moveTo>
                <a:cubicBezTo>
                  <a:pt x="588" y="384"/>
                  <a:pt x="586" y="382"/>
                  <a:pt x="583" y="382"/>
                </a:cubicBezTo>
                <a:cubicBezTo>
                  <a:pt x="581" y="382"/>
                  <a:pt x="579" y="384"/>
                  <a:pt x="579" y="387"/>
                </a:cubicBezTo>
                <a:cubicBezTo>
                  <a:pt x="579" y="389"/>
                  <a:pt x="581" y="391"/>
                  <a:pt x="583" y="391"/>
                </a:cubicBezTo>
                <a:cubicBezTo>
                  <a:pt x="586" y="391"/>
                  <a:pt x="588" y="389"/>
                  <a:pt x="588" y="387"/>
                </a:cubicBezTo>
                <a:close/>
                <a:moveTo>
                  <a:pt x="711" y="550"/>
                </a:moveTo>
                <a:cubicBezTo>
                  <a:pt x="711" y="548"/>
                  <a:pt x="709" y="546"/>
                  <a:pt x="706" y="546"/>
                </a:cubicBezTo>
                <a:cubicBezTo>
                  <a:pt x="704" y="546"/>
                  <a:pt x="702" y="548"/>
                  <a:pt x="702" y="550"/>
                </a:cubicBezTo>
                <a:cubicBezTo>
                  <a:pt x="702" y="553"/>
                  <a:pt x="704" y="555"/>
                  <a:pt x="706" y="555"/>
                </a:cubicBezTo>
                <a:cubicBezTo>
                  <a:pt x="709" y="555"/>
                  <a:pt x="711" y="553"/>
                  <a:pt x="711" y="550"/>
                </a:cubicBezTo>
                <a:close/>
                <a:moveTo>
                  <a:pt x="713" y="568"/>
                </a:moveTo>
                <a:cubicBezTo>
                  <a:pt x="715" y="568"/>
                  <a:pt x="717" y="566"/>
                  <a:pt x="717" y="564"/>
                </a:cubicBezTo>
                <a:cubicBezTo>
                  <a:pt x="717" y="561"/>
                  <a:pt x="715" y="559"/>
                  <a:pt x="713" y="559"/>
                </a:cubicBezTo>
                <a:cubicBezTo>
                  <a:pt x="710" y="559"/>
                  <a:pt x="708" y="561"/>
                  <a:pt x="708" y="564"/>
                </a:cubicBezTo>
                <a:cubicBezTo>
                  <a:pt x="708" y="566"/>
                  <a:pt x="710" y="568"/>
                  <a:pt x="713" y="568"/>
                </a:cubicBezTo>
                <a:close/>
                <a:moveTo>
                  <a:pt x="574" y="387"/>
                </a:moveTo>
                <a:cubicBezTo>
                  <a:pt x="574" y="384"/>
                  <a:pt x="572" y="382"/>
                  <a:pt x="570" y="382"/>
                </a:cubicBezTo>
                <a:cubicBezTo>
                  <a:pt x="567" y="382"/>
                  <a:pt x="565" y="384"/>
                  <a:pt x="565" y="387"/>
                </a:cubicBezTo>
                <a:cubicBezTo>
                  <a:pt x="565" y="389"/>
                  <a:pt x="567" y="391"/>
                  <a:pt x="570" y="391"/>
                </a:cubicBezTo>
                <a:cubicBezTo>
                  <a:pt x="572" y="391"/>
                  <a:pt x="574" y="389"/>
                  <a:pt x="574" y="387"/>
                </a:cubicBezTo>
                <a:close/>
                <a:moveTo>
                  <a:pt x="692" y="582"/>
                </a:moveTo>
                <a:cubicBezTo>
                  <a:pt x="695" y="582"/>
                  <a:pt x="697" y="580"/>
                  <a:pt x="697" y="578"/>
                </a:cubicBezTo>
                <a:cubicBezTo>
                  <a:pt x="697" y="575"/>
                  <a:pt x="695" y="573"/>
                  <a:pt x="692" y="573"/>
                </a:cubicBezTo>
                <a:cubicBezTo>
                  <a:pt x="690" y="573"/>
                  <a:pt x="688" y="575"/>
                  <a:pt x="688" y="578"/>
                </a:cubicBezTo>
                <a:cubicBezTo>
                  <a:pt x="688" y="580"/>
                  <a:pt x="690" y="582"/>
                  <a:pt x="692" y="582"/>
                </a:cubicBezTo>
                <a:close/>
                <a:moveTo>
                  <a:pt x="731" y="537"/>
                </a:moveTo>
                <a:cubicBezTo>
                  <a:pt x="731" y="534"/>
                  <a:pt x="729" y="532"/>
                  <a:pt x="727" y="532"/>
                </a:cubicBezTo>
                <a:cubicBezTo>
                  <a:pt x="724" y="532"/>
                  <a:pt x="722" y="534"/>
                  <a:pt x="722" y="537"/>
                </a:cubicBezTo>
                <a:cubicBezTo>
                  <a:pt x="722" y="539"/>
                  <a:pt x="724" y="541"/>
                  <a:pt x="727" y="541"/>
                </a:cubicBezTo>
                <a:cubicBezTo>
                  <a:pt x="729" y="541"/>
                  <a:pt x="731" y="539"/>
                  <a:pt x="731" y="537"/>
                </a:cubicBezTo>
                <a:close/>
                <a:moveTo>
                  <a:pt x="724" y="550"/>
                </a:moveTo>
                <a:cubicBezTo>
                  <a:pt x="724" y="548"/>
                  <a:pt x="722" y="546"/>
                  <a:pt x="720" y="546"/>
                </a:cubicBezTo>
                <a:cubicBezTo>
                  <a:pt x="717" y="546"/>
                  <a:pt x="715" y="548"/>
                  <a:pt x="715" y="550"/>
                </a:cubicBezTo>
                <a:cubicBezTo>
                  <a:pt x="715" y="553"/>
                  <a:pt x="717" y="555"/>
                  <a:pt x="720" y="555"/>
                </a:cubicBezTo>
                <a:cubicBezTo>
                  <a:pt x="722" y="555"/>
                  <a:pt x="724" y="553"/>
                  <a:pt x="724" y="550"/>
                </a:cubicBezTo>
                <a:close/>
                <a:moveTo>
                  <a:pt x="672" y="568"/>
                </a:moveTo>
                <a:cubicBezTo>
                  <a:pt x="675" y="568"/>
                  <a:pt x="677" y="566"/>
                  <a:pt x="677" y="564"/>
                </a:cubicBezTo>
                <a:cubicBezTo>
                  <a:pt x="677" y="561"/>
                  <a:pt x="675" y="559"/>
                  <a:pt x="672" y="559"/>
                </a:cubicBezTo>
                <a:cubicBezTo>
                  <a:pt x="670" y="559"/>
                  <a:pt x="667" y="561"/>
                  <a:pt x="667" y="564"/>
                </a:cubicBezTo>
                <a:cubicBezTo>
                  <a:pt x="667" y="566"/>
                  <a:pt x="670" y="568"/>
                  <a:pt x="672" y="568"/>
                </a:cubicBezTo>
                <a:close/>
                <a:moveTo>
                  <a:pt x="665" y="555"/>
                </a:moveTo>
                <a:cubicBezTo>
                  <a:pt x="668" y="555"/>
                  <a:pt x="670" y="553"/>
                  <a:pt x="670" y="550"/>
                </a:cubicBezTo>
                <a:cubicBezTo>
                  <a:pt x="670" y="548"/>
                  <a:pt x="668" y="546"/>
                  <a:pt x="665" y="546"/>
                </a:cubicBezTo>
                <a:cubicBezTo>
                  <a:pt x="663" y="546"/>
                  <a:pt x="661" y="548"/>
                  <a:pt x="661" y="550"/>
                </a:cubicBezTo>
                <a:cubicBezTo>
                  <a:pt x="661" y="553"/>
                  <a:pt x="663" y="555"/>
                  <a:pt x="665" y="555"/>
                </a:cubicBezTo>
                <a:close/>
                <a:moveTo>
                  <a:pt x="658" y="541"/>
                </a:moveTo>
                <a:cubicBezTo>
                  <a:pt x="661" y="541"/>
                  <a:pt x="663" y="539"/>
                  <a:pt x="663" y="537"/>
                </a:cubicBezTo>
                <a:cubicBezTo>
                  <a:pt x="663" y="534"/>
                  <a:pt x="661" y="532"/>
                  <a:pt x="658" y="532"/>
                </a:cubicBezTo>
                <a:cubicBezTo>
                  <a:pt x="656" y="532"/>
                  <a:pt x="654" y="534"/>
                  <a:pt x="654" y="537"/>
                </a:cubicBezTo>
                <a:cubicBezTo>
                  <a:pt x="654" y="539"/>
                  <a:pt x="656" y="541"/>
                  <a:pt x="658" y="541"/>
                </a:cubicBezTo>
                <a:close/>
                <a:moveTo>
                  <a:pt x="652" y="528"/>
                </a:moveTo>
                <a:cubicBezTo>
                  <a:pt x="654" y="528"/>
                  <a:pt x="656" y="526"/>
                  <a:pt x="656" y="523"/>
                </a:cubicBezTo>
                <a:cubicBezTo>
                  <a:pt x="656" y="521"/>
                  <a:pt x="654" y="519"/>
                  <a:pt x="652" y="519"/>
                </a:cubicBezTo>
                <a:cubicBezTo>
                  <a:pt x="649" y="519"/>
                  <a:pt x="647" y="521"/>
                  <a:pt x="647" y="523"/>
                </a:cubicBezTo>
                <a:cubicBezTo>
                  <a:pt x="647" y="526"/>
                  <a:pt x="649" y="528"/>
                  <a:pt x="652" y="528"/>
                </a:cubicBezTo>
                <a:close/>
                <a:moveTo>
                  <a:pt x="647" y="496"/>
                </a:moveTo>
                <a:cubicBezTo>
                  <a:pt x="647" y="498"/>
                  <a:pt x="649" y="500"/>
                  <a:pt x="652" y="500"/>
                </a:cubicBezTo>
                <a:cubicBezTo>
                  <a:pt x="654" y="500"/>
                  <a:pt x="656" y="498"/>
                  <a:pt x="656" y="496"/>
                </a:cubicBezTo>
                <a:cubicBezTo>
                  <a:pt x="656" y="493"/>
                  <a:pt x="654" y="491"/>
                  <a:pt x="652" y="491"/>
                </a:cubicBezTo>
                <a:cubicBezTo>
                  <a:pt x="649" y="491"/>
                  <a:pt x="647" y="493"/>
                  <a:pt x="647" y="496"/>
                </a:cubicBezTo>
                <a:close/>
                <a:moveTo>
                  <a:pt x="690" y="564"/>
                </a:moveTo>
                <a:cubicBezTo>
                  <a:pt x="690" y="561"/>
                  <a:pt x="688" y="559"/>
                  <a:pt x="686" y="559"/>
                </a:cubicBezTo>
                <a:cubicBezTo>
                  <a:pt x="683" y="559"/>
                  <a:pt x="681" y="561"/>
                  <a:pt x="681" y="564"/>
                </a:cubicBezTo>
                <a:cubicBezTo>
                  <a:pt x="681" y="566"/>
                  <a:pt x="683" y="568"/>
                  <a:pt x="686" y="568"/>
                </a:cubicBezTo>
                <a:cubicBezTo>
                  <a:pt x="688" y="568"/>
                  <a:pt x="690" y="566"/>
                  <a:pt x="690" y="564"/>
                </a:cubicBezTo>
                <a:close/>
                <a:moveTo>
                  <a:pt x="679" y="582"/>
                </a:moveTo>
                <a:cubicBezTo>
                  <a:pt x="681" y="582"/>
                  <a:pt x="683" y="580"/>
                  <a:pt x="683" y="578"/>
                </a:cubicBezTo>
                <a:cubicBezTo>
                  <a:pt x="683" y="575"/>
                  <a:pt x="681" y="573"/>
                  <a:pt x="679" y="573"/>
                </a:cubicBezTo>
                <a:cubicBezTo>
                  <a:pt x="676" y="573"/>
                  <a:pt x="674" y="575"/>
                  <a:pt x="674" y="578"/>
                </a:cubicBezTo>
                <a:cubicBezTo>
                  <a:pt x="674" y="580"/>
                  <a:pt x="676" y="582"/>
                  <a:pt x="679" y="582"/>
                </a:cubicBezTo>
                <a:close/>
                <a:moveTo>
                  <a:pt x="951" y="64"/>
                </a:moveTo>
                <a:cubicBezTo>
                  <a:pt x="954" y="64"/>
                  <a:pt x="956" y="62"/>
                  <a:pt x="956" y="59"/>
                </a:cubicBezTo>
                <a:cubicBezTo>
                  <a:pt x="956" y="57"/>
                  <a:pt x="954" y="55"/>
                  <a:pt x="951" y="55"/>
                </a:cubicBezTo>
                <a:cubicBezTo>
                  <a:pt x="949" y="55"/>
                  <a:pt x="947" y="57"/>
                  <a:pt x="947" y="59"/>
                </a:cubicBezTo>
                <a:cubicBezTo>
                  <a:pt x="947" y="62"/>
                  <a:pt x="949" y="64"/>
                  <a:pt x="951" y="64"/>
                </a:cubicBezTo>
                <a:close/>
                <a:moveTo>
                  <a:pt x="1010" y="332"/>
                </a:moveTo>
                <a:cubicBezTo>
                  <a:pt x="1010" y="330"/>
                  <a:pt x="1008" y="328"/>
                  <a:pt x="1006" y="328"/>
                </a:cubicBezTo>
                <a:cubicBezTo>
                  <a:pt x="1003" y="328"/>
                  <a:pt x="1001" y="330"/>
                  <a:pt x="1001" y="332"/>
                </a:cubicBezTo>
                <a:cubicBezTo>
                  <a:pt x="1001" y="335"/>
                  <a:pt x="1003" y="337"/>
                  <a:pt x="1006" y="337"/>
                </a:cubicBezTo>
                <a:cubicBezTo>
                  <a:pt x="1008" y="337"/>
                  <a:pt x="1010" y="335"/>
                  <a:pt x="1010" y="332"/>
                </a:cubicBezTo>
                <a:close/>
                <a:moveTo>
                  <a:pt x="1013" y="350"/>
                </a:moveTo>
                <a:cubicBezTo>
                  <a:pt x="1015" y="350"/>
                  <a:pt x="1017" y="348"/>
                  <a:pt x="1017" y="346"/>
                </a:cubicBezTo>
                <a:cubicBezTo>
                  <a:pt x="1017" y="343"/>
                  <a:pt x="1015" y="341"/>
                  <a:pt x="1013" y="341"/>
                </a:cubicBezTo>
                <a:cubicBezTo>
                  <a:pt x="1010" y="341"/>
                  <a:pt x="1008" y="343"/>
                  <a:pt x="1008" y="346"/>
                </a:cubicBezTo>
                <a:cubicBezTo>
                  <a:pt x="1008" y="348"/>
                  <a:pt x="1010" y="350"/>
                  <a:pt x="1013" y="350"/>
                </a:cubicBezTo>
                <a:close/>
                <a:moveTo>
                  <a:pt x="1015" y="468"/>
                </a:moveTo>
                <a:cubicBezTo>
                  <a:pt x="1015" y="471"/>
                  <a:pt x="1017" y="473"/>
                  <a:pt x="1019" y="473"/>
                </a:cubicBezTo>
                <a:cubicBezTo>
                  <a:pt x="1022" y="473"/>
                  <a:pt x="1024" y="471"/>
                  <a:pt x="1024" y="468"/>
                </a:cubicBezTo>
                <a:cubicBezTo>
                  <a:pt x="1024" y="466"/>
                  <a:pt x="1022" y="464"/>
                  <a:pt x="1019" y="464"/>
                </a:cubicBezTo>
                <a:cubicBezTo>
                  <a:pt x="1017" y="464"/>
                  <a:pt x="1015" y="466"/>
                  <a:pt x="1015" y="468"/>
                </a:cubicBezTo>
                <a:close/>
                <a:moveTo>
                  <a:pt x="1044" y="537"/>
                </a:moveTo>
                <a:cubicBezTo>
                  <a:pt x="1044" y="534"/>
                  <a:pt x="1042" y="532"/>
                  <a:pt x="1040" y="532"/>
                </a:cubicBezTo>
                <a:cubicBezTo>
                  <a:pt x="1037" y="532"/>
                  <a:pt x="1035" y="534"/>
                  <a:pt x="1035" y="537"/>
                </a:cubicBezTo>
                <a:cubicBezTo>
                  <a:pt x="1035" y="539"/>
                  <a:pt x="1037" y="541"/>
                  <a:pt x="1040" y="541"/>
                </a:cubicBezTo>
                <a:cubicBezTo>
                  <a:pt x="1042" y="541"/>
                  <a:pt x="1044" y="539"/>
                  <a:pt x="1044" y="537"/>
                </a:cubicBezTo>
                <a:close/>
                <a:moveTo>
                  <a:pt x="1033" y="555"/>
                </a:moveTo>
                <a:cubicBezTo>
                  <a:pt x="1035" y="555"/>
                  <a:pt x="1037" y="553"/>
                  <a:pt x="1037" y="550"/>
                </a:cubicBezTo>
                <a:cubicBezTo>
                  <a:pt x="1037" y="548"/>
                  <a:pt x="1035" y="546"/>
                  <a:pt x="1033" y="546"/>
                </a:cubicBezTo>
                <a:cubicBezTo>
                  <a:pt x="1030" y="546"/>
                  <a:pt x="1028" y="548"/>
                  <a:pt x="1028" y="550"/>
                </a:cubicBezTo>
                <a:cubicBezTo>
                  <a:pt x="1028" y="553"/>
                  <a:pt x="1030" y="555"/>
                  <a:pt x="1033" y="555"/>
                </a:cubicBezTo>
                <a:close/>
                <a:moveTo>
                  <a:pt x="1031" y="455"/>
                </a:moveTo>
                <a:cubicBezTo>
                  <a:pt x="1031" y="452"/>
                  <a:pt x="1029" y="450"/>
                  <a:pt x="1026" y="450"/>
                </a:cubicBezTo>
                <a:cubicBezTo>
                  <a:pt x="1024" y="450"/>
                  <a:pt x="1022" y="452"/>
                  <a:pt x="1022" y="455"/>
                </a:cubicBezTo>
                <a:cubicBezTo>
                  <a:pt x="1022" y="457"/>
                  <a:pt x="1024" y="459"/>
                  <a:pt x="1026" y="459"/>
                </a:cubicBezTo>
                <a:cubicBezTo>
                  <a:pt x="1029" y="459"/>
                  <a:pt x="1031" y="457"/>
                  <a:pt x="1031" y="455"/>
                </a:cubicBezTo>
                <a:close/>
                <a:moveTo>
                  <a:pt x="1019" y="446"/>
                </a:moveTo>
                <a:cubicBezTo>
                  <a:pt x="1022" y="446"/>
                  <a:pt x="1024" y="444"/>
                  <a:pt x="1024" y="441"/>
                </a:cubicBezTo>
                <a:cubicBezTo>
                  <a:pt x="1024" y="439"/>
                  <a:pt x="1022" y="437"/>
                  <a:pt x="1019" y="437"/>
                </a:cubicBezTo>
                <a:cubicBezTo>
                  <a:pt x="1017" y="437"/>
                  <a:pt x="1015" y="439"/>
                  <a:pt x="1015" y="441"/>
                </a:cubicBezTo>
                <a:cubicBezTo>
                  <a:pt x="1015" y="444"/>
                  <a:pt x="1017" y="446"/>
                  <a:pt x="1019" y="446"/>
                </a:cubicBezTo>
                <a:close/>
                <a:moveTo>
                  <a:pt x="967" y="400"/>
                </a:moveTo>
                <a:cubicBezTo>
                  <a:pt x="967" y="403"/>
                  <a:pt x="969" y="405"/>
                  <a:pt x="972" y="405"/>
                </a:cubicBezTo>
                <a:cubicBezTo>
                  <a:pt x="974" y="405"/>
                  <a:pt x="976" y="403"/>
                  <a:pt x="976" y="400"/>
                </a:cubicBezTo>
                <a:cubicBezTo>
                  <a:pt x="976" y="398"/>
                  <a:pt x="974" y="396"/>
                  <a:pt x="972" y="396"/>
                </a:cubicBezTo>
                <a:cubicBezTo>
                  <a:pt x="969" y="396"/>
                  <a:pt x="967" y="398"/>
                  <a:pt x="967" y="400"/>
                </a:cubicBezTo>
                <a:close/>
                <a:moveTo>
                  <a:pt x="983" y="387"/>
                </a:moveTo>
                <a:cubicBezTo>
                  <a:pt x="983" y="384"/>
                  <a:pt x="981" y="382"/>
                  <a:pt x="978" y="382"/>
                </a:cubicBezTo>
                <a:cubicBezTo>
                  <a:pt x="976" y="382"/>
                  <a:pt x="974" y="384"/>
                  <a:pt x="974" y="387"/>
                </a:cubicBezTo>
                <a:cubicBezTo>
                  <a:pt x="974" y="389"/>
                  <a:pt x="976" y="391"/>
                  <a:pt x="978" y="391"/>
                </a:cubicBezTo>
                <a:cubicBezTo>
                  <a:pt x="981" y="391"/>
                  <a:pt x="983" y="389"/>
                  <a:pt x="983" y="387"/>
                </a:cubicBezTo>
                <a:close/>
                <a:moveTo>
                  <a:pt x="972" y="378"/>
                </a:moveTo>
                <a:cubicBezTo>
                  <a:pt x="974" y="378"/>
                  <a:pt x="976" y="375"/>
                  <a:pt x="976" y="373"/>
                </a:cubicBezTo>
                <a:cubicBezTo>
                  <a:pt x="976" y="370"/>
                  <a:pt x="974" y="368"/>
                  <a:pt x="972" y="368"/>
                </a:cubicBezTo>
                <a:cubicBezTo>
                  <a:pt x="969" y="368"/>
                  <a:pt x="967" y="370"/>
                  <a:pt x="967" y="373"/>
                </a:cubicBezTo>
                <a:cubicBezTo>
                  <a:pt x="967" y="375"/>
                  <a:pt x="969" y="378"/>
                  <a:pt x="972" y="378"/>
                </a:cubicBezTo>
                <a:close/>
                <a:moveTo>
                  <a:pt x="1003" y="346"/>
                </a:moveTo>
                <a:cubicBezTo>
                  <a:pt x="1003" y="343"/>
                  <a:pt x="1001" y="341"/>
                  <a:pt x="999" y="341"/>
                </a:cubicBezTo>
                <a:cubicBezTo>
                  <a:pt x="996" y="341"/>
                  <a:pt x="994" y="343"/>
                  <a:pt x="994" y="346"/>
                </a:cubicBezTo>
                <a:cubicBezTo>
                  <a:pt x="994" y="348"/>
                  <a:pt x="996" y="350"/>
                  <a:pt x="999" y="350"/>
                </a:cubicBezTo>
                <a:cubicBezTo>
                  <a:pt x="1001" y="350"/>
                  <a:pt x="1003" y="348"/>
                  <a:pt x="1003" y="346"/>
                </a:cubicBezTo>
                <a:close/>
                <a:moveTo>
                  <a:pt x="997" y="359"/>
                </a:moveTo>
                <a:cubicBezTo>
                  <a:pt x="997" y="357"/>
                  <a:pt x="995" y="355"/>
                  <a:pt x="992" y="355"/>
                </a:cubicBezTo>
                <a:cubicBezTo>
                  <a:pt x="990" y="355"/>
                  <a:pt x="988" y="357"/>
                  <a:pt x="988" y="359"/>
                </a:cubicBezTo>
                <a:cubicBezTo>
                  <a:pt x="988" y="362"/>
                  <a:pt x="990" y="364"/>
                  <a:pt x="992" y="364"/>
                </a:cubicBezTo>
                <a:cubicBezTo>
                  <a:pt x="995" y="364"/>
                  <a:pt x="997" y="362"/>
                  <a:pt x="997" y="359"/>
                </a:cubicBezTo>
                <a:close/>
                <a:moveTo>
                  <a:pt x="990" y="373"/>
                </a:moveTo>
                <a:cubicBezTo>
                  <a:pt x="990" y="370"/>
                  <a:pt x="988" y="368"/>
                  <a:pt x="985" y="368"/>
                </a:cubicBezTo>
                <a:cubicBezTo>
                  <a:pt x="983" y="368"/>
                  <a:pt x="981" y="370"/>
                  <a:pt x="981" y="373"/>
                </a:cubicBezTo>
                <a:cubicBezTo>
                  <a:pt x="981" y="375"/>
                  <a:pt x="983" y="378"/>
                  <a:pt x="985" y="378"/>
                </a:cubicBezTo>
                <a:cubicBezTo>
                  <a:pt x="988" y="378"/>
                  <a:pt x="990" y="375"/>
                  <a:pt x="990" y="373"/>
                </a:cubicBezTo>
                <a:close/>
                <a:moveTo>
                  <a:pt x="1051" y="441"/>
                </a:moveTo>
                <a:cubicBezTo>
                  <a:pt x="1051" y="439"/>
                  <a:pt x="1049" y="437"/>
                  <a:pt x="1047" y="437"/>
                </a:cubicBezTo>
                <a:cubicBezTo>
                  <a:pt x="1044" y="437"/>
                  <a:pt x="1042" y="439"/>
                  <a:pt x="1042" y="441"/>
                </a:cubicBezTo>
                <a:cubicBezTo>
                  <a:pt x="1042" y="444"/>
                  <a:pt x="1044" y="446"/>
                  <a:pt x="1047" y="446"/>
                </a:cubicBezTo>
                <a:cubicBezTo>
                  <a:pt x="1049" y="446"/>
                  <a:pt x="1051" y="444"/>
                  <a:pt x="1051" y="441"/>
                </a:cubicBezTo>
                <a:close/>
                <a:moveTo>
                  <a:pt x="1101" y="555"/>
                </a:moveTo>
                <a:cubicBezTo>
                  <a:pt x="1104" y="555"/>
                  <a:pt x="1106" y="553"/>
                  <a:pt x="1106" y="550"/>
                </a:cubicBezTo>
                <a:cubicBezTo>
                  <a:pt x="1106" y="548"/>
                  <a:pt x="1104" y="546"/>
                  <a:pt x="1101" y="546"/>
                </a:cubicBezTo>
                <a:cubicBezTo>
                  <a:pt x="1099" y="546"/>
                  <a:pt x="1096" y="548"/>
                  <a:pt x="1096" y="550"/>
                </a:cubicBezTo>
                <a:cubicBezTo>
                  <a:pt x="1096" y="553"/>
                  <a:pt x="1099" y="555"/>
                  <a:pt x="1101" y="555"/>
                </a:cubicBezTo>
                <a:close/>
                <a:moveTo>
                  <a:pt x="1108" y="568"/>
                </a:moveTo>
                <a:cubicBezTo>
                  <a:pt x="1110" y="568"/>
                  <a:pt x="1112" y="566"/>
                  <a:pt x="1112" y="564"/>
                </a:cubicBezTo>
                <a:cubicBezTo>
                  <a:pt x="1112" y="561"/>
                  <a:pt x="1110" y="559"/>
                  <a:pt x="1108" y="559"/>
                </a:cubicBezTo>
                <a:cubicBezTo>
                  <a:pt x="1105" y="559"/>
                  <a:pt x="1103" y="561"/>
                  <a:pt x="1103" y="564"/>
                </a:cubicBezTo>
                <a:cubicBezTo>
                  <a:pt x="1103" y="566"/>
                  <a:pt x="1105" y="568"/>
                  <a:pt x="1108" y="568"/>
                </a:cubicBezTo>
                <a:close/>
                <a:moveTo>
                  <a:pt x="1092" y="523"/>
                </a:moveTo>
                <a:cubicBezTo>
                  <a:pt x="1092" y="521"/>
                  <a:pt x="1090" y="519"/>
                  <a:pt x="1087" y="519"/>
                </a:cubicBezTo>
                <a:cubicBezTo>
                  <a:pt x="1085" y="519"/>
                  <a:pt x="1083" y="521"/>
                  <a:pt x="1083" y="523"/>
                </a:cubicBezTo>
                <a:cubicBezTo>
                  <a:pt x="1083" y="526"/>
                  <a:pt x="1085" y="528"/>
                  <a:pt x="1087" y="528"/>
                </a:cubicBezTo>
                <a:cubicBezTo>
                  <a:pt x="1090" y="528"/>
                  <a:pt x="1092" y="526"/>
                  <a:pt x="1092" y="523"/>
                </a:cubicBezTo>
                <a:close/>
                <a:moveTo>
                  <a:pt x="1094" y="541"/>
                </a:moveTo>
                <a:cubicBezTo>
                  <a:pt x="1097" y="541"/>
                  <a:pt x="1099" y="539"/>
                  <a:pt x="1099" y="537"/>
                </a:cubicBezTo>
                <a:cubicBezTo>
                  <a:pt x="1099" y="534"/>
                  <a:pt x="1097" y="532"/>
                  <a:pt x="1094" y="532"/>
                </a:cubicBezTo>
                <a:cubicBezTo>
                  <a:pt x="1092" y="532"/>
                  <a:pt x="1090" y="534"/>
                  <a:pt x="1090" y="537"/>
                </a:cubicBezTo>
                <a:cubicBezTo>
                  <a:pt x="1090" y="539"/>
                  <a:pt x="1092" y="541"/>
                  <a:pt x="1094" y="541"/>
                </a:cubicBezTo>
                <a:close/>
                <a:moveTo>
                  <a:pt x="1121" y="568"/>
                </a:moveTo>
                <a:cubicBezTo>
                  <a:pt x="1124" y="568"/>
                  <a:pt x="1126" y="566"/>
                  <a:pt x="1126" y="564"/>
                </a:cubicBezTo>
                <a:cubicBezTo>
                  <a:pt x="1126" y="561"/>
                  <a:pt x="1124" y="559"/>
                  <a:pt x="1121" y="559"/>
                </a:cubicBezTo>
                <a:cubicBezTo>
                  <a:pt x="1119" y="559"/>
                  <a:pt x="1117" y="561"/>
                  <a:pt x="1117" y="564"/>
                </a:cubicBezTo>
                <a:cubicBezTo>
                  <a:pt x="1117" y="566"/>
                  <a:pt x="1119" y="568"/>
                  <a:pt x="1121" y="568"/>
                </a:cubicBezTo>
                <a:close/>
                <a:moveTo>
                  <a:pt x="1119" y="550"/>
                </a:moveTo>
                <a:cubicBezTo>
                  <a:pt x="1119" y="548"/>
                  <a:pt x="1117" y="546"/>
                  <a:pt x="1115" y="546"/>
                </a:cubicBezTo>
                <a:cubicBezTo>
                  <a:pt x="1112" y="546"/>
                  <a:pt x="1110" y="548"/>
                  <a:pt x="1110" y="550"/>
                </a:cubicBezTo>
                <a:cubicBezTo>
                  <a:pt x="1110" y="553"/>
                  <a:pt x="1112" y="555"/>
                  <a:pt x="1115" y="555"/>
                </a:cubicBezTo>
                <a:cubicBezTo>
                  <a:pt x="1117" y="555"/>
                  <a:pt x="1119" y="553"/>
                  <a:pt x="1119" y="550"/>
                </a:cubicBezTo>
                <a:close/>
                <a:moveTo>
                  <a:pt x="1078" y="523"/>
                </a:moveTo>
                <a:cubicBezTo>
                  <a:pt x="1078" y="521"/>
                  <a:pt x="1076" y="519"/>
                  <a:pt x="1074" y="519"/>
                </a:cubicBezTo>
                <a:cubicBezTo>
                  <a:pt x="1071" y="519"/>
                  <a:pt x="1069" y="521"/>
                  <a:pt x="1069" y="523"/>
                </a:cubicBezTo>
                <a:cubicBezTo>
                  <a:pt x="1069" y="526"/>
                  <a:pt x="1071" y="528"/>
                  <a:pt x="1074" y="528"/>
                </a:cubicBezTo>
                <a:cubicBezTo>
                  <a:pt x="1076" y="528"/>
                  <a:pt x="1078" y="526"/>
                  <a:pt x="1078" y="523"/>
                </a:cubicBezTo>
                <a:close/>
                <a:moveTo>
                  <a:pt x="1065" y="523"/>
                </a:moveTo>
                <a:cubicBezTo>
                  <a:pt x="1065" y="521"/>
                  <a:pt x="1063" y="519"/>
                  <a:pt x="1060" y="519"/>
                </a:cubicBezTo>
                <a:cubicBezTo>
                  <a:pt x="1058" y="519"/>
                  <a:pt x="1056" y="521"/>
                  <a:pt x="1056" y="523"/>
                </a:cubicBezTo>
                <a:cubicBezTo>
                  <a:pt x="1056" y="526"/>
                  <a:pt x="1058" y="528"/>
                  <a:pt x="1060" y="528"/>
                </a:cubicBezTo>
                <a:cubicBezTo>
                  <a:pt x="1063" y="528"/>
                  <a:pt x="1065" y="526"/>
                  <a:pt x="1065" y="523"/>
                </a:cubicBezTo>
                <a:close/>
                <a:moveTo>
                  <a:pt x="1053" y="541"/>
                </a:moveTo>
                <a:cubicBezTo>
                  <a:pt x="1056" y="541"/>
                  <a:pt x="1058" y="539"/>
                  <a:pt x="1058" y="537"/>
                </a:cubicBezTo>
                <a:cubicBezTo>
                  <a:pt x="1058" y="534"/>
                  <a:pt x="1056" y="532"/>
                  <a:pt x="1053" y="532"/>
                </a:cubicBezTo>
                <a:cubicBezTo>
                  <a:pt x="1051" y="532"/>
                  <a:pt x="1049" y="534"/>
                  <a:pt x="1049" y="537"/>
                </a:cubicBezTo>
                <a:cubicBezTo>
                  <a:pt x="1049" y="539"/>
                  <a:pt x="1051" y="541"/>
                  <a:pt x="1053" y="541"/>
                </a:cubicBezTo>
                <a:close/>
                <a:moveTo>
                  <a:pt x="965" y="364"/>
                </a:moveTo>
                <a:cubicBezTo>
                  <a:pt x="967" y="364"/>
                  <a:pt x="969" y="362"/>
                  <a:pt x="969" y="359"/>
                </a:cubicBezTo>
                <a:cubicBezTo>
                  <a:pt x="969" y="357"/>
                  <a:pt x="967" y="355"/>
                  <a:pt x="965" y="355"/>
                </a:cubicBezTo>
                <a:cubicBezTo>
                  <a:pt x="962" y="355"/>
                  <a:pt x="960" y="357"/>
                  <a:pt x="960" y="359"/>
                </a:cubicBezTo>
                <a:cubicBezTo>
                  <a:pt x="960" y="362"/>
                  <a:pt x="962" y="364"/>
                  <a:pt x="965" y="364"/>
                </a:cubicBezTo>
                <a:close/>
                <a:moveTo>
                  <a:pt x="1081" y="541"/>
                </a:moveTo>
                <a:cubicBezTo>
                  <a:pt x="1083" y="541"/>
                  <a:pt x="1085" y="539"/>
                  <a:pt x="1085" y="537"/>
                </a:cubicBezTo>
                <a:cubicBezTo>
                  <a:pt x="1085" y="534"/>
                  <a:pt x="1083" y="532"/>
                  <a:pt x="1081" y="532"/>
                </a:cubicBezTo>
                <a:cubicBezTo>
                  <a:pt x="1078" y="532"/>
                  <a:pt x="1076" y="534"/>
                  <a:pt x="1076" y="537"/>
                </a:cubicBezTo>
                <a:cubicBezTo>
                  <a:pt x="1076" y="539"/>
                  <a:pt x="1078" y="541"/>
                  <a:pt x="1081" y="541"/>
                </a:cubicBezTo>
                <a:close/>
                <a:moveTo>
                  <a:pt x="1040" y="450"/>
                </a:moveTo>
                <a:cubicBezTo>
                  <a:pt x="1037" y="450"/>
                  <a:pt x="1035" y="452"/>
                  <a:pt x="1035" y="455"/>
                </a:cubicBezTo>
                <a:cubicBezTo>
                  <a:pt x="1035" y="457"/>
                  <a:pt x="1037" y="459"/>
                  <a:pt x="1040" y="459"/>
                </a:cubicBezTo>
                <a:cubicBezTo>
                  <a:pt x="1042" y="459"/>
                  <a:pt x="1044" y="457"/>
                  <a:pt x="1044" y="455"/>
                </a:cubicBezTo>
                <a:cubicBezTo>
                  <a:pt x="1044" y="452"/>
                  <a:pt x="1042" y="450"/>
                  <a:pt x="1040" y="450"/>
                </a:cubicBezTo>
                <a:close/>
                <a:moveTo>
                  <a:pt x="1067" y="541"/>
                </a:moveTo>
                <a:cubicBezTo>
                  <a:pt x="1070" y="541"/>
                  <a:pt x="1072" y="539"/>
                  <a:pt x="1072" y="537"/>
                </a:cubicBezTo>
                <a:cubicBezTo>
                  <a:pt x="1072" y="534"/>
                  <a:pt x="1070" y="532"/>
                  <a:pt x="1067" y="532"/>
                </a:cubicBezTo>
                <a:cubicBezTo>
                  <a:pt x="1064" y="532"/>
                  <a:pt x="1062" y="534"/>
                  <a:pt x="1062" y="537"/>
                </a:cubicBezTo>
                <a:cubicBezTo>
                  <a:pt x="1062" y="539"/>
                  <a:pt x="1064" y="541"/>
                  <a:pt x="1067" y="541"/>
                </a:cubicBezTo>
                <a:close/>
                <a:moveTo>
                  <a:pt x="792" y="305"/>
                </a:moveTo>
                <a:cubicBezTo>
                  <a:pt x="792" y="302"/>
                  <a:pt x="790" y="300"/>
                  <a:pt x="788" y="300"/>
                </a:cubicBezTo>
                <a:cubicBezTo>
                  <a:pt x="785" y="300"/>
                  <a:pt x="783" y="302"/>
                  <a:pt x="783" y="305"/>
                </a:cubicBezTo>
                <a:cubicBezTo>
                  <a:pt x="783" y="307"/>
                  <a:pt x="785" y="309"/>
                  <a:pt x="788" y="309"/>
                </a:cubicBezTo>
                <a:cubicBezTo>
                  <a:pt x="790" y="309"/>
                  <a:pt x="792" y="307"/>
                  <a:pt x="792" y="305"/>
                </a:cubicBezTo>
                <a:close/>
                <a:moveTo>
                  <a:pt x="842" y="282"/>
                </a:moveTo>
                <a:cubicBezTo>
                  <a:pt x="845" y="282"/>
                  <a:pt x="847" y="280"/>
                  <a:pt x="847" y="278"/>
                </a:cubicBezTo>
                <a:cubicBezTo>
                  <a:pt x="847" y="275"/>
                  <a:pt x="845" y="273"/>
                  <a:pt x="842" y="273"/>
                </a:cubicBezTo>
                <a:cubicBezTo>
                  <a:pt x="840" y="273"/>
                  <a:pt x="838" y="275"/>
                  <a:pt x="838" y="278"/>
                </a:cubicBezTo>
                <a:cubicBezTo>
                  <a:pt x="838" y="280"/>
                  <a:pt x="840" y="282"/>
                  <a:pt x="842" y="282"/>
                </a:cubicBezTo>
                <a:close/>
                <a:moveTo>
                  <a:pt x="840" y="264"/>
                </a:moveTo>
                <a:cubicBezTo>
                  <a:pt x="840" y="261"/>
                  <a:pt x="838" y="259"/>
                  <a:pt x="835" y="259"/>
                </a:cubicBezTo>
                <a:cubicBezTo>
                  <a:pt x="833" y="259"/>
                  <a:pt x="831" y="261"/>
                  <a:pt x="831" y="264"/>
                </a:cubicBezTo>
                <a:cubicBezTo>
                  <a:pt x="831" y="266"/>
                  <a:pt x="833" y="268"/>
                  <a:pt x="835" y="268"/>
                </a:cubicBezTo>
                <a:cubicBezTo>
                  <a:pt x="838" y="268"/>
                  <a:pt x="840" y="266"/>
                  <a:pt x="840" y="264"/>
                </a:cubicBezTo>
                <a:close/>
                <a:moveTo>
                  <a:pt x="829" y="282"/>
                </a:moveTo>
                <a:cubicBezTo>
                  <a:pt x="831" y="282"/>
                  <a:pt x="833" y="280"/>
                  <a:pt x="833" y="278"/>
                </a:cubicBezTo>
                <a:cubicBezTo>
                  <a:pt x="833" y="275"/>
                  <a:pt x="831" y="273"/>
                  <a:pt x="829" y="273"/>
                </a:cubicBezTo>
                <a:cubicBezTo>
                  <a:pt x="826" y="273"/>
                  <a:pt x="824" y="275"/>
                  <a:pt x="824" y="278"/>
                </a:cubicBezTo>
                <a:cubicBezTo>
                  <a:pt x="824" y="280"/>
                  <a:pt x="826" y="282"/>
                  <a:pt x="829" y="282"/>
                </a:cubicBezTo>
                <a:close/>
                <a:moveTo>
                  <a:pt x="856" y="309"/>
                </a:moveTo>
                <a:cubicBezTo>
                  <a:pt x="858" y="309"/>
                  <a:pt x="860" y="307"/>
                  <a:pt x="860" y="305"/>
                </a:cubicBezTo>
                <a:cubicBezTo>
                  <a:pt x="860" y="302"/>
                  <a:pt x="858" y="300"/>
                  <a:pt x="856" y="300"/>
                </a:cubicBezTo>
                <a:cubicBezTo>
                  <a:pt x="853" y="300"/>
                  <a:pt x="851" y="302"/>
                  <a:pt x="851" y="305"/>
                </a:cubicBezTo>
                <a:cubicBezTo>
                  <a:pt x="851" y="307"/>
                  <a:pt x="853" y="309"/>
                  <a:pt x="856" y="309"/>
                </a:cubicBezTo>
                <a:close/>
                <a:moveTo>
                  <a:pt x="826" y="264"/>
                </a:moveTo>
                <a:cubicBezTo>
                  <a:pt x="826" y="261"/>
                  <a:pt x="824" y="259"/>
                  <a:pt x="822" y="259"/>
                </a:cubicBezTo>
                <a:cubicBezTo>
                  <a:pt x="819" y="259"/>
                  <a:pt x="817" y="261"/>
                  <a:pt x="817" y="264"/>
                </a:cubicBezTo>
                <a:cubicBezTo>
                  <a:pt x="817" y="266"/>
                  <a:pt x="819" y="268"/>
                  <a:pt x="822" y="268"/>
                </a:cubicBezTo>
                <a:cubicBezTo>
                  <a:pt x="824" y="268"/>
                  <a:pt x="826" y="266"/>
                  <a:pt x="826" y="264"/>
                </a:cubicBezTo>
                <a:close/>
                <a:moveTo>
                  <a:pt x="849" y="296"/>
                </a:moveTo>
                <a:cubicBezTo>
                  <a:pt x="852" y="296"/>
                  <a:pt x="854" y="294"/>
                  <a:pt x="854" y="291"/>
                </a:cubicBezTo>
                <a:cubicBezTo>
                  <a:pt x="854" y="289"/>
                  <a:pt x="852" y="287"/>
                  <a:pt x="849" y="287"/>
                </a:cubicBezTo>
                <a:cubicBezTo>
                  <a:pt x="847" y="287"/>
                  <a:pt x="845" y="289"/>
                  <a:pt x="845" y="291"/>
                </a:cubicBezTo>
                <a:cubicBezTo>
                  <a:pt x="845" y="294"/>
                  <a:pt x="847" y="296"/>
                  <a:pt x="849" y="296"/>
                </a:cubicBezTo>
                <a:close/>
                <a:moveTo>
                  <a:pt x="806" y="305"/>
                </a:moveTo>
                <a:cubicBezTo>
                  <a:pt x="806" y="302"/>
                  <a:pt x="804" y="300"/>
                  <a:pt x="801" y="300"/>
                </a:cubicBezTo>
                <a:cubicBezTo>
                  <a:pt x="799" y="300"/>
                  <a:pt x="797" y="302"/>
                  <a:pt x="797" y="305"/>
                </a:cubicBezTo>
                <a:cubicBezTo>
                  <a:pt x="797" y="307"/>
                  <a:pt x="799" y="309"/>
                  <a:pt x="801" y="309"/>
                </a:cubicBezTo>
                <a:cubicBezTo>
                  <a:pt x="804" y="309"/>
                  <a:pt x="806" y="307"/>
                  <a:pt x="806" y="305"/>
                </a:cubicBezTo>
                <a:close/>
                <a:moveTo>
                  <a:pt x="1128" y="582"/>
                </a:moveTo>
                <a:cubicBezTo>
                  <a:pt x="1131" y="582"/>
                  <a:pt x="1133" y="580"/>
                  <a:pt x="1133" y="578"/>
                </a:cubicBezTo>
                <a:cubicBezTo>
                  <a:pt x="1133" y="575"/>
                  <a:pt x="1131" y="573"/>
                  <a:pt x="1128" y="573"/>
                </a:cubicBezTo>
                <a:cubicBezTo>
                  <a:pt x="1126" y="573"/>
                  <a:pt x="1124" y="575"/>
                  <a:pt x="1124" y="578"/>
                </a:cubicBezTo>
                <a:cubicBezTo>
                  <a:pt x="1124" y="580"/>
                  <a:pt x="1126" y="582"/>
                  <a:pt x="1128" y="582"/>
                </a:cubicBezTo>
                <a:close/>
                <a:moveTo>
                  <a:pt x="781" y="314"/>
                </a:moveTo>
                <a:cubicBezTo>
                  <a:pt x="778" y="314"/>
                  <a:pt x="776" y="316"/>
                  <a:pt x="776" y="318"/>
                </a:cubicBezTo>
                <a:cubicBezTo>
                  <a:pt x="776" y="321"/>
                  <a:pt x="778" y="323"/>
                  <a:pt x="781" y="323"/>
                </a:cubicBezTo>
                <a:cubicBezTo>
                  <a:pt x="784" y="323"/>
                  <a:pt x="786" y="321"/>
                  <a:pt x="786" y="318"/>
                </a:cubicBezTo>
                <a:cubicBezTo>
                  <a:pt x="786" y="316"/>
                  <a:pt x="784" y="314"/>
                  <a:pt x="781" y="314"/>
                </a:cubicBezTo>
                <a:close/>
                <a:moveTo>
                  <a:pt x="795" y="323"/>
                </a:moveTo>
                <a:cubicBezTo>
                  <a:pt x="797" y="323"/>
                  <a:pt x="799" y="321"/>
                  <a:pt x="799" y="318"/>
                </a:cubicBezTo>
                <a:cubicBezTo>
                  <a:pt x="799" y="316"/>
                  <a:pt x="797" y="314"/>
                  <a:pt x="795" y="314"/>
                </a:cubicBezTo>
                <a:cubicBezTo>
                  <a:pt x="792" y="314"/>
                  <a:pt x="790" y="316"/>
                  <a:pt x="790" y="318"/>
                </a:cubicBezTo>
                <a:cubicBezTo>
                  <a:pt x="790" y="321"/>
                  <a:pt x="792" y="323"/>
                  <a:pt x="795" y="323"/>
                </a:cubicBezTo>
                <a:close/>
                <a:moveTo>
                  <a:pt x="867" y="291"/>
                </a:moveTo>
                <a:cubicBezTo>
                  <a:pt x="867" y="289"/>
                  <a:pt x="865" y="287"/>
                  <a:pt x="863" y="287"/>
                </a:cubicBezTo>
                <a:cubicBezTo>
                  <a:pt x="860" y="287"/>
                  <a:pt x="858" y="289"/>
                  <a:pt x="858" y="291"/>
                </a:cubicBezTo>
                <a:cubicBezTo>
                  <a:pt x="858" y="294"/>
                  <a:pt x="860" y="296"/>
                  <a:pt x="863" y="296"/>
                </a:cubicBezTo>
                <a:cubicBezTo>
                  <a:pt x="865" y="296"/>
                  <a:pt x="867" y="294"/>
                  <a:pt x="867" y="291"/>
                </a:cubicBezTo>
                <a:close/>
                <a:moveTo>
                  <a:pt x="820" y="278"/>
                </a:moveTo>
                <a:cubicBezTo>
                  <a:pt x="820" y="275"/>
                  <a:pt x="818" y="273"/>
                  <a:pt x="815" y="273"/>
                </a:cubicBezTo>
                <a:cubicBezTo>
                  <a:pt x="813" y="273"/>
                  <a:pt x="810" y="275"/>
                  <a:pt x="810" y="278"/>
                </a:cubicBezTo>
                <a:cubicBezTo>
                  <a:pt x="810" y="280"/>
                  <a:pt x="813" y="282"/>
                  <a:pt x="815" y="282"/>
                </a:cubicBezTo>
                <a:cubicBezTo>
                  <a:pt x="818" y="282"/>
                  <a:pt x="820" y="280"/>
                  <a:pt x="820" y="278"/>
                </a:cubicBezTo>
                <a:close/>
                <a:moveTo>
                  <a:pt x="813" y="291"/>
                </a:moveTo>
                <a:cubicBezTo>
                  <a:pt x="813" y="289"/>
                  <a:pt x="811" y="287"/>
                  <a:pt x="808" y="287"/>
                </a:cubicBezTo>
                <a:cubicBezTo>
                  <a:pt x="806" y="287"/>
                  <a:pt x="804" y="289"/>
                  <a:pt x="804" y="291"/>
                </a:cubicBezTo>
                <a:cubicBezTo>
                  <a:pt x="804" y="294"/>
                  <a:pt x="806" y="296"/>
                  <a:pt x="808" y="296"/>
                </a:cubicBezTo>
                <a:cubicBezTo>
                  <a:pt x="811" y="296"/>
                  <a:pt x="813" y="294"/>
                  <a:pt x="813" y="291"/>
                </a:cubicBezTo>
                <a:close/>
                <a:moveTo>
                  <a:pt x="890" y="350"/>
                </a:moveTo>
                <a:cubicBezTo>
                  <a:pt x="892" y="350"/>
                  <a:pt x="894" y="348"/>
                  <a:pt x="894" y="346"/>
                </a:cubicBezTo>
                <a:cubicBezTo>
                  <a:pt x="894" y="343"/>
                  <a:pt x="892" y="341"/>
                  <a:pt x="890" y="341"/>
                </a:cubicBezTo>
                <a:cubicBezTo>
                  <a:pt x="887" y="341"/>
                  <a:pt x="885" y="343"/>
                  <a:pt x="885" y="346"/>
                </a:cubicBezTo>
                <a:cubicBezTo>
                  <a:pt x="885" y="348"/>
                  <a:pt x="887" y="350"/>
                  <a:pt x="890" y="350"/>
                </a:cubicBezTo>
                <a:close/>
                <a:moveTo>
                  <a:pt x="922" y="291"/>
                </a:moveTo>
                <a:cubicBezTo>
                  <a:pt x="922" y="289"/>
                  <a:pt x="920" y="287"/>
                  <a:pt x="917" y="287"/>
                </a:cubicBezTo>
                <a:cubicBezTo>
                  <a:pt x="915" y="287"/>
                  <a:pt x="913" y="289"/>
                  <a:pt x="913" y="291"/>
                </a:cubicBezTo>
                <a:cubicBezTo>
                  <a:pt x="913" y="294"/>
                  <a:pt x="915" y="296"/>
                  <a:pt x="917" y="296"/>
                </a:cubicBezTo>
                <a:cubicBezTo>
                  <a:pt x="920" y="296"/>
                  <a:pt x="922" y="294"/>
                  <a:pt x="922" y="291"/>
                </a:cubicBezTo>
                <a:close/>
                <a:moveTo>
                  <a:pt x="929" y="278"/>
                </a:moveTo>
                <a:cubicBezTo>
                  <a:pt x="929" y="275"/>
                  <a:pt x="926" y="273"/>
                  <a:pt x="924" y="273"/>
                </a:cubicBezTo>
                <a:cubicBezTo>
                  <a:pt x="921" y="273"/>
                  <a:pt x="919" y="275"/>
                  <a:pt x="919" y="278"/>
                </a:cubicBezTo>
                <a:cubicBezTo>
                  <a:pt x="919" y="280"/>
                  <a:pt x="921" y="282"/>
                  <a:pt x="924" y="282"/>
                </a:cubicBezTo>
                <a:cubicBezTo>
                  <a:pt x="926" y="282"/>
                  <a:pt x="929" y="280"/>
                  <a:pt x="929" y="278"/>
                </a:cubicBezTo>
                <a:close/>
                <a:moveTo>
                  <a:pt x="938" y="309"/>
                </a:moveTo>
                <a:cubicBezTo>
                  <a:pt x="940" y="309"/>
                  <a:pt x="942" y="307"/>
                  <a:pt x="942" y="305"/>
                </a:cubicBezTo>
                <a:cubicBezTo>
                  <a:pt x="942" y="302"/>
                  <a:pt x="940" y="300"/>
                  <a:pt x="938" y="300"/>
                </a:cubicBezTo>
                <a:cubicBezTo>
                  <a:pt x="935" y="300"/>
                  <a:pt x="933" y="302"/>
                  <a:pt x="933" y="305"/>
                </a:cubicBezTo>
                <a:cubicBezTo>
                  <a:pt x="933" y="307"/>
                  <a:pt x="935" y="309"/>
                  <a:pt x="938" y="309"/>
                </a:cubicBezTo>
                <a:close/>
                <a:moveTo>
                  <a:pt x="931" y="296"/>
                </a:moveTo>
                <a:cubicBezTo>
                  <a:pt x="933" y="296"/>
                  <a:pt x="935" y="294"/>
                  <a:pt x="935" y="291"/>
                </a:cubicBezTo>
                <a:cubicBezTo>
                  <a:pt x="935" y="289"/>
                  <a:pt x="933" y="287"/>
                  <a:pt x="931" y="287"/>
                </a:cubicBezTo>
                <a:cubicBezTo>
                  <a:pt x="928" y="287"/>
                  <a:pt x="926" y="289"/>
                  <a:pt x="926" y="291"/>
                </a:cubicBezTo>
                <a:cubicBezTo>
                  <a:pt x="926" y="294"/>
                  <a:pt x="928" y="296"/>
                  <a:pt x="931" y="296"/>
                </a:cubicBezTo>
                <a:close/>
                <a:moveTo>
                  <a:pt x="951" y="337"/>
                </a:moveTo>
                <a:cubicBezTo>
                  <a:pt x="954" y="337"/>
                  <a:pt x="956" y="335"/>
                  <a:pt x="956" y="332"/>
                </a:cubicBezTo>
                <a:cubicBezTo>
                  <a:pt x="956" y="330"/>
                  <a:pt x="954" y="328"/>
                  <a:pt x="951" y="328"/>
                </a:cubicBezTo>
                <a:cubicBezTo>
                  <a:pt x="949" y="328"/>
                  <a:pt x="947" y="330"/>
                  <a:pt x="947" y="332"/>
                </a:cubicBezTo>
                <a:cubicBezTo>
                  <a:pt x="947" y="335"/>
                  <a:pt x="949" y="337"/>
                  <a:pt x="951" y="337"/>
                </a:cubicBezTo>
                <a:close/>
                <a:moveTo>
                  <a:pt x="869" y="309"/>
                </a:moveTo>
                <a:cubicBezTo>
                  <a:pt x="872" y="309"/>
                  <a:pt x="874" y="307"/>
                  <a:pt x="874" y="305"/>
                </a:cubicBezTo>
                <a:cubicBezTo>
                  <a:pt x="874" y="302"/>
                  <a:pt x="872" y="300"/>
                  <a:pt x="869" y="300"/>
                </a:cubicBezTo>
                <a:cubicBezTo>
                  <a:pt x="867" y="300"/>
                  <a:pt x="865" y="302"/>
                  <a:pt x="865" y="305"/>
                </a:cubicBezTo>
                <a:cubicBezTo>
                  <a:pt x="865" y="307"/>
                  <a:pt x="867" y="309"/>
                  <a:pt x="869" y="309"/>
                </a:cubicBezTo>
                <a:close/>
                <a:moveTo>
                  <a:pt x="944" y="323"/>
                </a:moveTo>
                <a:cubicBezTo>
                  <a:pt x="947" y="323"/>
                  <a:pt x="949" y="321"/>
                  <a:pt x="949" y="318"/>
                </a:cubicBezTo>
                <a:cubicBezTo>
                  <a:pt x="949" y="316"/>
                  <a:pt x="947" y="314"/>
                  <a:pt x="944" y="314"/>
                </a:cubicBezTo>
                <a:cubicBezTo>
                  <a:pt x="942" y="314"/>
                  <a:pt x="940" y="316"/>
                  <a:pt x="940" y="318"/>
                </a:cubicBezTo>
                <a:cubicBezTo>
                  <a:pt x="940" y="321"/>
                  <a:pt x="942" y="323"/>
                  <a:pt x="944" y="323"/>
                </a:cubicBezTo>
                <a:close/>
                <a:moveTo>
                  <a:pt x="883" y="337"/>
                </a:moveTo>
                <a:cubicBezTo>
                  <a:pt x="886" y="337"/>
                  <a:pt x="888" y="335"/>
                  <a:pt x="888" y="332"/>
                </a:cubicBezTo>
                <a:cubicBezTo>
                  <a:pt x="888" y="330"/>
                  <a:pt x="886" y="328"/>
                  <a:pt x="883" y="328"/>
                </a:cubicBezTo>
                <a:cubicBezTo>
                  <a:pt x="881" y="328"/>
                  <a:pt x="879" y="330"/>
                  <a:pt x="879" y="332"/>
                </a:cubicBezTo>
                <a:cubicBezTo>
                  <a:pt x="879" y="335"/>
                  <a:pt x="881" y="337"/>
                  <a:pt x="883" y="337"/>
                </a:cubicBezTo>
                <a:close/>
                <a:moveTo>
                  <a:pt x="876" y="323"/>
                </a:moveTo>
                <a:cubicBezTo>
                  <a:pt x="879" y="323"/>
                  <a:pt x="881" y="321"/>
                  <a:pt x="881" y="318"/>
                </a:cubicBezTo>
                <a:cubicBezTo>
                  <a:pt x="881" y="316"/>
                  <a:pt x="879" y="314"/>
                  <a:pt x="876" y="314"/>
                </a:cubicBezTo>
                <a:cubicBezTo>
                  <a:pt x="874" y="314"/>
                  <a:pt x="872" y="316"/>
                  <a:pt x="872" y="318"/>
                </a:cubicBezTo>
                <a:cubicBezTo>
                  <a:pt x="872" y="321"/>
                  <a:pt x="874" y="323"/>
                  <a:pt x="876" y="323"/>
                </a:cubicBezTo>
                <a:close/>
                <a:moveTo>
                  <a:pt x="915" y="305"/>
                </a:moveTo>
                <a:cubicBezTo>
                  <a:pt x="915" y="302"/>
                  <a:pt x="913" y="300"/>
                  <a:pt x="910" y="300"/>
                </a:cubicBezTo>
                <a:cubicBezTo>
                  <a:pt x="908" y="300"/>
                  <a:pt x="906" y="302"/>
                  <a:pt x="906" y="305"/>
                </a:cubicBezTo>
                <a:cubicBezTo>
                  <a:pt x="906" y="307"/>
                  <a:pt x="908" y="309"/>
                  <a:pt x="910" y="309"/>
                </a:cubicBezTo>
                <a:cubicBezTo>
                  <a:pt x="913" y="309"/>
                  <a:pt x="915" y="307"/>
                  <a:pt x="915" y="305"/>
                </a:cubicBezTo>
                <a:close/>
                <a:moveTo>
                  <a:pt x="958" y="350"/>
                </a:moveTo>
                <a:cubicBezTo>
                  <a:pt x="961" y="350"/>
                  <a:pt x="963" y="348"/>
                  <a:pt x="963" y="346"/>
                </a:cubicBezTo>
                <a:cubicBezTo>
                  <a:pt x="963" y="343"/>
                  <a:pt x="961" y="341"/>
                  <a:pt x="958" y="341"/>
                </a:cubicBezTo>
                <a:cubicBezTo>
                  <a:pt x="956" y="341"/>
                  <a:pt x="954" y="343"/>
                  <a:pt x="954" y="346"/>
                </a:cubicBezTo>
                <a:cubicBezTo>
                  <a:pt x="954" y="348"/>
                  <a:pt x="956" y="350"/>
                  <a:pt x="958" y="350"/>
                </a:cubicBezTo>
                <a:close/>
                <a:moveTo>
                  <a:pt x="901" y="332"/>
                </a:moveTo>
                <a:cubicBezTo>
                  <a:pt x="901" y="330"/>
                  <a:pt x="899" y="328"/>
                  <a:pt x="897" y="328"/>
                </a:cubicBezTo>
                <a:cubicBezTo>
                  <a:pt x="894" y="328"/>
                  <a:pt x="892" y="330"/>
                  <a:pt x="892" y="332"/>
                </a:cubicBezTo>
                <a:cubicBezTo>
                  <a:pt x="892" y="335"/>
                  <a:pt x="894" y="337"/>
                  <a:pt x="897" y="337"/>
                </a:cubicBezTo>
                <a:cubicBezTo>
                  <a:pt x="899" y="337"/>
                  <a:pt x="901" y="335"/>
                  <a:pt x="901" y="332"/>
                </a:cubicBezTo>
                <a:close/>
                <a:moveTo>
                  <a:pt x="908" y="318"/>
                </a:moveTo>
                <a:cubicBezTo>
                  <a:pt x="908" y="316"/>
                  <a:pt x="906" y="314"/>
                  <a:pt x="904" y="314"/>
                </a:cubicBezTo>
                <a:cubicBezTo>
                  <a:pt x="901" y="314"/>
                  <a:pt x="899" y="316"/>
                  <a:pt x="899" y="318"/>
                </a:cubicBezTo>
                <a:cubicBezTo>
                  <a:pt x="899" y="321"/>
                  <a:pt x="901" y="323"/>
                  <a:pt x="904" y="323"/>
                </a:cubicBezTo>
                <a:cubicBezTo>
                  <a:pt x="906" y="323"/>
                  <a:pt x="908" y="321"/>
                  <a:pt x="908" y="318"/>
                </a:cubicBezTo>
                <a:close/>
                <a:moveTo>
                  <a:pt x="967" y="73"/>
                </a:moveTo>
                <a:cubicBezTo>
                  <a:pt x="967" y="75"/>
                  <a:pt x="969" y="77"/>
                  <a:pt x="972" y="77"/>
                </a:cubicBezTo>
                <a:cubicBezTo>
                  <a:pt x="974" y="77"/>
                  <a:pt x="976" y="75"/>
                  <a:pt x="976" y="73"/>
                </a:cubicBezTo>
                <a:cubicBezTo>
                  <a:pt x="976" y="70"/>
                  <a:pt x="974" y="68"/>
                  <a:pt x="972" y="68"/>
                </a:cubicBezTo>
                <a:cubicBezTo>
                  <a:pt x="969" y="68"/>
                  <a:pt x="967" y="70"/>
                  <a:pt x="967" y="73"/>
                </a:cubicBezTo>
                <a:close/>
                <a:moveTo>
                  <a:pt x="786" y="346"/>
                </a:moveTo>
                <a:cubicBezTo>
                  <a:pt x="786" y="343"/>
                  <a:pt x="784" y="341"/>
                  <a:pt x="781" y="341"/>
                </a:cubicBezTo>
                <a:cubicBezTo>
                  <a:pt x="778" y="341"/>
                  <a:pt x="776" y="343"/>
                  <a:pt x="776" y="346"/>
                </a:cubicBezTo>
                <a:cubicBezTo>
                  <a:pt x="776" y="348"/>
                  <a:pt x="778" y="350"/>
                  <a:pt x="781" y="350"/>
                </a:cubicBezTo>
                <a:cubicBezTo>
                  <a:pt x="784" y="350"/>
                  <a:pt x="786" y="348"/>
                  <a:pt x="786" y="346"/>
                </a:cubicBezTo>
                <a:close/>
                <a:moveTo>
                  <a:pt x="954" y="73"/>
                </a:moveTo>
                <a:cubicBezTo>
                  <a:pt x="954" y="75"/>
                  <a:pt x="956" y="77"/>
                  <a:pt x="958" y="77"/>
                </a:cubicBezTo>
                <a:cubicBezTo>
                  <a:pt x="961" y="77"/>
                  <a:pt x="963" y="75"/>
                  <a:pt x="963" y="73"/>
                </a:cubicBezTo>
                <a:cubicBezTo>
                  <a:pt x="963" y="70"/>
                  <a:pt x="961" y="68"/>
                  <a:pt x="958" y="68"/>
                </a:cubicBezTo>
                <a:cubicBezTo>
                  <a:pt x="956" y="68"/>
                  <a:pt x="954" y="70"/>
                  <a:pt x="954" y="73"/>
                </a:cubicBezTo>
                <a:close/>
                <a:moveTo>
                  <a:pt x="951" y="37"/>
                </a:moveTo>
                <a:cubicBezTo>
                  <a:pt x="954" y="37"/>
                  <a:pt x="956" y="34"/>
                  <a:pt x="956" y="32"/>
                </a:cubicBezTo>
                <a:cubicBezTo>
                  <a:pt x="956" y="29"/>
                  <a:pt x="954" y="27"/>
                  <a:pt x="951" y="27"/>
                </a:cubicBezTo>
                <a:cubicBezTo>
                  <a:pt x="949" y="27"/>
                  <a:pt x="947" y="29"/>
                  <a:pt x="947" y="32"/>
                </a:cubicBezTo>
                <a:cubicBezTo>
                  <a:pt x="947" y="34"/>
                  <a:pt x="949" y="37"/>
                  <a:pt x="951" y="37"/>
                </a:cubicBezTo>
                <a:close/>
                <a:moveTo>
                  <a:pt x="940" y="73"/>
                </a:moveTo>
                <a:cubicBezTo>
                  <a:pt x="940" y="75"/>
                  <a:pt x="942" y="77"/>
                  <a:pt x="944" y="77"/>
                </a:cubicBezTo>
                <a:cubicBezTo>
                  <a:pt x="947" y="77"/>
                  <a:pt x="949" y="75"/>
                  <a:pt x="949" y="73"/>
                </a:cubicBezTo>
                <a:cubicBezTo>
                  <a:pt x="949" y="70"/>
                  <a:pt x="947" y="68"/>
                  <a:pt x="944" y="68"/>
                </a:cubicBezTo>
                <a:cubicBezTo>
                  <a:pt x="942" y="68"/>
                  <a:pt x="940" y="70"/>
                  <a:pt x="940" y="73"/>
                </a:cubicBezTo>
                <a:close/>
                <a:moveTo>
                  <a:pt x="938" y="64"/>
                </a:moveTo>
                <a:cubicBezTo>
                  <a:pt x="940" y="64"/>
                  <a:pt x="942" y="62"/>
                  <a:pt x="942" y="59"/>
                </a:cubicBezTo>
                <a:cubicBezTo>
                  <a:pt x="942" y="57"/>
                  <a:pt x="940" y="55"/>
                  <a:pt x="938" y="55"/>
                </a:cubicBezTo>
                <a:cubicBezTo>
                  <a:pt x="935" y="55"/>
                  <a:pt x="933" y="57"/>
                  <a:pt x="933" y="59"/>
                </a:cubicBezTo>
                <a:cubicBezTo>
                  <a:pt x="933" y="62"/>
                  <a:pt x="935" y="64"/>
                  <a:pt x="938" y="64"/>
                </a:cubicBezTo>
                <a:close/>
                <a:moveTo>
                  <a:pt x="965" y="55"/>
                </a:moveTo>
                <a:cubicBezTo>
                  <a:pt x="962" y="55"/>
                  <a:pt x="960" y="57"/>
                  <a:pt x="960" y="59"/>
                </a:cubicBezTo>
                <a:cubicBezTo>
                  <a:pt x="960" y="62"/>
                  <a:pt x="962" y="64"/>
                  <a:pt x="965" y="64"/>
                </a:cubicBezTo>
                <a:cubicBezTo>
                  <a:pt x="967" y="64"/>
                  <a:pt x="969" y="62"/>
                  <a:pt x="969" y="59"/>
                </a:cubicBezTo>
                <a:cubicBezTo>
                  <a:pt x="969" y="57"/>
                  <a:pt x="967" y="55"/>
                  <a:pt x="965" y="55"/>
                </a:cubicBezTo>
                <a:close/>
                <a:moveTo>
                  <a:pt x="999" y="68"/>
                </a:moveTo>
                <a:cubicBezTo>
                  <a:pt x="996" y="68"/>
                  <a:pt x="994" y="70"/>
                  <a:pt x="994" y="73"/>
                </a:cubicBezTo>
                <a:cubicBezTo>
                  <a:pt x="994" y="75"/>
                  <a:pt x="996" y="77"/>
                  <a:pt x="999" y="77"/>
                </a:cubicBezTo>
                <a:cubicBezTo>
                  <a:pt x="1001" y="77"/>
                  <a:pt x="1003" y="75"/>
                  <a:pt x="1003" y="73"/>
                </a:cubicBezTo>
                <a:cubicBezTo>
                  <a:pt x="1003" y="70"/>
                  <a:pt x="1001" y="68"/>
                  <a:pt x="999" y="68"/>
                </a:cubicBezTo>
                <a:close/>
                <a:moveTo>
                  <a:pt x="938" y="37"/>
                </a:moveTo>
                <a:cubicBezTo>
                  <a:pt x="940" y="37"/>
                  <a:pt x="942" y="34"/>
                  <a:pt x="942" y="32"/>
                </a:cubicBezTo>
                <a:cubicBezTo>
                  <a:pt x="942" y="29"/>
                  <a:pt x="940" y="27"/>
                  <a:pt x="938" y="27"/>
                </a:cubicBezTo>
                <a:cubicBezTo>
                  <a:pt x="935" y="27"/>
                  <a:pt x="933" y="29"/>
                  <a:pt x="933" y="32"/>
                </a:cubicBezTo>
                <a:cubicBezTo>
                  <a:pt x="933" y="34"/>
                  <a:pt x="935" y="37"/>
                  <a:pt x="938" y="37"/>
                </a:cubicBezTo>
                <a:close/>
                <a:moveTo>
                  <a:pt x="988" y="87"/>
                </a:moveTo>
                <a:cubicBezTo>
                  <a:pt x="988" y="89"/>
                  <a:pt x="990" y="91"/>
                  <a:pt x="992" y="91"/>
                </a:cubicBezTo>
                <a:cubicBezTo>
                  <a:pt x="995" y="91"/>
                  <a:pt x="997" y="89"/>
                  <a:pt x="997" y="87"/>
                </a:cubicBezTo>
                <a:cubicBezTo>
                  <a:pt x="997" y="84"/>
                  <a:pt x="995" y="82"/>
                  <a:pt x="992" y="82"/>
                </a:cubicBezTo>
                <a:cubicBezTo>
                  <a:pt x="990" y="82"/>
                  <a:pt x="988" y="84"/>
                  <a:pt x="988" y="87"/>
                </a:cubicBezTo>
                <a:close/>
                <a:moveTo>
                  <a:pt x="1006" y="82"/>
                </a:moveTo>
                <a:cubicBezTo>
                  <a:pt x="1003" y="82"/>
                  <a:pt x="1001" y="84"/>
                  <a:pt x="1001" y="87"/>
                </a:cubicBezTo>
                <a:cubicBezTo>
                  <a:pt x="1001" y="89"/>
                  <a:pt x="1003" y="91"/>
                  <a:pt x="1006" y="91"/>
                </a:cubicBezTo>
                <a:cubicBezTo>
                  <a:pt x="1008" y="91"/>
                  <a:pt x="1010" y="89"/>
                  <a:pt x="1010" y="87"/>
                </a:cubicBezTo>
                <a:cubicBezTo>
                  <a:pt x="1010" y="84"/>
                  <a:pt x="1008" y="82"/>
                  <a:pt x="1006" y="82"/>
                </a:cubicBezTo>
                <a:close/>
                <a:moveTo>
                  <a:pt x="978" y="55"/>
                </a:moveTo>
                <a:cubicBezTo>
                  <a:pt x="976" y="55"/>
                  <a:pt x="974" y="57"/>
                  <a:pt x="974" y="59"/>
                </a:cubicBezTo>
                <a:cubicBezTo>
                  <a:pt x="974" y="62"/>
                  <a:pt x="976" y="64"/>
                  <a:pt x="978" y="64"/>
                </a:cubicBezTo>
                <a:cubicBezTo>
                  <a:pt x="981" y="64"/>
                  <a:pt x="983" y="62"/>
                  <a:pt x="983" y="59"/>
                </a:cubicBezTo>
                <a:cubicBezTo>
                  <a:pt x="983" y="57"/>
                  <a:pt x="981" y="55"/>
                  <a:pt x="978" y="55"/>
                </a:cubicBezTo>
                <a:close/>
                <a:moveTo>
                  <a:pt x="863" y="96"/>
                </a:moveTo>
                <a:cubicBezTo>
                  <a:pt x="860" y="96"/>
                  <a:pt x="858" y="98"/>
                  <a:pt x="858" y="100"/>
                </a:cubicBezTo>
                <a:cubicBezTo>
                  <a:pt x="858" y="103"/>
                  <a:pt x="860" y="105"/>
                  <a:pt x="863" y="105"/>
                </a:cubicBezTo>
                <a:cubicBezTo>
                  <a:pt x="865" y="105"/>
                  <a:pt x="867" y="103"/>
                  <a:pt x="867" y="100"/>
                </a:cubicBezTo>
                <a:cubicBezTo>
                  <a:pt x="867" y="98"/>
                  <a:pt x="865" y="96"/>
                  <a:pt x="863" y="96"/>
                </a:cubicBezTo>
                <a:close/>
                <a:moveTo>
                  <a:pt x="985" y="68"/>
                </a:moveTo>
                <a:cubicBezTo>
                  <a:pt x="983" y="68"/>
                  <a:pt x="981" y="70"/>
                  <a:pt x="981" y="73"/>
                </a:cubicBezTo>
                <a:cubicBezTo>
                  <a:pt x="981" y="75"/>
                  <a:pt x="983" y="77"/>
                  <a:pt x="985" y="77"/>
                </a:cubicBezTo>
                <a:cubicBezTo>
                  <a:pt x="988" y="77"/>
                  <a:pt x="990" y="75"/>
                  <a:pt x="990" y="73"/>
                </a:cubicBezTo>
                <a:cubicBezTo>
                  <a:pt x="990" y="70"/>
                  <a:pt x="988" y="68"/>
                  <a:pt x="985" y="68"/>
                </a:cubicBezTo>
                <a:close/>
                <a:moveTo>
                  <a:pt x="892" y="114"/>
                </a:moveTo>
                <a:cubicBezTo>
                  <a:pt x="892" y="116"/>
                  <a:pt x="894" y="118"/>
                  <a:pt x="897" y="118"/>
                </a:cubicBezTo>
                <a:cubicBezTo>
                  <a:pt x="899" y="118"/>
                  <a:pt x="901" y="116"/>
                  <a:pt x="901" y="114"/>
                </a:cubicBezTo>
                <a:cubicBezTo>
                  <a:pt x="901" y="111"/>
                  <a:pt x="899" y="109"/>
                  <a:pt x="897" y="109"/>
                </a:cubicBezTo>
                <a:cubicBezTo>
                  <a:pt x="894" y="109"/>
                  <a:pt x="892" y="111"/>
                  <a:pt x="892" y="114"/>
                </a:cubicBezTo>
                <a:close/>
                <a:moveTo>
                  <a:pt x="872" y="155"/>
                </a:moveTo>
                <a:cubicBezTo>
                  <a:pt x="872" y="157"/>
                  <a:pt x="874" y="159"/>
                  <a:pt x="876" y="159"/>
                </a:cubicBezTo>
                <a:cubicBezTo>
                  <a:pt x="879" y="159"/>
                  <a:pt x="881" y="157"/>
                  <a:pt x="881" y="155"/>
                </a:cubicBezTo>
                <a:cubicBezTo>
                  <a:pt x="881" y="152"/>
                  <a:pt x="879" y="150"/>
                  <a:pt x="876" y="150"/>
                </a:cubicBezTo>
                <a:cubicBezTo>
                  <a:pt x="874" y="150"/>
                  <a:pt x="872" y="152"/>
                  <a:pt x="872" y="155"/>
                </a:cubicBezTo>
                <a:close/>
                <a:moveTo>
                  <a:pt x="879" y="114"/>
                </a:moveTo>
                <a:cubicBezTo>
                  <a:pt x="879" y="116"/>
                  <a:pt x="881" y="118"/>
                  <a:pt x="883" y="118"/>
                </a:cubicBezTo>
                <a:cubicBezTo>
                  <a:pt x="886" y="118"/>
                  <a:pt x="888" y="116"/>
                  <a:pt x="888" y="114"/>
                </a:cubicBezTo>
                <a:cubicBezTo>
                  <a:pt x="888" y="111"/>
                  <a:pt x="886" y="109"/>
                  <a:pt x="883" y="109"/>
                </a:cubicBezTo>
                <a:cubicBezTo>
                  <a:pt x="881" y="109"/>
                  <a:pt x="879" y="111"/>
                  <a:pt x="879" y="114"/>
                </a:cubicBezTo>
                <a:close/>
                <a:moveTo>
                  <a:pt x="865" y="168"/>
                </a:moveTo>
                <a:cubicBezTo>
                  <a:pt x="865" y="171"/>
                  <a:pt x="867" y="173"/>
                  <a:pt x="869" y="173"/>
                </a:cubicBezTo>
                <a:cubicBezTo>
                  <a:pt x="872" y="173"/>
                  <a:pt x="874" y="171"/>
                  <a:pt x="874" y="168"/>
                </a:cubicBezTo>
                <a:cubicBezTo>
                  <a:pt x="874" y="166"/>
                  <a:pt x="872" y="164"/>
                  <a:pt x="869" y="164"/>
                </a:cubicBezTo>
                <a:cubicBezTo>
                  <a:pt x="867" y="164"/>
                  <a:pt x="865" y="166"/>
                  <a:pt x="865" y="168"/>
                </a:cubicBezTo>
                <a:close/>
                <a:moveTo>
                  <a:pt x="879" y="141"/>
                </a:moveTo>
                <a:cubicBezTo>
                  <a:pt x="879" y="144"/>
                  <a:pt x="881" y="146"/>
                  <a:pt x="883" y="146"/>
                </a:cubicBezTo>
                <a:cubicBezTo>
                  <a:pt x="886" y="146"/>
                  <a:pt x="888" y="144"/>
                  <a:pt x="888" y="141"/>
                </a:cubicBezTo>
                <a:cubicBezTo>
                  <a:pt x="888" y="139"/>
                  <a:pt x="886" y="137"/>
                  <a:pt x="883" y="137"/>
                </a:cubicBezTo>
                <a:cubicBezTo>
                  <a:pt x="881" y="137"/>
                  <a:pt x="879" y="139"/>
                  <a:pt x="879" y="141"/>
                </a:cubicBezTo>
                <a:close/>
                <a:moveTo>
                  <a:pt x="863" y="150"/>
                </a:moveTo>
                <a:cubicBezTo>
                  <a:pt x="860" y="150"/>
                  <a:pt x="858" y="152"/>
                  <a:pt x="858" y="155"/>
                </a:cubicBezTo>
                <a:cubicBezTo>
                  <a:pt x="858" y="157"/>
                  <a:pt x="860" y="159"/>
                  <a:pt x="863" y="159"/>
                </a:cubicBezTo>
                <a:cubicBezTo>
                  <a:pt x="865" y="159"/>
                  <a:pt x="867" y="157"/>
                  <a:pt x="867" y="155"/>
                </a:cubicBezTo>
                <a:cubicBezTo>
                  <a:pt x="867" y="152"/>
                  <a:pt x="865" y="150"/>
                  <a:pt x="863" y="150"/>
                </a:cubicBezTo>
                <a:close/>
                <a:moveTo>
                  <a:pt x="867" y="127"/>
                </a:moveTo>
                <a:cubicBezTo>
                  <a:pt x="867" y="125"/>
                  <a:pt x="865" y="123"/>
                  <a:pt x="863" y="123"/>
                </a:cubicBezTo>
                <a:cubicBezTo>
                  <a:pt x="860" y="123"/>
                  <a:pt x="858" y="125"/>
                  <a:pt x="858" y="127"/>
                </a:cubicBezTo>
                <a:cubicBezTo>
                  <a:pt x="858" y="130"/>
                  <a:pt x="860" y="132"/>
                  <a:pt x="863" y="132"/>
                </a:cubicBezTo>
                <a:cubicBezTo>
                  <a:pt x="865" y="132"/>
                  <a:pt x="867" y="130"/>
                  <a:pt x="867" y="127"/>
                </a:cubicBezTo>
                <a:close/>
                <a:moveTo>
                  <a:pt x="904" y="96"/>
                </a:moveTo>
                <a:cubicBezTo>
                  <a:pt x="901" y="96"/>
                  <a:pt x="899" y="98"/>
                  <a:pt x="899" y="100"/>
                </a:cubicBezTo>
                <a:cubicBezTo>
                  <a:pt x="899" y="103"/>
                  <a:pt x="901" y="105"/>
                  <a:pt x="904" y="105"/>
                </a:cubicBezTo>
                <a:cubicBezTo>
                  <a:pt x="906" y="105"/>
                  <a:pt x="908" y="103"/>
                  <a:pt x="908" y="100"/>
                </a:cubicBezTo>
                <a:cubicBezTo>
                  <a:pt x="908" y="98"/>
                  <a:pt x="906" y="96"/>
                  <a:pt x="904" y="96"/>
                </a:cubicBezTo>
                <a:close/>
                <a:moveTo>
                  <a:pt x="913" y="100"/>
                </a:moveTo>
                <a:cubicBezTo>
                  <a:pt x="913" y="103"/>
                  <a:pt x="915" y="105"/>
                  <a:pt x="917" y="105"/>
                </a:cubicBezTo>
                <a:cubicBezTo>
                  <a:pt x="920" y="105"/>
                  <a:pt x="922" y="103"/>
                  <a:pt x="922" y="100"/>
                </a:cubicBezTo>
                <a:cubicBezTo>
                  <a:pt x="922" y="98"/>
                  <a:pt x="920" y="96"/>
                  <a:pt x="917" y="96"/>
                </a:cubicBezTo>
                <a:cubicBezTo>
                  <a:pt x="915" y="96"/>
                  <a:pt x="913" y="98"/>
                  <a:pt x="913" y="100"/>
                </a:cubicBezTo>
                <a:close/>
                <a:moveTo>
                  <a:pt x="890" y="96"/>
                </a:moveTo>
                <a:cubicBezTo>
                  <a:pt x="887" y="96"/>
                  <a:pt x="885" y="98"/>
                  <a:pt x="885" y="100"/>
                </a:cubicBezTo>
                <a:cubicBezTo>
                  <a:pt x="885" y="103"/>
                  <a:pt x="887" y="105"/>
                  <a:pt x="890" y="105"/>
                </a:cubicBezTo>
                <a:cubicBezTo>
                  <a:pt x="892" y="105"/>
                  <a:pt x="894" y="103"/>
                  <a:pt x="894" y="100"/>
                </a:cubicBezTo>
                <a:cubicBezTo>
                  <a:pt x="894" y="98"/>
                  <a:pt x="892" y="96"/>
                  <a:pt x="890" y="96"/>
                </a:cubicBezTo>
                <a:close/>
                <a:moveTo>
                  <a:pt x="906" y="114"/>
                </a:moveTo>
                <a:cubicBezTo>
                  <a:pt x="906" y="116"/>
                  <a:pt x="908" y="118"/>
                  <a:pt x="910" y="118"/>
                </a:cubicBezTo>
                <a:cubicBezTo>
                  <a:pt x="913" y="118"/>
                  <a:pt x="915" y="116"/>
                  <a:pt x="915" y="114"/>
                </a:cubicBezTo>
                <a:cubicBezTo>
                  <a:pt x="915" y="111"/>
                  <a:pt x="913" y="109"/>
                  <a:pt x="910" y="109"/>
                </a:cubicBezTo>
                <a:cubicBezTo>
                  <a:pt x="908" y="109"/>
                  <a:pt x="906" y="111"/>
                  <a:pt x="906" y="114"/>
                </a:cubicBezTo>
                <a:close/>
                <a:moveTo>
                  <a:pt x="919" y="87"/>
                </a:moveTo>
                <a:cubicBezTo>
                  <a:pt x="919" y="89"/>
                  <a:pt x="921" y="91"/>
                  <a:pt x="924" y="91"/>
                </a:cubicBezTo>
                <a:cubicBezTo>
                  <a:pt x="926" y="91"/>
                  <a:pt x="929" y="89"/>
                  <a:pt x="929" y="87"/>
                </a:cubicBezTo>
                <a:cubicBezTo>
                  <a:pt x="929" y="84"/>
                  <a:pt x="926" y="82"/>
                  <a:pt x="924" y="82"/>
                </a:cubicBezTo>
                <a:cubicBezTo>
                  <a:pt x="921" y="82"/>
                  <a:pt x="919" y="84"/>
                  <a:pt x="919" y="87"/>
                </a:cubicBezTo>
                <a:close/>
                <a:moveTo>
                  <a:pt x="1013" y="96"/>
                </a:moveTo>
                <a:cubicBezTo>
                  <a:pt x="1010" y="96"/>
                  <a:pt x="1008" y="98"/>
                  <a:pt x="1008" y="100"/>
                </a:cubicBezTo>
                <a:cubicBezTo>
                  <a:pt x="1008" y="103"/>
                  <a:pt x="1010" y="105"/>
                  <a:pt x="1013" y="105"/>
                </a:cubicBezTo>
                <a:cubicBezTo>
                  <a:pt x="1015" y="105"/>
                  <a:pt x="1017" y="103"/>
                  <a:pt x="1017" y="100"/>
                </a:cubicBezTo>
                <a:cubicBezTo>
                  <a:pt x="1017" y="98"/>
                  <a:pt x="1015" y="96"/>
                  <a:pt x="1013" y="96"/>
                </a:cubicBezTo>
                <a:close/>
                <a:moveTo>
                  <a:pt x="926" y="73"/>
                </a:moveTo>
                <a:cubicBezTo>
                  <a:pt x="926" y="75"/>
                  <a:pt x="928" y="77"/>
                  <a:pt x="931" y="77"/>
                </a:cubicBezTo>
                <a:cubicBezTo>
                  <a:pt x="933" y="77"/>
                  <a:pt x="935" y="75"/>
                  <a:pt x="935" y="73"/>
                </a:cubicBezTo>
                <a:cubicBezTo>
                  <a:pt x="935" y="70"/>
                  <a:pt x="933" y="68"/>
                  <a:pt x="931" y="68"/>
                </a:cubicBezTo>
                <a:cubicBezTo>
                  <a:pt x="928" y="68"/>
                  <a:pt x="926" y="70"/>
                  <a:pt x="926" y="73"/>
                </a:cubicBezTo>
                <a:close/>
                <a:moveTo>
                  <a:pt x="1076" y="127"/>
                </a:moveTo>
                <a:cubicBezTo>
                  <a:pt x="1076" y="130"/>
                  <a:pt x="1078" y="132"/>
                  <a:pt x="1081" y="132"/>
                </a:cubicBezTo>
                <a:cubicBezTo>
                  <a:pt x="1083" y="132"/>
                  <a:pt x="1085" y="130"/>
                  <a:pt x="1085" y="127"/>
                </a:cubicBezTo>
                <a:cubicBezTo>
                  <a:pt x="1085" y="125"/>
                  <a:pt x="1083" y="123"/>
                  <a:pt x="1081" y="123"/>
                </a:cubicBezTo>
                <a:cubicBezTo>
                  <a:pt x="1078" y="123"/>
                  <a:pt x="1076" y="125"/>
                  <a:pt x="1076" y="127"/>
                </a:cubicBezTo>
                <a:close/>
                <a:moveTo>
                  <a:pt x="1131" y="127"/>
                </a:moveTo>
                <a:cubicBezTo>
                  <a:pt x="1131" y="130"/>
                  <a:pt x="1133" y="132"/>
                  <a:pt x="1135" y="132"/>
                </a:cubicBezTo>
                <a:cubicBezTo>
                  <a:pt x="1138" y="132"/>
                  <a:pt x="1140" y="130"/>
                  <a:pt x="1140" y="127"/>
                </a:cubicBezTo>
                <a:cubicBezTo>
                  <a:pt x="1140" y="125"/>
                  <a:pt x="1138" y="123"/>
                  <a:pt x="1135" y="123"/>
                </a:cubicBezTo>
                <a:cubicBezTo>
                  <a:pt x="1133" y="123"/>
                  <a:pt x="1131" y="125"/>
                  <a:pt x="1131" y="127"/>
                </a:cubicBezTo>
                <a:close/>
                <a:moveTo>
                  <a:pt x="1115" y="82"/>
                </a:moveTo>
                <a:cubicBezTo>
                  <a:pt x="1112" y="82"/>
                  <a:pt x="1110" y="84"/>
                  <a:pt x="1110" y="87"/>
                </a:cubicBezTo>
                <a:cubicBezTo>
                  <a:pt x="1110" y="89"/>
                  <a:pt x="1112" y="91"/>
                  <a:pt x="1115" y="91"/>
                </a:cubicBezTo>
                <a:cubicBezTo>
                  <a:pt x="1117" y="91"/>
                  <a:pt x="1119" y="89"/>
                  <a:pt x="1119" y="87"/>
                </a:cubicBezTo>
                <a:cubicBezTo>
                  <a:pt x="1119" y="84"/>
                  <a:pt x="1117" y="82"/>
                  <a:pt x="1115" y="82"/>
                </a:cubicBezTo>
                <a:close/>
                <a:moveTo>
                  <a:pt x="1142" y="109"/>
                </a:moveTo>
                <a:cubicBezTo>
                  <a:pt x="1139" y="109"/>
                  <a:pt x="1137" y="111"/>
                  <a:pt x="1137" y="114"/>
                </a:cubicBezTo>
                <a:cubicBezTo>
                  <a:pt x="1137" y="116"/>
                  <a:pt x="1139" y="118"/>
                  <a:pt x="1142" y="118"/>
                </a:cubicBezTo>
                <a:cubicBezTo>
                  <a:pt x="1144" y="118"/>
                  <a:pt x="1146" y="116"/>
                  <a:pt x="1146" y="114"/>
                </a:cubicBezTo>
                <a:cubicBezTo>
                  <a:pt x="1146" y="111"/>
                  <a:pt x="1144" y="109"/>
                  <a:pt x="1142" y="109"/>
                </a:cubicBezTo>
                <a:close/>
                <a:moveTo>
                  <a:pt x="1133" y="87"/>
                </a:moveTo>
                <a:cubicBezTo>
                  <a:pt x="1133" y="84"/>
                  <a:pt x="1131" y="82"/>
                  <a:pt x="1128" y="82"/>
                </a:cubicBezTo>
                <a:cubicBezTo>
                  <a:pt x="1126" y="82"/>
                  <a:pt x="1124" y="84"/>
                  <a:pt x="1124" y="87"/>
                </a:cubicBezTo>
                <a:cubicBezTo>
                  <a:pt x="1124" y="89"/>
                  <a:pt x="1126" y="91"/>
                  <a:pt x="1128" y="91"/>
                </a:cubicBezTo>
                <a:cubicBezTo>
                  <a:pt x="1131" y="91"/>
                  <a:pt x="1133" y="89"/>
                  <a:pt x="1133" y="87"/>
                </a:cubicBezTo>
                <a:close/>
                <a:moveTo>
                  <a:pt x="1117" y="100"/>
                </a:moveTo>
                <a:cubicBezTo>
                  <a:pt x="1117" y="103"/>
                  <a:pt x="1119" y="105"/>
                  <a:pt x="1121" y="105"/>
                </a:cubicBezTo>
                <a:cubicBezTo>
                  <a:pt x="1124" y="105"/>
                  <a:pt x="1126" y="103"/>
                  <a:pt x="1126" y="100"/>
                </a:cubicBezTo>
                <a:cubicBezTo>
                  <a:pt x="1126" y="98"/>
                  <a:pt x="1124" y="96"/>
                  <a:pt x="1121" y="96"/>
                </a:cubicBezTo>
                <a:cubicBezTo>
                  <a:pt x="1119" y="96"/>
                  <a:pt x="1117" y="98"/>
                  <a:pt x="1117" y="100"/>
                </a:cubicBezTo>
                <a:close/>
                <a:moveTo>
                  <a:pt x="1144" y="127"/>
                </a:moveTo>
                <a:cubicBezTo>
                  <a:pt x="1144" y="130"/>
                  <a:pt x="1146" y="132"/>
                  <a:pt x="1149" y="132"/>
                </a:cubicBezTo>
                <a:cubicBezTo>
                  <a:pt x="1151" y="132"/>
                  <a:pt x="1153" y="130"/>
                  <a:pt x="1153" y="127"/>
                </a:cubicBezTo>
                <a:cubicBezTo>
                  <a:pt x="1153" y="125"/>
                  <a:pt x="1151" y="123"/>
                  <a:pt x="1149" y="123"/>
                </a:cubicBezTo>
                <a:cubicBezTo>
                  <a:pt x="1146" y="123"/>
                  <a:pt x="1144" y="125"/>
                  <a:pt x="1144" y="127"/>
                </a:cubicBezTo>
                <a:close/>
                <a:moveTo>
                  <a:pt x="1128" y="109"/>
                </a:moveTo>
                <a:cubicBezTo>
                  <a:pt x="1126" y="109"/>
                  <a:pt x="1124" y="111"/>
                  <a:pt x="1124" y="114"/>
                </a:cubicBezTo>
                <a:cubicBezTo>
                  <a:pt x="1124" y="116"/>
                  <a:pt x="1126" y="118"/>
                  <a:pt x="1128" y="118"/>
                </a:cubicBezTo>
                <a:cubicBezTo>
                  <a:pt x="1131" y="118"/>
                  <a:pt x="1133" y="116"/>
                  <a:pt x="1133" y="114"/>
                </a:cubicBezTo>
                <a:cubicBezTo>
                  <a:pt x="1133" y="111"/>
                  <a:pt x="1131" y="109"/>
                  <a:pt x="1128" y="109"/>
                </a:cubicBezTo>
                <a:close/>
                <a:moveTo>
                  <a:pt x="1142" y="491"/>
                </a:moveTo>
                <a:cubicBezTo>
                  <a:pt x="1139" y="491"/>
                  <a:pt x="1137" y="493"/>
                  <a:pt x="1137" y="496"/>
                </a:cubicBezTo>
                <a:cubicBezTo>
                  <a:pt x="1137" y="498"/>
                  <a:pt x="1139" y="500"/>
                  <a:pt x="1142" y="500"/>
                </a:cubicBezTo>
                <a:cubicBezTo>
                  <a:pt x="1144" y="500"/>
                  <a:pt x="1146" y="498"/>
                  <a:pt x="1146" y="496"/>
                </a:cubicBezTo>
                <a:cubicBezTo>
                  <a:pt x="1146" y="493"/>
                  <a:pt x="1144" y="491"/>
                  <a:pt x="1142" y="491"/>
                </a:cubicBezTo>
                <a:close/>
                <a:moveTo>
                  <a:pt x="1146" y="141"/>
                </a:moveTo>
                <a:cubicBezTo>
                  <a:pt x="1146" y="139"/>
                  <a:pt x="1144" y="137"/>
                  <a:pt x="1142" y="137"/>
                </a:cubicBezTo>
                <a:cubicBezTo>
                  <a:pt x="1139" y="137"/>
                  <a:pt x="1137" y="139"/>
                  <a:pt x="1137" y="141"/>
                </a:cubicBezTo>
                <a:cubicBezTo>
                  <a:pt x="1137" y="144"/>
                  <a:pt x="1139" y="146"/>
                  <a:pt x="1142" y="146"/>
                </a:cubicBezTo>
                <a:cubicBezTo>
                  <a:pt x="1144" y="146"/>
                  <a:pt x="1146" y="144"/>
                  <a:pt x="1146" y="141"/>
                </a:cubicBezTo>
                <a:close/>
                <a:moveTo>
                  <a:pt x="1155" y="109"/>
                </a:moveTo>
                <a:cubicBezTo>
                  <a:pt x="1153" y="109"/>
                  <a:pt x="1151" y="111"/>
                  <a:pt x="1151" y="114"/>
                </a:cubicBezTo>
                <a:cubicBezTo>
                  <a:pt x="1151" y="116"/>
                  <a:pt x="1153" y="118"/>
                  <a:pt x="1155" y="118"/>
                </a:cubicBezTo>
                <a:cubicBezTo>
                  <a:pt x="1158" y="118"/>
                  <a:pt x="1160" y="116"/>
                  <a:pt x="1160" y="114"/>
                </a:cubicBezTo>
                <a:cubicBezTo>
                  <a:pt x="1160" y="111"/>
                  <a:pt x="1158" y="109"/>
                  <a:pt x="1155" y="109"/>
                </a:cubicBezTo>
                <a:close/>
                <a:moveTo>
                  <a:pt x="1146" y="550"/>
                </a:moveTo>
                <a:cubicBezTo>
                  <a:pt x="1146" y="548"/>
                  <a:pt x="1144" y="546"/>
                  <a:pt x="1142" y="546"/>
                </a:cubicBezTo>
                <a:cubicBezTo>
                  <a:pt x="1139" y="546"/>
                  <a:pt x="1137" y="548"/>
                  <a:pt x="1137" y="550"/>
                </a:cubicBezTo>
                <a:cubicBezTo>
                  <a:pt x="1137" y="553"/>
                  <a:pt x="1139" y="555"/>
                  <a:pt x="1142" y="555"/>
                </a:cubicBezTo>
                <a:cubicBezTo>
                  <a:pt x="1144" y="555"/>
                  <a:pt x="1146" y="553"/>
                  <a:pt x="1146" y="550"/>
                </a:cubicBezTo>
                <a:close/>
                <a:moveTo>
                  <a:pt x="1160" y="141"/>
                </a:moveTo>
                <a:cubicBezTo>
                  <a:pt x="1160" y="139"/>
                  <a:pt x="1158" y="137"/>
                  <a:pt x="1155" y="137"/>
                </a:cubicBezTo>
                <a:cubicBezTo>
                  <a:pt x="1153" y="137"/>
                  <a:pt x="1151" y="139"/>
                  <a:pt x="1151" y="141"/>
                </a:cubicBezTo>
                <a:cubicBezTo>
                  <a:pt x="1151" y="144"/>
                  <a:pt x="1153" y="146"/>
                  <a:pt x="1155" y="146"/>
                </a:cubicBezTo>
                <a:cubicBezTo>
                  <a:pt x="1158" y="146"/>
                  <a:pt x="1160" y="144"/>
                  <a:pt x="1160" y="141"/>
                </a:cubicBezTo>
                <a:close/>
                <a:moveTo>
                  <a:pt x="1149" y="159"/>
                </a:moveTo>
                <a:cubicBezTo>
                  <a:pt x="1151" y="159"/>
                  <a:pt x="1153" y="157"/>
                  <a:pt x="1153" y="155"/>
                </a:cubicBezTo>
                <a:cubicBezTo>
                  <a:pt x="1153" y="152"/>
                  <a:pt x="1151" y="150"/>
                  <a:pt x="1149" y="150"/>
                </a:cubicBezTo>
                <a:cubicBezTo>
                  <a:pt x="1146" y="150"/>
                  <a:pt x="1144" y="152"/>
                  <a:pt x="1144" y="155"/>
                </a:cubicBezTo>
                <a:cubicBezTo>
                  <a:pt x="1144" y="157"/>
                  <a:pt x="1146" y="159"/>
                  <a:pt x="1149" y="159"/>
                </a:cubicBezTo>
                <a:close/>
                <a:moveTo>
                  <a:pt x="1015" y="114"/>
                </a:moveTo>
                <a:cubicBezTo>
                  <a:pt x="1015" y="116"/>
                  <a:pt x="1017" y="118"/>
                  <a:pt x="1019" y="118"/>
                </a:cubicBezTo>
                <a:cubicBezTo>
                  <a:pt x="1022" y="118"/>
                  <a:pt x="1024" y="116"/>
                  <a:pt x="1024" y="114"/>
                </a:cubicBezTo>
                <a:cubicBezTo>
                  <a:pt x="1024" y="111"/>
                  <a:pt x="1022" y="109"/>
                  <a:pt x="1019" y="109"/>
                </a:cubicBezTo>
                <a:cubicBezTo>
                  <a:pt x="1017" y="109"/>
                  <a:pt x="1015" y="111"/>
                  <a:pt x="1015" y="114"/>
                </a:cubicBezTo>
                <a:close/>
                <a:moveTo>
                  <a:pt x="1040" y="96"/>
                </a:moveTo>
                <a:cubicBezTo>
                  <a:pt x="1037" y="96"/>
                  <a:pt x="1035" y="98"/>
                  <a:pt x="1035" y="100"/>
                </a:cubicBezTo>
                <a:cubicBezTo>
                  <a:pt x="1035" y="103"/>
                  <a:pt x="1037" y="105"/>
                  <a:pt x="1040" y="105"/>
                </a:cubicBezTo>
                <a:cubicBezTo>
                  <a:pt x="1042" y="105"/>
                  <a:pt x="1044" y="103"/>
                  <a:pt x="1044" y="100"/>
                </a:cubicBezTo>
                <a:cubicBezTo>
                  <a:pt x="1044" y="98"/>
                  <a:pt x="1042" y="96"/>
                  <a:pt x="1040" y="96"/>
                </a:cubicBezTo>
                <a:close/>
                <a:moveTo>
                  <a:pt x="1042" y="114"/>
                </a:moveTo>
                <a:cubicBezTo>
                  <a:pt x="1042" y="116"/>
                  <a:pt x="1044" y="118"/>
                  <a:pt x="1047" y="118"/>
                </a:cubicBezTo>
                <a:cubicBezTo>
                  <a:pt x="1049" y="118"/>
                  <a:pt x="1051" y="116"/>
                  <a:pt x="1051" y="114"/>
                </a:cubicBezTo>
                <a:cubicBezTo>
                  <a:pt x="1051" y="111"/>
                  <a:pt x="1049" y="109"/>
                  <a:pt x="1047" y="109"/>
                </a:cubicBezTo>
                <a:cubicBezTo>
                  <a:pt x="1044" y="109"/>
                  <a:pt x="1042" y="111"/>
                  <a:pt x="1042" y="114"/>
                </a:cubicBezTo>
                <a:close/>
                <a:moveTo>
                  <a:pt x="1053" y="96"/>
                </a:moveTo>
                <a:cubicBezTo>
                  <a:pt x="1051" y="96"/>
                  <a:pt x="1049" y="98"/>
                  <a:pt x="1049" y="100"/>
                </a:cubicBezTo>
                <a:cubicBezTo>
                  <a:pt x="1049" y="103"/>
                  <a:pt x="1051" y="105"/>
                  <a:pt x="1053" y="105"/>
                </a:cubicBezTo>
                <a:cubicBezTo>
                  <a:pt x="1056" y="105"/>
                  <a:pt x="1058" y="103"/>
                  <a:pt x="1058" y="100"/>
                </a:cubicBezTo>
                <a:cubicBezTo>
                  <a:pt x="1058" y="98"/>
                  <a:pt x="1056" y="96"/>
                  <a:pt x="1053" y="96"/>
                </a:cubicBezTo>
                <a:close/>
                <a:moveTo>
                  <a:pt x="1028" y="114"/>
                </a:moveTo>
                <a:cubicBezTo>
                  <a:pt x="1028" y="116"/>
                  <a:pt x="1030" y="118"/>
                  <a:pt x="1033" y="118"/>
                </a:cubicBezTo>
                <a:cubicBezTo>
                  <a:pt x="1035" y="118"/>
                  <a:pt x="1037" y="116"/>
                  <a:pt x="1037" y="114"/>
                </a:cubicBezTo>
                <a:cubicBezTo>
                  <a:pt x="1037" y="111"/>
                  <a:pt x="1035" y="109"/>
                  <a:pt x="1033" y="109"/>
                </a:cubicBezTo>
                <a:cubicBezTo>
                  <a:pt x="1030" y="109"/>
                  <a:pt x="1028" y="111"/>
                  <a:pt x="1028" y="114"/>
                </a:cubicBezTo>
                <a:close/>
                <a:moveTo>
                  <a:pt x="1026" y="96"/>
                </a:moveTo>
                <a:cubicBezTo>
                  <a:pt x="1024" y="96"/>
                  <a:pt x="1022" y="98"/>
                  <a:pt x="1022" y="100"/>
                </a:cubicBezTo>
                <a:cubicBezTo>
                  <a:pt x="1022" y="103"/>
                  <a:pt x="1024" y="105"/>
                  <a:pt x="1026" y="105"/>
                </a:cubicBezTo>
                <a:cubicBezTo>
                  <a:pt x="1029" y="105"/>
                  <a:pt x="1031" y="103"/>
                  <a:pt x="1031" y="100"/>
                </a:cubicBezTo>
                <a:cubicBezTo>
                  <a:pt x="1031" y="98"/>
                  <a:pt x="1029" y="96"/>
                  <a:pt x="1026" y="96"/>
                </a:cubicBezTo>
                <a:close/>
                <a:moveTo>
                  <a:pt x="1060" y="109"/>
                </a:moveTo>
                <a:cubicBezTo>
                  <a:pt x="1058" y="109"/>
                  <a:pt x="1056" y="111"/>
                  <a:pt x="1056" y="114"/>
                </a:cubicBezTo>
                <a:cubicBezTo>
                  <a:pt x="1056" y="116"/>
                  <a:pt x="1058" y="118"/>
                  <a:pt x="1060" y="118"/>
                </a:cubicBezTo>
                <a:cubicBezTo>
                  <a:pt x="1063" y="118"/>
                  <a:pt x="1065" y="116"/>
                  <a:pt x="1065" y="114"/>
                </a:cubicBezTo>
                <a:cubicBezTo>
                  <a:pt x="1065" y="111"/>
                  <a:pt x="1063" y="109"/>
                  <a:pt x="1060" y="109"/>
                </a:cubicBezTo>
                <a:close/>
                <a:moveTo>
                  <a:pt x="1103" y="100"/>
                </a:moveTo>
                <a:cubicBezTo>
                  <a:pt x="1103" y="103"/>
                  <a:pt x="1105" y="105"/>
                  <a:pt x="1108" y="105"/>
                </a:cubicBezTo>
                <a:cubicBezTo>
                  <a:pt x="1110" y="105"/>
                  <a:pt x="1112" y="103"/>
                  <a:pt x="1112" y="100"/>
                </a:cubicBezTo>
                <a:cubicBezTo>
                  <a:pt x="1112" y="98"/>
                  <a:pt x="1110" y="96"/>
                  <a:pt x="1108" y="96"/>
                </a:cubicBezTo>
                <a:cubicBezTo>
                  <a:pt x="1105" y="96"/>
                  <a:pt x="1103" y="98"/>
                  <a:pt x="1103" y="100"/>
                </a:cubicBezTo>
                <a:close/>
                <a:moveTo>
                  <a:pt x="1087" y="109"/>
                </a:moveTo>
                <a:cubicBezTo>
                  <a:pt x="1085" y="109"/>
                  <a:pt x="1083" y="111"/>
                  <a:pt x="1083" y="114"/>
                </a:cubicBezTo>
                <a:cubicBezTo>
                  <a:pt x="1083" y="116"/>
                  <a:pt x="1085" y="118"/>
                  <a:pt x="1087" y="118"/>
                </a:cubicBezTo>
                <a:cubicBezTo>
                  <a:pt x="1090" y="118"/>
                  <a:pt x="1092" y="116"/>
                  <a:pt x="1092" y="114"/>
                </a:cubicBezTo>
                <a:cubicBezTo>
                  <a:pt x="1092" y="111"/>
                  <a:pt x="1090" y="109"/>
                  <a:pt x="1087" y="109"/>
                </a:cubicBezTo>
                <a:close/>
                <a:moveTo>
                  <a:pt x="1090" y="127"/>
                </a:moveTo>
                <a:cubicBezTo>
                  <a:pt x="1090" y="130"/>
                  <a:pt x="1092" y="132"/>
                  <a:pt x="1094" y="132"/>
                </a:cubicBezTo>
                <a:cubicBezTo>
                  <a:pt x="1097" y="132"/>
                  <a:pt x="1099" y="130"/>
                  <a:pt x="1099" y="127"/>
                </a:cubicBezTo>
                <a:cubicBezTo>
                  <a:pt x="1099" y="125"/>
                  <a:pt x="1097" y="123"/>
                  <a:pt x="1094" y="123"/>
                </a:cubicBezTo>
                <a:cubicBezTo>
                  <a:pt x="1092" y="123"/>
                  <a:pt x="1090" y="125"/>
                  <a:pt x="1090" y="127"/>
                </a:cubicBezTo>
                <a:close/>
                <a:moveTo>
                  <a:pt x="1096" y="114"/>
                </a:moveTo>
                <a:cubicBezTo>
                  <a:pt x="1096" y="116"/>
                  <a:pt x="1099" y="118"/>
                  <a:pt x="1101" y="118"/>
                </a:cubicBezTo>
                <a:cubicBezTo>
                  <a:pt x="1104" y="118"/>
                  <a:pt x="1106" y="116"/>
                  <a:pt x="1106" y="114"/>
                </a:cubicBezTo>
                <a:cubicBezTo>
                  <a:pt x="1106" y="111"/>
                  <a:pt x="1104" y="109"/>
                  <a:pt x="1101" y="109"/>
                </a:cubicBezTo>
                <a:cubicBezTo>
                  <a:pt x="1099" y="109"/>
                  <a:pt x="1096" y="111"/>
                  <a:pt x="1096" y="114"/>
                </a:cubicBezTo>
                <a:close/>
                <a:moveTo>
                  <a:pt x="1140" y="564"/>
                </a:moveTo>
                <a:cubicBezTo>
                  <a:pt x="1140" y="561"/>
                  <a:pt x="1138" y="559"/>
                  <a:pt x="1135" y="559"/>
                </a:cubicBezTo>
                <a:cubicBezTo>
                  <a:pt x="1133" y="559"/>
                  <a:pt x="1131" y="561"/>
                  <a:pt x="1131" y="564"/>
                </a:cubicBezTo>
                <a:cubicBezTo>
                  <a:pt x="1131" y="566"/>
                  <a:pt x="1133" y="568"/>
                  <a:pt x="1135" y="568"/>
                </a:cubicBezTo>
                <a:cubicBezTo>
                  <a:pt x="1138" y="568"/>
                  <a:pt x="1140" y="566"/>
                  <a:pt x="1140" y="564"/>
                </a:cubicBezTo>
                <a:close/>
                <a:moveTo>
                  <a:pt x="1074" y="109"/>
                </a:moveTo>
                <a:cubicBezTo>
                  <a:pt x="1071" y="109"/>
                  <a:pt x="1069" y="111"/>
                  <a:pt x="1069" y="114"/>
                </a:cubicBezTo>
                <a:cubicBezTo>
                  <a:pt x="1069" y="116"/>
                  <a:pt x="1071" y="118"/>
                  <a:pt x="1074" y="118"/>
                </a:cubicBezTo>
                <a:cubicBezTo>
                  <a:pt x="1076" y="118"/>
                  <a:pt x="1078" y="116"/>
                  <a:pt x="1078" y="114"/>
                </a:cubicBezTo>
                <a:cubicBezTo>
                  <a:pt x="1078" y="111"/>
                  <a:pt x="1076" y="109"/>
                  <a:pt x="1074" y="109"/>
                </a:cubicBezTo>
                <a:close/>
                <a:moveTo>
                  <a:pt x="1062" y="127"/>
                </a:moveTo>
                <a:cubicBezTo>
                  <a:pt x="1062" y="130"/>
                  <a:pt x="1064" y="132"/>
                  <a:pt x="1067" y="132"/>
                </a:cubicBezTo>
                <a:cubicBezTo>
                  <a:pt x="1070" y="132"/>
                  <a:pt x="1072" y="130"/>
                  <a:pt x="1072" y="127"/>
                </a:cubicBezTo>
                <a:cubicBezTo>
                  <a:pt x="1072" y="125"/>
                  <a:pt x="1070" y="123"/>
                  <a:pt x="1067" y="123"/>
                </a:cubicBezTo>
                <a:cubicBezTo>
                  <a:pt x="1064" y="123"/>
                  <a:pt x="1062" y="125"/>
                  <a:pt x="1062" y="127"/>
                </a:cubicBezTo>
                <a:close/>
                <a:moveTo>
                  <a:pt x="1106" y="468"/>
                </a:moveTo>
                <a:cubicBezTo>
                  <a:pt x="1106" y="466"/>
                  <a:pt x="1104" y="464"/>
                  <a:pt x="1101" y="464"/>
                </a:cubicBezTo>
                <a:cubicBezTo>
                  <a:pt x="1099" y="464"/>
                  <a:pt x="1096" y="466"/>
                  <a:pt x="1096" y="468"/>
                </a:cubicBezTo>
                <a:cubicBezTo>
                  <a:pt x="1096" y="471"/>
                  <a:pt x="1099" y="473"/>
                  <a:pt x="1101" y="473"/>
                </a:cubicBezTo>
                <a:cubicBezTo>
                  <a:pt x="1104" y="473"/>
                  <a:pt x="1106" y="471"/>
                  <a:pt x="1106" y="468"/>
                </a:cubicBezTo>
                <a:close/>
                <a:moveTo>
                  <a:pt x="640" y="318"/>
                </a:moveTo>
                <a:cubicBezTo>
                  <a:pt x="640" y="321"/>
                  <a:pt x="642" y="323"/>
                  <a:pt x="645" y="323"/>
                </a:cubicBezTo>
                <a:cubicBezTo>
                  <a:pt x="647" y="323"/>
                  <a:pt x="649" y="321"/>
                  <a:pt x="649" y="318"/>
                </a:cubicBezTo>
                <a:cubicBezTo>
                  <a:pt x="649" y="316"/>
                  <a:pt x="647" y="314"/>
                  <a:pt x="645" y="314"/>
                </a:cubicBezTo>
                <a:cubicBezTo>
                  <a:pt x="642" y="314"/>
                  <a:pt x="640" y="316"/>
                  <a:pt x="640" y="318"/>
                </a:cubicBezTo>
                <a:close/>
                <a:moveTo>
                  <a:pt x="652" y="364"/>
                </a:moveTo>
                <a:cubicBezTo>
                  <a:pt x="654" y="364"/>
                  <a:pt x="656" y="362"/>
                  <a:pt x="656" y="359"/>
                </a:cubicBezTo>
                <a:cubicBezTo>
                  <a:pt x="656" y="357"/>
                  <a:pt x="654" y="355"/>
                  <a:pt x="652" y="355"/>
                </a:cubicBezTo>
                <a:cubicBezTo>
                  <a:pt x="649" y="355"/>
                  <a:pt x="647" y="357"/>
                  <a:pt x="647" y="359"/>
                </a:cubicBezTo>
                <a:cubicBezTo>
                  <a:pt x="647" y="362"/>
                  <a:pt x="649" y="364"/>
                  <a:pt x="652" y="364"/>
                </a:cubicBezTo>
                <a:close/>
                <a:moveTo>
                  <a:pt x="647" y="305"/>
                </a:moveTo>
                <a:cubicBezTo>
                  <a:pt x="647" y="307"/>
                  <a:pt x="649" y="309"/>
                  <a:pt x="652" y="309"/>
                </a:cubicBezTo>
                <a:cubicBezTo>
                  <a:pt x="654" y="309"/>
                  <a:pt x="656" y="307"/>
                  <a:pt x="656" y="305"/>
                </a:cubicBezTo>
                <a:cubicBezTo>
                  <a:pt x="656" y="302"/>
                  <a:pt x="654" y="300"/>
                  <a:pt x="652" y="300"/>
                </a:cubicBezTo>
                <a:cubicBezTo>
                  <a:pt x="649" y="300"/>
                  <a:pt x="647" y="302"/>
                  <a:pt x="647" y="305"/>
                </a:cubicBezTo>
                <a:close/>
                <a:moveTo>
                  <a:pt x="706" y="218"/>
                </a:moveTo>
                <a:cubicBezTo>
                  <a:pt x="704" y="218"/>
                  <a:pt x="702" y="220"/>
                  <a:pt x="702" y="223"/>
                </a:cubicBezTo>
                <a:cubicBezTo>
                  <a:pt x="702" y="225"/>
                  <a:pt x="704" y="227"/>
                  <a:pt x="706" y="227"/>
                </a:cubicBezTo>
                <a:cubicBezTo>
                  <a:pt x="709" y="227"/>
                  <a:pt x="711" y="225"/>
                  <a:pt x="711" y="223"/>
                </a:cubicBezTo>
                <a:cubicBezTo>
                  <a:pt x="711" y="220"/>
                  <a:pt x="709" y="218"/>
                  <a:pt x="706" y="218"/>
                </a:cubicBezTo>
                <a:close/>
                <a:moveTo>
                  <a:pt x="645" y="350"/>
                </a:moveTo>
                <a:cubicBezTo>
                  <a:pt x="647" y="350"/>
                  <a:pt x="649" y="348"/>
                  <a:pt x="649" y="346"/>
                </a:cubicBezTo>
                <a:cubicBezTo>
                  <a:pt x="649" y="343"/>
                  <a:pt x="647" y="341"/>
                  <a:pt x="645" y="341"/>
                </a:cubicBezTo>
                <a:cubicBezTo>
                  <a:pt x="642" y="341"/>
                  <a:pt x="640" y="343"/>
                  <a:pt x="640" y="346"/>
                </a:cubicBezTo>
                <a:cubicBezTo>
                  <a:pt x="640" y="348"/>
                  <a:pt x="642" y="350"/>
                  <a:pt x="645" y="350"/>
                </a:cubicBezTo>
                <a:close/>
                <a:moveTo>
                  <a:pt x="638" y="337"/>
                </a:moveTo>
                <a:cubicBezTo>
                  <a:pt x="640" y="337"/>
                  <a:pt x="643" y="335"/>
                  <a:pt x="643" y="332"/>
                </a:cubicBezTo>
                <a:cubicBezTo>
                  <a:pt x="643" y="330"/>
                  <a:pt x="640" y="328"/>
                  <a:pt x="638" y="328"/>
                </a:cubicBezTo>
                <a:cubicBezTo>
                  <a:pt x="635" y="328"/>
                  <a:pt x="633" y="330"/>
                  <a:pt x="633" y="332"/>
                </a:cubicBezTo>
                <a:cubicBezTo>
                  <a:pt x="633" y="335"/>
                  <a:pt x="635" y="337"/>
                  <a:pt x="638" y="337"/>
                </a:cubicBezTo>
                <a:close/>
                <a:moveTo>
                  <a:pt x="658" y="268"/>
                </a:moveTo>
                <a:cubicBezTo>
                  <a:pt x="661" y="268"/>
                  <a:pt x="663" y="266"/>
                  <a:pt x="663" y="264"/>
                </a:cubicBezTo>
                <a:cubicBezTo>
                  <a:pt x="663" y="261"/>
                  <a:pt x="661" y="259"/>
                  <a:pt x="658" y="259"/>
                </a:cubicBezTo>
                <a:cubicBezTo>
                  <a:pt x="656" y="259"/>
                  <a:pt x="654" y="261"/>
                  <a:pt x="654" y="264"/>
                </a:cubicBezTo>
                <a:cubicBezTo>
                  <a:pt x="654" y="266"/>
                  <a:pt x="656" y="268"/>
                  <a:pt x="658" y="268"/>
                </a:cubicBezTo>
                <a:close/>
                <a:moveTo>
                  <a:pt x="638" y="300"/>
                </a:moveTo>
                <a:cubicBezTo>
                  <a:pt x="635" y="300"/>
                  <a:pt x="633" y="302"/>
                  <a:pt x="633" y="305"/>
                </a:cubicBezTo>
                <a:cubicBezTo>
                  <a:pt x="633" y="307"/>
                  <a:pt x="635" y="309"/>
                  <a:pt x="638" y="309"/>
                </a:cubicBezTo>
                <a:cubicBezTo>
                  <a:pt x="640" y="309"/>
                  <a:pt x="643" y="307"/>
                  <a:pt x="643" y="305"/>
                </a:cubicBezTo>
                <a:cubicBezTo>
                  <a:pt x="643" y="302"/>
                  <a:pt x="640" y="300"/>
                  <a:pt x="638" y="300"/>
                </a:cubicBezTo>
                <a:close/>
                <a:moveTo>
                  <a:pt x="688" y="223"/>
                </a:moveTo>
                <a:cubicBezTo>
                  <a:pt x="688" y="225"/>
                  <a:pt x="690" y="227"/>
                  <a:pt x="692" y="227"/>
                </a:cubicBezTo>
                <a:cubicBezTo>
                  <a:pt x="695" y="227"/>
                  <a:pt x="697" y="225"/>
                  <a:pt x="697" y="223"/>
                </a:cubicBezTo>
                <a:cubicBezTo>
                  <a:pt x="697" y="220"/>
                  <a:pt x="695" y="218"/>
                  <a:pt x="692" y="218"/>
                </a:cubicBezTo>
                <a:cubicBezTo>
                  <a:pt x="690" y="218"/>
                  <a:pt x="688" y="220"/>
                  <a:pt x="688" y="223"/>
                </a:cubicBezTo>
                <a:close/>
                <a:moveTo>
                  <a:pt x="681" y="237"/>
                </a:moveTo>
                <a:cubicBezTo>
                  <a:pt x="681" y="239"/>
                  <a:pt x="683" y="241"/>
                  <a:pt x="686" y="241"/>
                </a:cubicBezTo>
                <a:cubicBezTo>
                  <a:pt x="688" y="241"/>
                  <a:pt x="690" y="239"/>
                  <a:pt x="690" y="237"/>
                </a:cubicBezTo>
                <a:cubicBezTo>
                  <a:pt x="690" y="234"/>
                  <a:pt x="688" y="232"/>
                  <a:pt x="686" y="232"/>
                </a:cubicBezTo>
                <a:cubicBezTo>
                  <a:pt x="683" y="232"/>
                  <a:pt x="681" y="234"/>
                  <a:pt x="681" y="237"/>
                </a:cubicBezTo>
                <a:close/>
                <a:moveTo>
                  <a:pt x="699" y="205"/>
                </a:moveTo>
                <a:cubicBezTo>
                  <a:pt x="697" y="205"/>
                  <a:pt x="695" y="207"/>
                  <a:pt x="695" y="209"/>
                </a:cubicBezTo>
                <a:cubicBezTo>
                  <a:pt x="695" y="212"/>
                  <a:pt x="697" y="214"/>
                  <a:pt x="699" y="214"/>
                </a:cubicBezTo>
                <a:cubicBezTo>
                  <a:pt x="702" y="214"/>
                  <a:pt x="704" y="212"/>
                  <a:pt x="704" y="209"/>
                </a:cubicBezTo>
                <a:cubicBezTo>
                  <a:pt x="704" y="207"/>
                  <a:pt x="702" y="205"/>
                  <a:pt x="699" y="205"/>
                </a:cubicBezTo>
                <a:close/>
                <a:moveTo>
                  <a:pt x="672" y="232"/>
                </a:moveTo>
                <a:cubicBezTo>
                  <a:pt x="670" y="232"/>
                  <a:pt x="667" y="234"/>
                  <a:pt x="667" y="237"/>
                </a:cubicBezTo>
                <a:cubicBezTo>
                  <a:pt x="667" y="239"/>
                  <a:pt x="670" y="241"/>
                  <a:pt x="672" y="241"/>
                </a:cubicBezTo>
                <a:cubicBezTo>
                  <a:pt x="675" y="241"/>
                  <a:pt x="677" y="239"/>
                  <a:pt x="677" y="237"/>
                </a:cubicBezTo>
                <a:cubicBezTo>
                  <a:pt x="677" y="234"/>
                  <a:pt x="675" y="232"/>
                  <a:pt x="672" y="232"/>
                </a:cubicBezTo>
                <a:close/>
                <a:moveTo>
                  <a:pt x="654" y="237"/>
                </a:moveTo>
                <a:cubicBezTo>
                  <a:pt x="654" y="239"/>
                  <a:pt x="656" y="241"/>
                  <a:pt x="658" y="241"/>
                </a:cubicBezTo>
                <a:cubicBezTo>
                  <a:pt x="661" y="241"/>
                  <a:pt x="663" y="239"/>
                  <a:pt x="663" y="237"/>
                </a:cubicBezTo>
                <a:cubicBezTo>
                  <a:pt x="663" y="234"/>
                  <a:pt x="661" y="232"/>
                  <a:pt x="658" y="232"/>
                </a:cubicBezTo>
                <a:cubicBezTo>
                  <a:pt x="656" y="232"/>
                  <a:pt x="654" y="234"/>
                  <a:pt x="654" y="237"/>
                </a:cubicBezTo>
                <a:close/>
                <a:moveTo>
                  <a:pt x="674" y="250"/>
                </a:moveTo>
                <a:cubicBezTo>
                  <a:pt x="674" y="253"/>
                  <a:pt x="676" y="255"/>
                  <a:pt x="679" y="255"/>
                </a:cubicBezTo>
                <a:cubicBezTo>
                  <a:pt x="681" y="255"/>
                  <a:pt x="683" y="253"/>
                  <a:pt x="683" y="250"/>
                </a:cubicBezTo>
                <a:cubicBezTo>
                  <a:pt x="683" y="248"/>
                  <a:pt x="681" y="246"/>
                  <a:pt x="679" y="246"/>
                </a:cubicBezTo>
                <a:cubicBezTo>
                  <a:pt x="676" y="246"/>
                  <a:pt x="674" y="248"/>
                  <a:pt x="674" y="250"/>
                </a:cubicBezTo>
                <a:close/>
                <a:moveTo>
                  <a:pt x="627" y="318"/>
                </a:moveTo>
                <a:cubicBezTo>
                  <a:pt x="627" y="321"/>
                  <a:pt x="629" y="323"/>
                  <a:pt x="631" y="323"/>
                </a:cubicBezTo>
                <a:cubicBezTo>
                  <a:pt x="634" y="323"/>
                  <a:pt x="636" y="321"/>
                  <a:pt x="636" y="318"/>
                </a:cubicBezTo>
                <a:cubicBezTo>
                  <a:pt x="636" y="316"/>
                  <a:pt x="634" y="314"/>
                  <a:pt x="631" y="314"/>
                </a:cubicBezTo>
                <a:cubicBezTo>
                  <a:pt x="629" y="314"/>
                  <a:pt x="627" y="316"/>
                  <a:pt x="627" y="318"/>
                </a:cubicBezTo>
                <a:close/>
                <a:moveTo>
                  <a:pt x="704" y="482"/>
                </a:moveTo>
                <a:cubicBezTo>
                  <a:pt x="704" y="480"/>
                  <a:pt x="702" y="478"/>
                  <a:pt x="699" y="478"/>
                </a:cubicBezTo>
                <a:cubicBezTo>
                  <a:pt x="697" y="478"/>
                  <a:pt x="695" y="480"/>
                  <a:pt x="695" y="482"/>
                </a:cubicBezTo>
                <a:cubicBezTo>
                  <a:pt x="695" y="485"/>
                  <a:pt x="697" y="487"/>
                  <a:pt x="699" y="487"/>
                </a:cubicBezTo>
                <a:cubicBezTo>
                  <a:pt x="702" y="487"/>
                  <a:pt x="704" y="485"/>
                  <a:pt x="704" y="482"/>
                </a:cubicBezTo>
                <a:close/>
                <a:moveTo>
                  <a:pt x="699" y="450"/>
                </a:moveTo>
                <a:cubicBezTo>
                  <a:pt x="697" y="450"/>
                  <a:pt x="695" y="452"/>
                  <a:pt x="695" y="455"/>
                </a:cubicBezTo>
                <a:cubicBezTo>
                  <a:pt x="695" y="457"/>
                  <a:pt x="697" y="459"/>
                  <a:pt x="699" y="459"/>
                </a:cubicBezTo>
                <a:cubicBezTo>
                  <a:pt x="702" y="459"/>
                  <a:pt x="704" y="457"/>
                  <a:pt x="704" y="455"/>
                </a:cubicBezTo>
                <a:cubicBezTo>
                  <a:pt x="704" y="452"/>
                  <a:pt x="702" y="450"/>
                  <a:pt x="699" y="450"/>
                </a:cubicBezTo>
                <a:close/>
                <a:moveTo>
                  <a:pt x="690" y="482"/>
                </a:moveTo>
                <a:cubicBezTo>
                  <a:pt x="690" y="480"/>
                  <a:pt x="688" y="478"/>
                  <a:pt x="686" y="478"/>
                </a:cubicBezTo>
                <a:cubicBezTo>
                  <a:pt x="683" y="478"/>
                  <a:pt x="681" y="480"/>
                  <a:pt x="681" y="482"/>
                </a:cubicBezTo>
                <a:cubicBezTo>
                  <a:pt x="681" y="485"/>
                  <a:pt x="683" y="487"/>
                  <a:pt x="686" y="487"/>
                </a:cubicBezTo>
                <a:cubicBezTo>
                  <a:pt x="688" y="487"/>
                  <a:pt x="690" y="485"/>
                  <a:pt x="690" y="482"/>
                </a:cubicBezTo>
                <a:close/>
                <a:moveTo>
                  <a:pt x="658" y="378"/>
                </a:moveTo>
                <a:cubicBezTo>
                  <a:pt x="661" y="378"/>
                  <a:pt x="663" y="375"/>
                  <a:pt x="663" y="373"/>
                </a:cubicBezTo>
                <a:cubicBezTo>
                  <a:pt x="663" y="370"/>
                  <a:pt x="661" y="368"/>
                  <a:pt x="658" y="368"/>
                </a:cubicBezTo>
                <a:cubicBezTo>
                  <a:pt x="656" y="368"/>
                  <a:pt x="654" y="370"/>
                  <a:pt x="654" y="373"/>
                </a:cubicBezTo>
                <a:cubicBezTo>
                  <a:pt x="654" y="375"/>
                  <a:pt x="656" y="378"/>
                  <a:pt x="658" y="378"/>
                </a:cubicBezTo>
                <a:close/>
                <a:moveTo>
                  <a:pt x="713" y="459"/>
                </a:moveTo>
                <a:cubicBezTo>
                  <a:pt x="715" y="459"/>
                  <a:pt x="717" y="457"/>
                  <a:pt x="717" y="455"/>
                </a:cubicBezTo>
                <a:cubicBezTo>
                  <a:pt x="717" y="452"/>
                  <a:pt x="715" y="450"/>
                  <a:pt x="713" y="450"/>
                </a:cubicBezTo>
                <a:cubicBezTo>
                  <a:pt x="710" y="450"/>
                  <a:pt x="708" y="452"/>
                  <a:pt x="708" y="455"/>
                </a:cubicBezTo>
                <a:cubicBezTo>
                  <a:pt x="708" y="457"/>
                  <a:pt x="710" y="459"/>
                  <a:pt x="713" y="459"/>
                </a:cubicBezTo>
                <a:close/>
                <a:moveTo>
                  <a:pt x="711" y="441"/>
                </a:moveTo>
                <a:cubicBezTo>
                  <a:pt x="711" y="439"/>
                  <a:pt x="709" y="437"/>
                  <a:pt x="706" y="437"/>
                </a:cubicBezTo>
                <a:cubicBezTo>
                  <a:pt x="704" y="437"/>
                  <a:pt x="702" y="439"/>
                  <a:pt x="702" y="441"/>
                </a:cubicBezTo>
                <a:cubicBezTo>
                  <a:pt x="702" y="444"/>
                  <a:pt x="704" y="446"/>
                  <a:pt x="706" y="446"/>
                </a:cubicBezTo>
                <a:cubicBezTo>
                  <a:pt x="709" y="446"/>
                  <a:pt x="711" y="444"/>
                  <a:pt x="711" y="441"/>
                </a:cubicBezTo>
                <a:close/>
                <a:moveTo>
                  <a:pt x="692" y="500"/>
                </a:moveTo>
                <a:cubicBezTo>
                  <a:pt x="695" y="500"/>
                  <a:pt x="697" y="498"/>
                  <a:pt x="697" y="496"/>
                </a:cubicBezTo>
                <a:cubicBezTo>
                  <a:pt x="697" y="493"/>
                  <a:pt x="695" y="491"/>
                  <a:pt x="692" y="491"/>
                </a:cubicBezTo>
                <a:cubicBezTo>
                  <a:pt x="690" y="491"/>
                  <a:pt x="688" y="493"/>
                  <a:pt x="688" y="496"/>
                </a:cubicBezTo>
                <a:cubicBezTo>
                  <a:pt x="688" y="498"/>
                  <a:pt x="690" y="500"/>
                  <a:pt x="692" y="500"/>
                </a:cubicBezTo>
                <a:close/>
                <a:moveTo>
                  <a:pt x="665" y="418"/>
                </a:moveTo>
                <a:cubicBezTo>
                  <a:pt x="668" y="418"/>
                  <a:pt x="670" y="416"/>
                  <a:pt x="670" y="414"/>
                </a:cubicBezTo>
                <a:cubicBezTo>
                  <a:pt x="670" y="411"/>
                  <a:pt x="668" y="409"/>
                  <a:pt x="665" y="409"/>
                </a:cubicBezTo>
                <a:cubicBezTo>
                  <a:pt x="663" y="409"/>
                  <a:pt x="661" y="411"/>
                  <a:pt x="661" y="414"/>
                </a:cubicBezTo>
                <a:cubicBezTo>
                  <a:pt x="661" y="416"/>
                  <a:pt x="663" y="418"/>
                  <a:pt x="665" y="418"/>
                </a:cubicBezTo>
                <a:close/>
                <a:moveTo>
                  <a:pt x="672" y="432"/>
                </a:moveTo>
                <a:cubicBezTo>
                  <a:pt x="675" y="432"/>
                  <a:pt x="677" y="430"/>
                  <a:pt x="677" y="428"/>
                </a:cubicBezTo>
                <a:cubicBezTo>
                  <a:pt x="677" y="425"/>
                  <a:pt x="675" y="423"/>
                  <a:pt x="672" y="423"/>
                </a:cubicBezTo>
                <a:cubicBezTo>
                  <a:pt x="670" y="423"/>
                  <a:pt x="667" y="425"/>
                  <a:pt x="667" y="428"/>
                </a:cubicBezTo>
                <a:cubicBezTo>
                  <a:pt x="667" y="430"/>
                  <a:pt x="670" y="432"/>
                  <a:pt x="672" y="432"/>
                </a:cubicBezTo>
                <a:close/>
                <a:moveTo>
                  <a:pt x="679" y="418"/>
                </a:moveTo>
                <a:cubicBezTo>
                  <a:pt x="681" y="418"/>
                  <a:pt x="683" y="416"/>
                  <a:pt x="683" y="414"/>
                </a:cubicBezTo>
                <a:cubicBezTo>
                  <a:pt x="683" y="411"/>
                  <a:pt x="681" y="409"/>
                  <a:pt x="679" y="409"/>
                </a:cubicBezTo>
                <a:cubicBezTo>
                  <a:pt x="676" y="409"/>
                  <a:pt x="674" y="411"/>
                  <a:pt x="674" y="414"/>
                </a:cubicBezTo>
                <a:cubicBezTo>
                  <a:pt x="674" y="416"/>
                  <a:pt x="676" y="418"/>
                  <a:pt x="679" y="418"/>
                </a:cubicBezTo>
                <a:close/>
                <a:moveTo>
                  <a:pt x="679" y="500"/>
                </a:moveTo>
                <a:cubicBezTo>
                  <a:pt x="681" y="500"/>
                  <a:pt x="683" y="498"/>
                  <a:pt x="683" y="496"/>
                </a:cubicBezTo>
                <a:cubicBezTo>
                  <a:pt x="683" y="493"/>
                  <a:pt x="681" y="491"/>
                  <a:pt x="679" y="491"/>
                </a:cubicBezTo>
                <a:cubicBezTo>
                  <a:pt x="676" y="491"/>
                  <a:pt x="674" y="493"/>
                  <a:pt x="674" y="496"/>
                </a:cubicBezTo>
                <a:cubicBezTo>
                  <a:pt x="674" y="498"/>
                  <a:pt x="676" y="500"/>
                  <a:pt x="679" y="500"/>
                </a:cubicBezTo>
                <a:close/>
                <a:moveTo>
                  <a:pt x="667" y="455"/>
                </a:moveTo>
                <a:cubicBezTo>
                  <a:pt x="667" y="457"/>
                  <a:pt x="670" y="459"/>
                  <a:pt x="672" y="459"/>
                </a:cubicBezTo>
                <a:cubicBezTo>
                  <a:pt x="675" y="459"/>
                  <a:pt x="677" y="457"/>
                  <a:pt x="677" y="455"/>
                </a:cubicBezTo>
                <a:cubicBezTo>
                  <a:pt x="677" y="452"/>
                  <a:pt x="675" y="450"/>
                  <a:pt x="672" y="450"/>
                </a:cubicBezTo>
                <a:cubicBezTo>
                  <a:pt x="670" y="450"/>
                  <a:pt x="667" y="452"/>
                  <a:pt x="667" y="455"/>
                </a:cubicBezTo>
                <a:close/>
                <a:moveTo>
                  <a:pt x="1103" y="209"/>
                </a:moveTo>
                <a:cubicBezTo>
                  <a:pt x="1103" y="212"/>
                  <a:pt x="1105" y="214"/>
                  <a:pt x="1108" y="214"/>
                </a:cubicBezTo>
                <a:cubicBezTo>
                  <a:pt x="1110" y="214"/>
                  <a:pt x="1112" y="212"/>
                  <a:pt x="1112" y="209"/>
                </a:cubicBezTo>
                <a:cubicBezTo>
                  <a:pt x="1112" y="207"/>
                  <a:pt x="1110" y="205"/>
                  <a:pt x="1108" y="205"/>
                </a:cubicBezTo>
                <a:cubicBezTo>
                  <a:pt x="1105" y="205"/>
                  <a:pt x="1103" y="207"/>
                  <a:pt x="1103" y="209"/>
                </a:cubicBezTo>
                <a:close/>
                <a:moveTo>
                  <a:pt x="692" y="473"/>
                </a:moveTo>
                <a:cubicBezTo>
                  <a:pt x="695" y="473"/>
                  <a:pt x="697" y="471"/>
                  <a:pt x="697" y="468"/>
                </a:cubicBezTo>
                <a:cubicBezTo>
                  <a:pt x="697" y="466"/>
                  <a:pt x="695" y="464"/>
                  <a:pt x="692" y="464"/>
                </a:cubicBezTo>
                <a:cubicBezTo>
                  <a:pt x="690" y="464"/>
                  <a:pt x="688" y="466"/>
                  <a:pt x="688" y="468"/>
                </a:cubicBezTo>
                <a:cubicBezTo>
                  <a:pt x="688" y="471"/>
                  <a:pt x="690" y="473"/>
                  <a:pt x="692" y="473"/>
                </a:cubicBezTo>
                <a:close/>
                <a:moveTo>
                  <a:pt x="724" y="414"/>
                </a:moveTo>
                <a:cubicBezTo>
                  <a:pt x="724" y="411"/>
                  <a:pt x="722" y="409"/>
                  <a:pt x="720" y="409"/>
                </a:cubicBezTo>
                <a:cubicBezTo>
                  <a:pt x="717" y="409"/>
                  <a:pt x="715" y="411"/>
                  <a:pt x="715" y="414"/>
                </a:cubicBezTo>
                <a:cubicBezTo>
                  <a:pt x="715" y="416"/>
                  <a:pt x="717" y="418"/>
                  <a:pt x="720" y="418"/>
                </a:cubicBezTo>
                <a:cubicBezTo>
                  <a:pt x="722" y="418"/>
                  <a:pt x="724" y="416"/>
                  <a:pt x="724" y="414"/>
                </a:cubicBezTo>
                <a:close/>
                <a:moveTo>
                  <a:pt x="751" y="332"/>
                </a:moveTo>
                <a:cubicBezTo>
                  <a:pt x="751" y="330"/>
                  <a:pt x="749" y="328"/>
                  <a:pt x="747" y="328"/>
                </a:cubicBezTo>
                <a:cubicBezTo>
                  <a:pt x="744" y="328"/>
                  <a:pt x="742" y="330"/>
                  <a:pt x="742" y="332"/>
                </a:cubicBezTo>
                <a:cubicBezTo>
                  <a:pt x="742" y="335"/>
                  <a:pt x="744" y="337"/>
                  <a:pt x="747" y="337"/>
                </a:cubicBezTo>
                <a:cubicBezTo>
                  <a:pt x="749" y="337"/>
                  <a:pt x="751" y="335"/>
                  <a:pt x="751" y="332"/>
                </a:cubicBezTo>
                <a:close/>
                <a:moveTo>
                  <a:pt x="713" y="432"/>
                </a:moveTo>
                <a:cubicBezTo>
                  <a:pt x="715" y="432"/>
                  <a:pt x="717" y="430"/>
                  <a:pt x="717" y="428"/>
                </a:cubicBezTo>
                <a:cubicBezTo>
                  <a:pt x="717" y="425"/>
                  <a:pt x="715" y="423"/>
                  <a:pt x="713" y="423"/>
                </a:cubicBezTo>
                <a:cubicBezTo>
                  <a:pt x="710" y="423"/>
                  <a:pt x="708" y="425"/>
                  <a:pt x="708" y="428"/>
                </a:cubicBezTo>
                <a:cubicBezTo>
                  <a:pt x="708" y="430"/>
                  <a:pt x="710" y="432"/>
                  <a:pt x="713" y="432"/>
                </a:cubicBezTo>
                <a:close/>
                <a:moveTo>
                  <a:pt x="711" y="414"/>
                </a:moveTo>
                <a:cubicBezTo>
                  <a:pt x="711" y="411"/>
                  <a:pt x="709" y="409"/>
                  <a:pt x="706" y="409"/>
                </a:cubicBezTo>
                <a:cubicBezTo>
                  <a:pt x="704" y="409"/>
                  <a:pt x="702" y="411"/>
                  <a:pt x="702" y="414"/>
                </a:cubicBezTo>
                <a:cubicBezTo>
                  <a:pt x="702" y="416"/>
                  <a:pt x="704" y="418"/>
                  <a:pt x="706" y="418"/>
                </a:cubicBezTo>
                <a:cubicBezTo>
                  <a:pt x="709" y="418"/>
                  <a:pt x="711" y="416"/>
                  <a:pt x="711" y="414"/>
                </a:cubicBezTo>
                <a:close/>
                <a:moveTo>
                  <a:pt x="738" y="387"/>
                </a:moveTo>
                <a:cubicBezTo>
                  <a:pt x="738" y="384"/>
                  <a:pt x="736" y="382"/>
                  <a:pt x="733" y="382"/>
                </a:cubicBezTo>
                <a:cubicBezTo>
                  <a:pt x="731" y="382"/>
                  <a:pt x="729" y="384"/>
                  <a:pt x="729" y="387"/>
                </a:cubicBezTo>
                <a:cubicBezTo>
                  <a:pt x="729" y="389"/>
                  <a:pt x="731" y="391"/>
                  <a:pt x="733" y="391"/>
                </a:cubicBezTo>
                <a:cubicBezTo>
                  <a:pt x="736" y="391"/>
                  <a:pt x="738" y="389"/>
                  <a:pt x="738" y="387"/>
                </a:cubicBezTo>
                <a:close/>
                <a:moveTo>
                  <a:pt x="745" y="373"/>
                </a:moveTo>
                <a:cubicBezTo>
                  <a:pt x="745" y="370"/>
                  <a:pt x="743" y="368"/>
                  <a:pt x="740" y="368"/>
                </a:cubicBezTo>
                <a:cubicBezTo>
                  <a:pt x="738" y="368"/>
                  <a:pt x="736" y="370"/>
                  <a:pt x="736" y="373"/>
                </a:cubicBezTo>
                <a:cubicBezTo>
                  <a:pt x="736" y="375"/>
                  <a:pt x="738" y="378"/>
                  <a:pt x="740" y="378"/>
                </a:cubicBezTo>
                <a:cubicBezTo>
                  <a:pt x="743" y="378"/>
                  <a:pt x="745" y="375"/>
                  <a:pt x="745" y="373"/>
                </a:cubicBezTo>
                <a:close/>
                <a:moveTo>
                  <a:pt x="731" y="400"/>
                </a:moveTo>
                <a:cubicBezTo>
                  <a:pt x="731" y="398"/>
                  <a:pt x="729" y="396"/>
                  <a:pt x="727" y="396"/>
                </a:cubicBezTo>
                <a:cubicBezTo>
                  <a:pt x="724" y="396"/>
                  <a:pt x="722" y="398"/>
                  <a:pt x="722" y="400"/>
                </a:cubicBezTo>
                <a:cubicBezTo>
                  <a:pt x="722" y="403"/>
                  <a:pt x="724" y="405"/>
                  <a:pt x="727" y="405"/>
                </a:cubicBezTo>
                <a:cubicBezTo>
                  <a:pt x="729" y="405"/>
                  <a:pt x="731" y="403"/>
                  <a:pt x="731" y="400"/>
                </a:cubicBezTo>
                <a:close/>
                <a:moveTo>
                  <a:pt x="690" y="455"/>
                </a:moveTo>
                <a:cubicBezTo>
                  <a:pt x="690" y="452"/>
                  <a:pt x="688" y="450"/>
                  <a:pt x="686" y="450"/>
                </a:cubicBezTo>
                <a:cubicBezTo>
                  <a:pt x="683" y="450"/>
                  <a:pt x="681" y="452"/>
                  <a:pt x="681" y="455"/>
                </a:cubicBezTo>
                <a:cubicBezTo>
                  <a:pt x="681" y="457"/>
                  <a:pt x="683" y="459"/>
                  <a:pt x="686" y="459"/>
                </a:cubicBezTo>
                <a:cubicBezTo>
                  <a:pt x="688" y="459"/>
                  <a:pt x="690" y="457"/>
                  <a:pt x="690" y="455"/>
                </a:cubicBezTo>
                <a:close/>
                <a:moveTo>
                  <a:pt x="674" y="468"/>
                </a:moveTo>
                <a:cubicBezTo>
                  <a:pt x="674" y="471"/>
                  <a:pt x="676" y="473"/>
                  <a:pt x="679" y="473"/>
                </a:cubicBezTo>
                <a:cubicBezTo>
                  <a:pt x="681" y="473"/>
                  <a:pt x="683" y="471"/>
                  <a:pt x="683" y="468"/>
                </a:cubicBezTo>
                <a:cubicBezTo>
                  <a:pt x="683" y="466"/>
                  <a:pt x="681" y="464"/>
                  <a:pt x="679" y="464"/>
                </a:cubicBezTo>
                <a:cubicBezTo>
                  <a:pt x="676" y="464"/>
                  <a:pt x="674" y="466"/>
                  <a:pt x="674" y="468"/>
                </a:cubicBezTo>
                <a:close/>
                <a:moveTo>
                  <a:pt x="704" y="428"/>
                </a:moveTo>
                <a:cubicBezTo>
                  <a:pt x="704" y="425"/>
                  <a:pt x="702" y="423"/>
                  <a:pt x="699" y="423"/>
                </a:cubicBezTo>
                <a:cubicBezTo>
                  <a:pt x="697" y="423"/>
                  <a:pt x="695" y="425"/>
                  <a:pt x="695" y="428"/>
                </a:cubicBezTo>
                <a:cubicBezTo>
                  <a:pt x="695" y="430"/>
                  <a:pt x="697" y="432"/>
                  <a:pt x="699" y="432"/>
                </a:cubicBezTo>
                <a:cubicBezTo>
                  <a:pt x="702" y="432"/>
                  <a:pt x="704" y="430"/>
                  <a:pt x="704" y="428"/>
                </a:cubicBezTo>
                <a:close/>
                <a:moveTo>
                  <a:pt x="708" y="237"/>
                </a:moveTo>
                <a:cubicBezTo>
                  <a:pt x="708" y="239"/>
                  <a:pt x="710" y="241"/>
                  <a:pt x="713" y="241"/>
                </a:cubicBezTo>
                <a:cubicBezTo>
                  <a:pt x="715" y="241"/>
                  <a:pt x="717" y="239"/>
                  <a:pt x="717" y="237"/>
                </a:cubicBezTo>
                <a:cubicBezTo>
                  <a:pt x="717" y="234"/>
                  <a:pt x="715" y="232"/>
                  <a:pt x="713" y="232"/>
                </a:cubicBezTo>
                <a:cubicBezTo>
                  <a:pt x="710" y="232"/>
                  <a:pt x="708" y="234"/>
                  <a:pt x="708" y="237"/>
                </a:cubicBezTo>
                <a:close/>
                <a:moveTo>
                  <a:pt x="720" y="473"/>
                </a:moveTo>
                <a:cubicBezTo>
                  <a:pt x="722" y="473"/>
                  <a:pt x="724" y="471"/>
                  <a:pt x="724" y="468"/>
                </a:cubicBezTo>
                <a:cubicBezTo>
                  <a:pt x="724" y="466"/>
                  <a:pt x="722" y="464"/>
                  <a:pt x="720" y="464"/>
                </a:cubicBezTo>
                <a:cubicBezTo>
                  <a:pt x="717" y="464"/>
                  <a:pt x="715" y="466"/>
                  <a:pt x="715" y="468"/>
                </a:cubicBezTo>
                <a:cubicBezTo>
                  <a:pt x="715" y="471"/>
                  <a:pt x="717" y="473"/>
                  <a:pt x="720" y="473"/>
                </a:cubicBezTo>
                <a:close/>
                <a:moveTo>
                  <a:pt x="697" y="441"/>
                </a:moveTo>
                <a:cubicBezTo>
                  <a:pt x="697" y="439"/>
                  <a:pt x="695" y="437"/>
                  <a:pt x="692" y="437"/>
                </a:cubicBezTo>
                <a:cubicBezTo>
                  <a:pt x="690" y="437"/>
                  <a:pt x="688" y="439"/>
                  <a:pt x="688" y="441"/>
                </a:cubicBezTo>
                <a:cubicBezTo>
                  <a:pt x="688" y="444"/>
                  <a:pt x="690" y="446"/>
                  <a:pt x="692" y="446"/>
                </a:cubicBezTo>
                <a:cubicBezTo>
                  <a:pt x="695" y="446"/>
                  <a:pt x="697" y="444"/>
                  <a:pt x="697" y="441"/>
                </a:cubicBezTo>
                <a:close/>
                <a:moveTo>
                  <a:pt x="674" y="441"/>
                </a:moveTo>
                <a:cubicBezTo>
                  <a:pt x="674" y="444"/>
                  <a:pt x="676" y="446"/>
                  <a:pt x="679" y="446"/>
                </a:cubicBezTo>
                <a:cubicBezTo>
                  <a:pt x="681" y="446"/>
                  <a:pt x="683" y="444"/>
                  <a:pt x="683" y="441"/>
                </a:cubicBezTo>
                <a:cubicBezTo>
                  <a:pt x="683" y="439"/>
                  <a:pt x="681" y="437"/>
                  <a:pt x="679" y="437"/>
                </a:cubicBezTo>
                <a:cubicBezTo>
                  <a:pt x="676" y="437"/>
                  <a:pt x="674" y="439"/>
                  <a:pt x="674" y="441"/>
                </a:cubicBezTo>
                <a:close/>
                <a:moveTo>
                  <a:pt x="733" y="218"/>
                </a:moveTo>
                <a:cubicBezTo>
                  <a:pt x="731" y="218"/>
                  <a:pt x="729" y="220"/>
                  <a:pt x="729" y="223"/>
                </a:cubicBezTo>
                <a:cubicBezTo>
                  <a:pt x="729" y="225"/>
                  <a:pt x="731" y="227"/>
                  <a:pt x="733" y="227"/>
                </a:cubicBezTo>
                <a:cubicBezTo>
                  <a:pt x="736" y="227"/>
                  <a:pt x="738" y="225"/>
                  <a:pt x="738" y="223"/>
                </a:cubicBezTo>
                <a:cubicBezTo>
                  <a:pt x="738" y="220"/>
                  <a:pt x="736" y="218"/>
                  <a:pt x="733" y="218"/>
                </a:cubicBezTo>
                <a:close/>
                <a:moveTo>
                  <a:pt x="736" y="237"/>
                </a:moveTo>
                <a:cubicBezTo>
                  <a:pt x="736" y="239"/>
                  <a:pt x="738" y="241"/>
                  <a:pt x="740" y="241"/>
                </a:cubicBezTo>
                <a:cubicBezTo>
                  <a:pt x="743" y="241"/>
                  <a:pt x="745" y="239"/>
                  <a:pt x="745" y="237"/>
                </a:cubicBezTo>
                <a:cubicBezTo>
                  <a:pt x="745" y="234"/>
                  <a:pt x="743" y="232"/>
                  <a:pt x="740" y="232"/>
                </a:cubicBezTo>
                <a:cubicBezTo>
                  <a:pt x="738" y="232"/>
                  <a:pt x="736" y="234"/>
                  <a:pt x="736" y="237"/>
                </a:cubicBezTo>
                <a:close/>
                <a:moveTo>
                  <a:pt x="742" y="223"/>
                </a:moveTo>
                <a:cubicBezTo>
                  <a:pt x="742" y="225"/>
                  <a:pt x="744" y="227"/>
                  <a:pt x="747" y="227"/>
                </a:cubicBezTo>
                <a:cubicBezTo>
                  <a:pt x="749" y="227"/>
                  <a:pt x="751" y="225"/>
                  <a:pt x="751" y="223"/>
                </a:cubicBezTo>
                <a:cubicBezTo>
                  <a:pt x="751" y="220"/>
                  <a:pt x="749" y="218"/>
                  <a:pt x="747" y="218"/>
                </a:cubicBezTo>
                <a:cubicBezTo>
                  <a:pt x="744" y="218"/>
                  <a:pt x="742" y="220"/>
                  <a:pt x="742" y="223"/>
                </a:cubicBezTo>
                <a:close/>
                <a:moveTo>
                  <a:pt x="727" y="205"/>
                </a:moveTo>
                <a:cubicBezTo>
                  <a:pt x="724" y="205"/>
                  <a:pt x="722" y="207"/>
                  <a:pt x="722" y="209"/>
                </a:cubicBezTo>
                <a:cubicBezTo>
                  <a:pt x="722" y="212"/>
                  <a:pt x="724" y="214"/>
                  <a:pt x="727" y="214"/>
                </a:cubicBezTo>
                <a:cubicBezTo>
                  <a:pt x="729" y="214"/>
                  <a:pt x="731" y="212"/>
                  <a:pt x="731" y="209"/>
                </a:cubicBezTo>
                <a:cubicBezTo>
                  <a:pt x="731" y="207"/>
                  <a:pt x="729" y="205"/>
                  <a:pt x="727" y="205"/>
                </a:cubicBezTo>
                <a:close/>
                <a:moveTo>
                  <a:pt x="715" y="223"/>
                </a:moveTo>
                <a:cubicBezTo>
                  <a:pt x="715" y="225"/>
                  <a:pt x="717" y="227"/>
                  <a:pt x="720" y="227"/>
                </a:cubicBezTo>
                <a:cubicBezTo>
                  <a:pt x="722" y="227"/>
                  <a:pt x="724" y="225"/>
                  <a:pt x="724" y="223"/>
                </a:cubicBezTo>
                <a:cubicBezTo>
                  <a:pt x="724" y="220"/>
                  <a:pt x="722" y="218"/>
                  <a:pt x="720" y="218"/>
                </a:cubicBezTo>
                <a:cubicBezTo>
                  <a:pt x="717" y="218"/>
                  <a:pt x="715" y="220"/>
                  <a:pt x="715" y="223"/>
                </a:cubicBezTo>
                <a:close/>
                <a:moveTo>
                  <a:pt x="758" y="318"/>
                </a:moveTo>
                <a:cubicBezTo>
                  <a:pt x="758" y="316"/>
                  <a:pt x="756" y="314"/>
                  <a:pt x="754" y="314"/>
                </a:cubicBezTo>
                <a:cubicBezTo>
                  <a:pt x="751" y="314"/>
                  <a:pt x="749" y="316"/>
                  <a:pt x="749" y="318"/>
                </a:cubicBezTo>
                <a:cubicBezTo>
                  <a:pt x="749" y="321"/>
                  <a:pt x="751" y="323"/>
                  <a:pt x="754" y="323"/>
                </a:cubicBezTo>
                <a:cubicBezTo>
                  <a:pt x="756" y="323"/>
                  <a:pt x="758" y="321"/>
                  <a:pt x="758" y="318"/>
                </a:cubicBezTo>
                <a:close/>
                <a:moveTo>
                  <a:pt x="754" y="205"/>
                </a:moveTo>
                <a:cubicBezTo>
                  <a:pt x="751" y="205"/>
                  <a:pt x="749" y="207"/>
                  <a:pt x="749" y="209"/>
                </a:cubicBezTo>
                <a:cubicBezTo>
                  <a:pt x="749" y="212"/>
                  <a:pt x="751" y="214"/>
                  <a:pt x="754" y="214"/>
                </a:cubicBezTo>
                <a:cubicBezTo>
                  <a:pt x="756" y="214"/>
                  <a:pt x="758" y="212"/>
                  <a:pt x="758" y="209"/>
                </a:cubicBezTo>
                <a:cubicBezTo>
                  <a:pt x="758" y="207"/>
                  <a:pt x="756" y="205"/>
                  <a:pt x="754" y="205"/>
                </a:cubicBezTo>
                <a:close/>
                <a:moveTo>
                  <a:pt x="756" y="223"/>
                </a:moveTo>
                <a:cubicBezTo>
                  <a:pt x="756" y="225"/>
                  <a:pt x="758" y="227"/>
                  <a:pt x="761" y="227"/>
                </a:cubicBezTo>
                <a:cubicBezTo>
                  <a:pt x="763" y="227"/>
                  <a:pt x="765" y="225"/>
                  <a:pt x="765" y="223"/>
                </a:cubicBezTo>
                <a:cubicBezTo>
                  <a:pt x="765" y="220"/>
                  <a:pt x="763" y="218"/>
                  <a:pt x="761" y="218"/>
                </a:cubicBezTo>
                <a:cubicBezTo>
                  <a:pt x="758" y="218"/>
                  <a:pt x="756" y="220"/>
                  <a:pt x="756" y="223"/>
                </a:cubicBezTo>
                <a:close/>
                <a:moveTo>
                  <a:pt x="772" y="264"/>
                </a:moveTo>
                <a:cubicBezTo>
                  <a:pt x="772" y="261"/>
                  <a:pt x="770" y="259"/>
                  <a:pt x="767" y="259"/>
                </a:cubicBezTo>
                <a:cubicBezTo>
                  <a:pt x="765" y="259"/>
                  <a:pt x="763" y="261"/>
                  <a:pt x="763" y="264"/>
                </a:cubicBezTo>
                <a:cubicBezTo>
                  <a:pt x="763" y="266"/>
                  <a:pt x="765" y="268"/>
                  <a:pt x="767" y="268"/>
                </a:cubicBezTo>
                <a:cubicBezTo>
                  <a:pt x="770" y="268"/>
                  <a:pt x="772" y="266"/>
                  <a:pt x="772" y="264"/>
                </a:cubicBezTo>
                <a:close/>
                <a:moveTo>
                  <a:pt x="765" y="305"/>
                </a:moveTo>
                <a:cubicBezTo>
                  <a:pt x="765" y="302"/>
                  <a:pt x="763" y="300"/>
                  <a:pt x="761" y="300"/>
                </a:cubicBezTo>
                <a:cubicBezTo>
                  <a:pt x="758" y="300"/>
                  <a:pt x="756" y="302"/>
                  <a:pt x="756" y="305"/>
                </a:cubicBezTo>
                <a:cubicBezTo>
                  <a:pt x="756" y="307"/>
                  <a:pt x="758" y="309"/>
                  <a:pt x="761" y="309"/>
                </a:cubicBezTo>
                <a:cubicBezTo>
                  <a:pt x="763" y="309"/>
                  <a:pt x="765" y="307"/>
                  <a:pt x="765" y="305"/>
                </a:cubicBezTo>
                <a:close/>
                <a:moveTo>
                  <a:pt x="765" y="278"/>
                </a:moveTo>
                <a:cubicBezTo>
                  <a:pt x="765" y="275"/>
                  <a:pt x="763" y="273"/>
                  <a:pt x="761" y="273"/>
                </a:cubicBezTo>
                <a:cubicBezTo>
                  <a:pt x="758" y="273"/>
                  <a:pt x="756" y="275"/>
                  <a:pt x="756" y="278"/>
                </a:cubicBezTo>
                <a:cubicBezTo>
                  <a:pt x="756" y="280"/>
                  <a:pt x="758" y="282"/>
                  <a:pt x="761" y="282"/>
                </a:cubicBezTo>
                <a:cubicBezTo>
                  <a:pt x="763" y="282"/>
                  <a:pt x="765" y="280"/>
                  <a:pt x="765" y="278"/>
                </a:cubicBezTo>
                <a:close/>
                <a:moveTo>
                  <a:pt x="772" y="209"/>
                </a:moveTo>
                <a:cubicBezTo>
                  <a:pt x="772" y="207"/>
                  <a:pt x="770" y="205"/>
                  <a:pt x="767" y="205"/>
                </a:cubicBezTo>
                <a:cubicBezTo>
                  <a:pt x="765" y="205"/>
                  <a:pt x="763" y="207"/>
                  <a:pt x="763" y="209"/>
                </a:cubicBezTo>
                <a:cubicBezTo>
                  <a:pt x="763" y="212"/>
                  <a:pt x="765" y="214"/>
                  <a:pt x="767" y="214"/>
                </a:cubicBezTo>
                <a:cubicBezTo>
                  <a:pt x="770" y="214"/>
                  <a:pt x="772" y="212"/>
                  <a:pt x="772" y="209"/>
                </a:cubicBezTo>
                <a:close/>
                <a:moveTo>
                  <a:pt x="772" y="237"/>
                </a:moveTo>
                <a:cubicBezTo>
                  <a:pt x="772" y="234"/>
                  <a:pt x="770" y="232"/>
                  <a:pt x="767" y="232"/>
                </a:cubicBezTo>
                <a:cubicBezTo>
                  <a:pt x="765" y="232"/>
                  <a:pt x="763" y="234"/>
                  <a:pt x="763" y="237"/>
                </a:cubicBezTo>
                <a:cubicBezTo>
                  <a:pt x="763" y="239"/>
                  <a:pt x="765" y="241"/>
                  <a:pt x="767" y="241"/>
                </a:cubicBezTo>
                <a:cubicBezTo>
                  <a:pt x="770" y="241"/>
                  <a:pt x="772" y="239"/>
                  <a:pt x="772" y="237"/>
                </a:cubicBezTo>
                <a:close/>
                <a:moveTo>
                  <a:pt x="654" y="400"/>
                </a:moveTo>
                <a:cubicBezTo>
                  <a:pt x="654" y="403"/>
                  <a:pt x="656" y="405"/>
                  <a:pt x="658" y="405"/>
                </a:cubicBezTo>
                <a:cubicBezTo>
                  <a:pt x="661" y="405"/>
                  <a:pt x="663" y="403"/>
                  <a:pt x="663" y="400"/>
                </a:cubicBezTo>
                <a:cubicBezTo>
                  <a:pt x="663" y="398"/>
                  <a:pt x="661" y="396"/>
                  <a:pt x="658" y="396"/>
                </a:cubicBezTo>
                <a:cubicBezTo>
                  <a:pt x="656" y="396"/>
                  <a:pt x="654" y="398"/>
                  <a:pt x="654" y="400"/>
                </a:cubicBezTo>
                <a:close/>
                <a:moveTo>
                  <a:pt x="856" y="255"/>
                </a:moveTo>
                <a:cubicBezTo>
                  <a:pt x="858" y="255"/>
                  <a:pt x="860" y="253"/>
                  <a:pt x="860" y="250"/>
                </a:cubicBezTo>
                <a:cubicBezTo>
                  <a:pt x="860" y="248"/>
                  <a:pt x="858" y="246"/>
                  <a:pt x="856" y="246"/>
                </a:cubicBezTo>
                <a:cubicBezTo>
                  <a:pt x="853" y="246"/>
                  <a:pt x="851" y="248"/>
                  <a:pt x="851" y="250"/>
                </a:cubicBezTo>
                <a:cubicBezTo>
                  <a:pt x="851" y="253"/>
                  <a:pt x="853" y="255"/>
                  <a:pt x="856" y="255"/>
                </a:cubicBezTo>
                <a:close/>
                <a:moveTo>
                  <a:pt x="867" y="237"/>
                </a:moveTo>
                <a:cubicBezTo>
                  <a:pt x="867" y="234"/>
                  <a:pt x="865" y="232"/>
                  <a:pt x="863" y="232"/>
                </a:cubicBezTo>
                <a:cubicBezTo>
                  <a:pt x="860" y="232"/>
                  <a:pt x="858" y="234"/>
                  <a:pt x="858" y="237"/>
                </a:cubicBezTo>
                <a:cubicBezTo>
                  <a:pt x="858" y="239"/>
                  <a:pt x="860" y="241"/>
                  <a:pt x="863" y="241"/>
                </a:cubicBezTo>
                <a:cubicBezTo>
                  <a:pt x="865" y="241"/>
                  <a:pt x="867" y="239"/>
                  <a:pt x="867" y="237"/>
                </a:cubicBezTo>
                <a:close/>
                <a:moveTo>
                  <a:pt x="876" y="268"/>
                </a:moveTo>
                <a:cubicBezTo>
                  <a:pt x="879" y="268"/>
                  <a:pt x="881" y="266"/>
                  <a:pt x="881" y="264"/>
                </a:cubicBezTo>
                <a:cubicBezTo>
                  <a:pt x="881" y="261"/>
                  <a:pt x="879" y="259"/>
                  <a:pt x="876" y="259"/>
                </a:cubicBezTo>
                <a:cubicBezTo>
                  <a:pt x="874" y="259"/>
                  <a:pt x="872" y="261"/>
                  <a:pt x="872" y="264"/>
                </a:cubicBezTo>
                <a:cubicBezTo>
                  <a:pt x="872" y="266"/>
                  <a:pt x="874" y="268"/>
                  <a:pt x="876" y="268"/>
                </a:cubicBezTo>
                <a:close/>
                <a:moveTo>
                  <a:pt x="1119" y="278"/>
                </a:moveTo>
                <a:cubicBezTo>
                  <a:pt x="1119" y="275"/>
                  <a:pt x="1117" y="273"/>
                  <a:pt x="1115" y="273"/>
                </a:cubicBezTo>
                <a:cubicBezTo>
                  <a:pt x="1112" y="273"/>
                  <a:pt x="1110" y="275"/>
                  <a:pt x="1110" y="278"/>
                </a:cubicBezTo>
                <a:cubicBezTo>
                  <a:pt x="1110" y="280"/>
                  <a:pt x="1112" y="282"/>
                  <a:pt x="1115" y="282"/>
                </a:cubicBezTo>
                <a:cubicBezTo>
                  <a:pt x="1117" y="282"/>
                  <a:pt x="1119" y="280"/>
                  <a:pt x="1119" y="278"/>
                </a:cubicBezTo>
                <a:close/>
                <a:moveTo>
                  <a:pt x="1115" y="227"/>
                </a:moveTo>
                <a:cubicBezTo>
                  <a:pt x="1117" y="227"/>
                  <a:pt x="1119" y="225"/>
                  <a:pt x="1119" y="223"/>
                </a:cubicBezTo>
                <a:cubicBezTo>
                  <a:pt x="1119" y="220"/>
                  <a:pt x="1117" y="218"/>
                  <a:pt x="1115" y="218"/>
                </a:cubicBezTo>
                <a:cubicBezTo>
                  <a:pt x="1112" y="218"/>
                  <a:pt x="1110" y="220"/>
                  <a:pt x="1110" y="223"/>
                </a:cubicBezTo>
                <a:cubicBezTo>
                  <a:pt x="1110" y="225"/>
                  <a:pt x="1112" y="227"/>
                  <a:pt x="1115" y="227"/>
                </a:cubicBezTo>
                <a:close/>
                <a:moveTo>
                  <a:pt x="824" y="223"/>
                </a:moveTo>
                <a:cubicBezTo>
                  <a:pt x="824" y="225"/>
                  <a:pt x="826" y="227"/>
                  <a:pt x="829" y="227"/>
                </a:cubicBezTo>
                <a:cubicBezTo>
                  <a:pt x="831" y="227"/>
                  <a:pt x="833" y="225"/>
                  <a:pt x="833" y="223"/>
                </a:cubicBezTo>
                <a:cubicBezTo>
                  <a:pt x="833" y="220"/>
                  <a:pt x="831" y="218"/>
                  <a:pt x="829" y="218"/>
                </a:cubicBezTo>
                <a:cubicBezTo>
                  <a:pt x="826" y="218"/>
                  <a:pt x="824" y="220"/>
                  <a:pt x="824" y="223"/>
                </a:cubicBezTo>
                <a:close/>
                <a:moveTo>
                  <a:pt x="869" y="255"/>
                </a:moveTo>
                <a:cubicBezTo>
                  <a:pt x="872" y="255"/>
                  <a:pt x="874" y="253"/>
                  <a:pt x="874" y="250"/>
                </a:cubicBezTo>
                <a:cubicBezTo>
                  <a:pt x="874" y="248"/>
                  <a:pt x="872" y="246"/>
                  <a:pt x="869" y="246"/>
                </a:cubicBezTo>
                <a:cubicBezTo>
                  <a:pt x="867" y="246"/>
                  <a:pt x="865" y="248"/>
                  <a:pt x="865" y="250"/>
                </a:cubicBezTo>
                <a:cubicBezTo>
                  <a:pt x="865" y="253"/>
                  <a:pt x="867" y="255"/>
                  <a:pt x="869" y="255"/>
                </a:cubicBezTo>
                <a:close/>
                <a:moveTo>
                  <a:pt x="856" y="227"/>
                </a:moveTo>
                <a:cubicBezTo>
                  <a:pt x="858" y="227"/>
                  <a:pt x="860" y="225"/>
                  <a:pt x="860" y="223"/>
                </a:cubicBezTo>
                <a:cubicBezTo>
                  <a:pt x="860" y="220"/>
                  <a:pt x="858" y="218"/>
                  <a:pt x="856" y="218"/>
                </a:cubicBezTo>
                <a:cubicBezTo>
                  <a:pt x="853" y="218"/>
                  <a:pt x="851" y="220"/>
                  <a:pt x="851" y="223"/>
                </a:cubicBezTo>
                <a:cubicBezTo>
                  <a:pt x="851" y="225"/>
                  <a:pt x="853" y="227"/>
                  <a:pt x="856" y="227"/>
                </a:cubicBezTo>
                <a:close/>
                <a:moveTo>
                  <a:pt x="849" y="205"/>
                </a:moveTo>
                <a:cubicBezTo>
                  <a:pt x="847" y="205"/>
                  <a:pt x="845" y="207"/>
                  <a:pt x="845" y="209"/>
                </a:cubicBezTo>
                <a:cubicBezTo>
                  <a:pt x="845" y="212"/>
                  <a:pt x="847" y="214"/>
                  <a:pt x="849" y="214"/>
                </a:cubicBezTo>
                <a:cubicBezTo>
                  <a:pt x="852" y="214"/>
                  <a:pt x="854" y="212"/>
                  <a:pt x="854" y="209"/>
                </a:cubicBezTo>
                <a:cubicBezTo>
                  <a:pt x="854" y="207"/>
                  <a:pt x="852" y="205"/>
                  <a:pt x="849" y="205"/>
                </a:cubicBezTo>
                <a:close/>
                <a:moveTo>
                  <a:pt x="849" y="241"/>
                </a:moveTo>
                <a:cubicBezTo>
                  <a:pt x="852" y="241"/>
                  <a:pt x="854" y="239"/>
                  <a:pt x="854" y="237"/>
                </a:cubicBezTo>
                <a:cubicBezTo>
                  <a:pt x="854" y="234"/>
                  <a:pt x="852" y="232"/>
                  <a:pt x="849" y="232"/>
                </a:cubicBezTo>
                <a:cubicBezTo>
                  <a:pt x="847" y="232"/>
                  <a:pt x="845" y="234"/>
                  <a:pt x="845" y="237"/>
                </a:cubicBezTo>
                <a:cubicBezTo>
                  <a:pt x="845" y="239"/>
                  <a:pt x="847" y="241"/>
                  <a:pt x="849" y="241"/>
                </a:cubicBezTo>
                <a:close/>
                <a:moveTo>
                  <a:pt x="840" y="209"/>
                </a:moveTo>
                <a:cubicBezTo>
                  <a:pt x="840" y="207"/>
                  <a:pt x="838" y="205"/>
                  <a:pt x="835" y="205"/>
                </a:cubicBezTo>
                <a:cubicBezTo>
                  <a:pt x="833" y="205"/>
                  <a:pt x="831" y="207"/>
                  <a:pt x="831" y="209"/>
                </a:cubicBezTo>
                <a:cubicBezTo>
                  <a:pt x="831" y="212"/>
                  <a:pt x="833" y="214"/>
                  <a:pt x="835" y="214"/>
                </a:cubicBezTo>
                <a:cubicBezTo>
                  <a:pt x="838" y="214"/>
                  <a:pt x="840" y="212"/>
                  <a:pt x="840" y="209"/>
                </a:cubicBezTo>
                <a:close/>
                <a:moveTo>
                  <a:pt x="842" y="227"/>
                </a:moveTo>
                <a:cubicBezTo>
                  <a:pt x="845" y="227"/>
                  <a:pt x="847" y="225"/>
                  <a:pt x="847" y="223"/>
                </a:cubicBezTo>
                <a:cubicBezTo>
                  <a:pt x="847" y="220"/>
                  <a:pt x="845" y="218"/>
                  <a:pt x="842" y="218"/>
                </a:cubicBezTo>
                <a:cubicBezTo>
                  <a:pt x="840" y="218"/>
                  <a:pt x="838" y="220"/>
                  <a:pt x="838" y="223"/>
                </a:cubicBezTo>
                <a:cubicBezTo>
                  <a:pt x="838" y="225"/>
                  <a:pt x="840" y="227"/>
                  <a:pt x="842" y="227"/>
                </a:cubicBezTo>
                <a:close/>
                <a:moveTo>
                  <a:pt x="842" y="191"/>
                </a:moveTo>
                <a:cubicBezTo>
                  <a:pt x="840" y="191"/>
                  <a:pt x="838" y="193"/>
                  <a:pt x="838" y="196"/>
                </a:cubicBezTo>
                <a:cubicBezTo>
                  <a:pt x="838" y="198"/>
                  <a:pt x="840" y="200"/>
                  <a:pt x="842" y="200"/>
                </a:cubicBezTo>
                <a:cubicBezTo>
                  <a:pt x="845" y="200"/>
                  <a:pt x="847" y="198"/>
                  <a:pt x="847" y="196"/>
                </a:cubicBezTo>
                <a:cubicBezTo>
                  <a:pt x="847" y="193"/>
                  <a:pt x="845" y="191"/>
                  <a:pt x="842" y="191"/>
                </a:cubicBezTo>
                <a:close/>
                <a:moveTo>
                  <a:pt x="1115" y="255"/>
                </a:moveTo>
                <a:cubicBezTo>
                  <a:pt x="1117" y="255"/>
                  <a:pt x="1119" y="253"/>
                  <a:pt x="1119" y="250"/>
                </a:cubicBezTo>
                <a:cubicBezTo>
                  <a:pt x="1119" y="248"/>
                  <a:pt x="1117" y="246"/>
                  <a:pt x="1115" y="246"/>
                </a:cubicBezTo>
                <a:cubicBezTo>
                  <a:pt x="1112" y="246"/>
                  <a:pt x="1110" y="248"/>
                  <a:pt x="1110" y="250"/>
                </a:cubicBezTo>
                <a:cubicBezTo>
                  <a:pt x="1110" y="253"/>
                  <a:pt x="1112" y="255"/>
                  <a:pt x="1115" y="255"/>
                </a:cubicBezTo>
                <a:close/>
                <a:moveTo>
                  <a:pt x="1121" y="232"/>
                </a:moveTo>
                <a:cubicBezTo>
                  <a:pt x="1119" y="232"/>
                  <a:pt x="1117" y="234"/>
                  <a:pt x="1117" y="237"/>
                </a:cubicBezTo>
                <a:cubicBezTo>
                  <a:pt x="1117" y="239"/>
                  <a:pt x="1119" y="241"/>
                  <a:pt x="1121" y="241"/>
                </a:cubicBezTo>
                <a:cubicBezTo>
                  <a:pt x="1124" y="241"/>
                  <a:pt x="1126" y="239"/>
                  <a:pt x="1126" y="237"/>
                </a:cubicBezTo>
                <a:cubicBezTo>
                  <a:pt x="1126" y="234"/>
                  <a:pt x="1124" y="232"/>
                  <a:pt x="1121" y="232"/>
                </a:cubicBezTo>
                <a:close/>
                <a:moveTo>
                  <a:pt x="1115" y="473"/>
                </a:moveTo>
                <a:cubicBezTo>
                  <a:pt x="1117" y="473"/>
                  <a:pt x="1119" y="471"/>
                  <a:pt x="1119" y="468"/>
                </a:cubicBezTo>
                <a:cubicBezTo>
                  <a:pt x="1119" y="466"/>
                  <a:pt x="1117" y="464"/>
                  <a:pt x="1115" y="464"/>
                </a:cubicBezTo>
                <a:cubicBezTo>
                  <a:pt x="1112" y="464"/>
                  <a:pt x="1110" y="466"/>
                  <a:pt x="1110" y="468"/>
                </a:cubicBezTo>
                <a:cubicBezTo>
                  <a:pt x="1110" y="471"/>
                  <a:pt x="1112" y="473"/>
                  <a:pt x="1115" y="473"/>
                </a:cubicBezTo>
                <a:close/>
                <a:moveTo>
                  <a:pt x="1121" y="487"/>
                </a:moveTo>
                <a:cubicBezTo>
                  <a:pt x="1124" y="487"/>
                  <a:pt x="1126" y="485"/>
                  <a:pt x="1126" y="482"/>
                </a:cubicBezTo>
                <a:cubicBezTo>
                  <a:pt x="1126" y="480"/>
                  <a:pt x="1124" y="478"/>
                  <a:pt x="1121" y="478"/>
                </a:cubicBezTo>
                <a:cubicBezTo>
                  <a:pt x="1119" y="478"/>
                  <a:pt x="1117" y="480"/>
                  <a:pt x="1117" y="482"/>
                </a:cubicBezTo>
                <a:cubicBezTo>
                  <a:pt x="1117" y="485"/>
                  <a:pt x="1119" y="487"/>
                  <a:pt x="1121" y="487"/>
                </a:cubicBezTo>
                <a:close/>
                <a:moveTo>
                  <a:pt x="1126" y="264"/>
                </a:moveTo>
                <a:cubicBezTo>
                  <a:pt x="1126" y="261"/>
                  <a:pt x="1124" y="259"/>
                  <a:pt x="1121" y="259"/>
                </a:cubicBezTo>
                <a:cubicBezTo>
                  <a:pt x="1119" y="259"/>
                  <a:pt x="1117" y="261"/>
                  <a:pt x="1117" y="264"/>
                </a:cubicBezTo>
                <a:cubicBezTo>
                  <a:pt x="1117" y="266"/>
                  <a:pt x="1119" y="268"/>
                  <a:pt x="1121" y="268"/>
                </a:cubicBezTo>
                <a:cubicBezTo>
                  <a:pt x="1124" y="268"/>
                  <a:pt x="1126" y="266"/>
                  <a:pt x="1126" y="264"/>
                </a:cubicBezTo>
                <a:close/>
                <a:moveTo>
                  <a:pt x="1121" y="205"/>
                </a:moveTo>
                <a:cubicBezTo>
                  <a:pt x="1119" y="205"/>
                  <a:pt x="1117" y="207"/>
                  <a:pt x="1117" y="209"/>
                </a:cubicBezTo>
                <a:cubicBezTo>
                  <a:pt x="1117" y="212"/>
                  <a:pt x="1119" y="214"/>
                  <a:pt x="1121" y="214"/>
                </a:cubicBezTo>
                <a:cubicBezTo>
                  <a:pt x="1124" y="214"/>
                  <a:pt x="1126" y="212"/>
                  <a:pt x="1126" y="209"/>
                </a:cubicBezTo>
                <a:cubicBezTo>
                  <a:pt x="1126" y="207"/>
                  <a:pt x="1124" y="205"/>
                  <a:pt x="1121" y="205"/>
                </a:cubicBezTo>
                <a:close/>
                <a:moveTo>
                  <a:pt x="1115" y="191"/>
                </a:moveTo>
                <a:cubicBezTo>
                  <a:pt x="1112" y="191"/>
                  <a:pt x="1110" y="193"/>
                  <a:pt x="1110" y="196"/>
                </a:cubicBezTo>
                <a:cubicBezTo>
                  <a:pt x="1110" y="198"/>
                  <a:pt x="1112" y="200"/>
                  <a:pt x="1115" y="200"/>
                </a:cubicBezTo>
                <a:cubicBezTo>
                  <a:pt x="1117" y="200"/>
                  <a:pt x="1119" y="198"/>
                  <a:pt x="1119" y="196"/>
                </a:cubicBezTo>
                <a:cubicBezTo>
                  <a:pt x="1119" y="193"/>
                  <a:pt x="1117" y="191"/>
                  <a:pt x="1115" y="191"/>
                </a:cubicBezTo>
                <a:close/>
                <a:moveTo>
                  <a:pt x="1108" y="459"/>
                </a:moveTo>
                <a:cubicBezTo>
                  <a:pt x="1110" y="459"/>
                  <a:pt x="1112" y="457"/>
                  <a:pt x="1112" y="455"/>
                </a:cubicBezTo>
                <a:cubicBezTo>
                  <a:pt x="1112" y="452"/>
                  <a:pt x="1110" y="450"/>
                  <a:pt x="1108" y="450"/>
                </a:cubicBezTo>
                <a:cubicBezTo>
                  <a:pt x="1105" y="450"/>
                  <a:pt x="1103" y="452"/>
                  <a:pt x="1103" y="455"/>
                </a:cubicBezTo>
                <a:cubicBezTo>
                  <a:pt x="1103" y="457"/>
                  <a:pt x="1105" y="459"/>
                  <a:pt x="1108" y="459"/>
                </a:cubicBezTo>
                <a:close/>
                <a:moveTo>
                  <a:pt x="1090" y="237"/>
                </a:moveTo>
                <a:cubicBezTo>
                  <a:pt x="1090" y="239"/>
                  <a:pt x="1092" y="241"/>
                  <a:pt x="1094" y="241"/>
                </a:cubicBezTo>
                <a:cubicBezTo>
                  <a:pt x="1097" y="241"/>
                  <a:pt x="1099" y="239"/>
                  <a:pt x="1099" y="237"/>
                </a:cubicBezTo>
                <a:cubicBezTo>
                  <a:pt x="1099" y="234"/>
                  <a:pt x="1097" y="232"/>
                  <a:pt x="1094" y="232"/>
                </a:cubicBezTo>
                <a:cubicBezTo>
                  <a:pt x="1092" y="232"/>
                  <a:pt x="1090" y="234"/>
                  <a:pt x="1090" y="237"/>
                </a:cubicBezTo>
                <a:close/>
                <a:moveTo>
                  <a:pt x="1101" y="218"/>
                </a:moveTo>
                <a:cubicBezTo>
                  <a:pt x="1099" y="218"/>
                  <a:pt x="1096" y="220"/>
                  <a:pt x="1096" y="223"/>
                </a:cubicBezTo>
                <a:cubicBezTo>
                  <a:pt x="1096" y="225"/>
                  <a:pt x="1099" y="227"/>
                  <a:pt x="1101" y="227"/>
                </a:cubicBezTo>
                <a:cubicBezTo>
                  <a:pt x="1104" y="227"/>
                  <a:pt x="1106" y="225"/>
                  <a:pt x="1106" y="223"/>
                </a:cubicBezTo>
                <a:cubicBezTo>
                  <a:pt x="1106" y="220"/>
                  <a:pt x="1104" y="218"/>
                  <a:pt x="1101" y="218"/>
                </a:cubicBezTo>
                <a:close/>
                <a:moveTo>
                  <a:pt x="720" y="437"/>
                </a:moveTo>
                <a:cubicBezTo>
                  <a:pt x="717" y="437"/>
                  <a:pt x="715" y="439"/>
                  <a:pt x="715" y="441"/>
                </a:cubicBezTo>
                <a:cubicBezTo>
                  <a:pt x="715" y="444"/>
                  <a:pt x="717" y="446"/>
                  <a:pt x="720" y="446"/>
                </a:cubicBezTo>
                <a:cubicBezTo>
                  <a:pt x="722" y="446"/>
                  <a:pt x="724" y="444"/>
                  <a:pt x="724" y="441"/>
                </a:cubicBezTo>
                <a:cubicBezTo>
                  <a:pt x="724" y="439"/>
                  <a:pt x="722" y="437"/>
                  <a:pt x="720" y="437"/>
                </a:cubicBezTo>
                <a:close/>
                <a:moveTo>
                  <a:pt x="1094" y="296"/>
                </a:moveTo>
                <a:cubicBezTo>
                  <a:pt x="1097" y="296"/>
                  <a:pt x="1099" y="294"/>
                  <a:pt x="1099" y="291"/>
                </a:cubicBezTo>
                <a:cubicBezTo>
                  <a:pt x="1099" y="289"/>
                  <a:pt x="1097" y="287"/>
                  <a:pt x="1094" y="287"/>
                </a:cubicBezTo>
                <a:cubicBezTo>
                  <a:pt x="1092" y="287"/>
                  <a:pt x="1090" y="289"/>
                  <a:pt x="1090" y="291"/>
                </a:cubicBezTo>
                <a:cubicBezTo>
                  <a:pt x="1090" y="294"/>
                  <a:pt x="1092" y="296"/>
                  <a:pt x="1094" y="296"/>
                </a:cubicBezTo>
                <a:close/>
                <a:moveTo>
                  <a:pt x="1106" y="278"/>
                </a:moveTo>
                <a:cubicBezTo>
                  <a:pt x="1106" y="275"/>
                  <a:pt x="1104" y="273"/>
                  <a:pt x="1101" y="273"/>
                </a:cubicBezTo>
                <a:cubicBezTo>
                  <a:pt x="1099" y="273"/>
                  <a:pt x="1096" y="275"/>
                  <a:pt x="1096" y="278"/>
                </a:cubicBezTo>
                <a:cubicBezTo>
                  <a:pt x="1096" y="280"/>
                  <a:pt x="1099" y="282"/>
                  <a:pt x="1101" y="282"/>
                </a:cubicBezTo>
                <a:cubicBezTo>
                  <a:pt x="1104" y="282"/>
                  <a:pt x="1106" y="280"/>
                  <a:pt x="1106" y="278"/>
                </a:cubicBezTo>
                <a:close/>
                <a:moveTo>
                  <a:pt x="1108" y="287"/>
                </a:moveTo>
                <a:cubicBezTo>
                  <a:pt x="1105" y="287"/>
                  <a:pt x="1103" y="289"/>
                  <a:pt x="1103" y="291"/>
                </a:cubicBezTo>
                <a:cubicBezTo>
                  <a:pt x="1103" y="294"/>
                  <a:pt x="1105" y="296"/>
                  <a:pt x="1108" y="296"/>
                </a:cubicBezTo>
                <a:cubicBezTo>
                  <a:pt x="1110" y="296"/>
                  <a:pt x="1112" y="294"/>
                  <a:pt x="1112" y="291"/>
                </a:cubicBezTo>
                <a:cubicBezTo>
                  <a:pt x="1112" y="289"/>
                  <a:pt x="1110" y="287"/>
                  <a:pt x="1108" y="287"/>
                </a:cubicBezTo>
                <a:close/>
                <a:moveTo>
                  <a:pt x="1103" y="264"/>
                </a:moveTo>
                <a:cubicBezTo>
                  <a:pt x="1103" y="266"/>
                  <a:pt x="1105" y="268"/>
                  <a:pt x="1108" y="268"/>
                </a:cubicBezTo>
                <a:cubicBezTo>
                  <a:pt x="1110" y="268"/>
                  <a:pt x="1112" y="266"/>
                  <a:pt x="1112" y="264"/>
                </a:cubicBezTo>
                <a:cubicBezTo>
                  <a:pt x="1112" y="261"/>
                  <a:pt x="1110" y="259"/>
                  <a:pt x="1108" y="259"/>
                </a:cubicBezTo>
                <a:cubicBezTo>
                  <a:pt x="1105" y="259"/>
                  <a:pt x="1103" y="261"/>
                  <a:pt x="1103" y="264"/>
                </a:cubicBezTo>
                <a:close/>
                <a:moveTo>
                  <a:pt x="779" y="250"/>
                </a:moveTo>
                <a:cubicBezTo>
                  <a:pt x="779" y="248"/>
                  <a:pt x="777" y="246"/>
                  <a:pt x="774" y="246"/>
                </a:cubicBezTo>
                <a:cubicBezTo>
                  <a:pt x="772" y="246"/>
                  <a:pt x="770" y="248"/>
                  <a:pt x="770" y="250"/>
                </a:cubicBezTo>
                <a:cubicBezTo>
                  <a:pt x="770" y="253"/>
                  <a:pt x="772" y="255"/>
                  <a:pt x="774" y="255"/>
                </a:cubicBezTo>
                <a:cubicBezTo>
                  <a:pt x="777" y="255"/>
                  <a:pt x="779" y="253"/>
                  <a:pt x="779" y="250"/>
                </a:cubicBezTo>
                <a:close/>
                <a:moveTo>
                  <a:pt x="779" y="278"/>
                </a:moveTo>
                <a:cubicBezTo>
                  <a:pt x="779" y="275"/>
                  <a:pt x="777" y="273"/>
                  <a:pt x="774" y="273"/>
                </a:cubicBezTo>
                <a:cubicBezTo>
                  <a:pt x="772" y="273"/>
                  <a:pt x="770" y="275"/>
                  <a:pt x="770" y="278"/>
                </a:cubicBezTo>
                <a:cubicBezTo>
                  <a:pt x="770" y="280"/>
                  <a:pt x="772" y="282"/>
                  <a:pt x="774" y="282"/>
                </a:cubicBezTo>
                <a:cubicBezTo>
                  <a:pt x="777" y="282"/>
                  <a:pt x="779" y="280"/>
                  <a:pt x="779" y="278"/>
                </a:cubicBezTo>
                <a:close/>
                <a:moveTo>
                  <a:pt x="772" y="318"/>
                </a:moveTo>
                <a:cubicBezTo>
                  <a:pt x="772" y="316"/>
                  <a:pt x="770" y="314"/>
                  <a:pt x="767" y="314"/>
                </a:cubicBezTo>
                <a:cubicBezTo>
                  <a:pt x="765" y="314"/>
                  <a:pt x="763" y="316"/>
                  <a:pt x="763" y="318"/>
                </a:cubicBezTo>
                <a:cubicBezTo>
                  <a:pt x="763" y="321"/>
                  <a:pt x="765" y="323"/>
                  <a:pt x="767" y="323"/>
                </a:cubicBezTo>
                <a:cubicBezTo>
                  <a:pt x="770" y="323"/>
                  <a:pt x="772" y="321"/>
                  <a:pt x="772" y="318"/>
                </a:cubicBezTo>
                <a:close/>
                <a:moveTo>
                  <a:pt x="792" y="196"/>
                </a:moveTo>
                <a:cubicBezTo>
                  <a:pt x="792" y="193"/>
                  <a:pt x="790" y="191"/>
                  <a:pt x="788" y="191"/>
                </a:cubicBezTo>
                <a:cubicBezTo>
                  <a:pt x="785" y="191"/>
                  <a:pt x="783" y="193"/>
                  <a:pt x="783" y="196"/>
                </a:cubicBezTo>
                <a:cubicBezTo>
                  <a:pt x="783" y="198"/>
                  <a:pt x="785" y="200"/>
                  <a:pt x="788" y="200"/>
                </a:cubicBezTo>
                <a:cubicBezTo>
                  <a:pt x="790" y="200"/>
                  <a:pt x="792" y="198"/>
                  <a:pt x="792" y="196"/>
                </a:cubicBezTo>
                <a:close/>
                <a:moveTo>
                  <a:pt x="786" y="209"/>
                </a:moveTo>
                <a:cubicBezTo>
                  <a:pt x="786" y="207"/>
                  <a:pt x="784" y="205"/>
                  <a:pt x="781" y="205"/>
                </a:cubicBezTo>
                <a:cubicBezTo>
                  <a:pt x="778" y="205"/>
                  <a:pt x="776" y="207"/>
                  <a:pt x="776" y="209"/>
                </a:cubicBezTo>
                <a:cubicBezTo>
                  <a:pt x="776" y="212"/>
                  <a:pt x="778" y="214"/>
                  <a:pt x="781" y="214"/>
                </a:cubicBezTo>
                <a:cubicBezTo>
                  <a:pt x="784" y="214"/>
                  <a:pt x="786" y="212"/>
                  <a:pt x="786" y="209"/>
                </a:cubicBezTo>
                <a:close/>
                <a:moveTo>
                  <a:pt x="829" y="200"/>
                </a:moveTo>
                <a:cubicBezTo>
                  <a:pt x="831" y="200"/>
                  <a:pt x="833" y="198"/>
                  <a:pt x="833" y="196"/>
                </a:cubicBezTo>
                <a:cubicBezTo>
                  <a:pt x="833" y="193"/>
                  <a:pt x="831" y="191"/>
                  <a:pt x="829" y="191"/>
                </a:cubicBezTo>
                <a:cubicBezTo>
                  <a:pt x="826" y="191"/>
                  <a:pt x="824" y="193"/>
                  <a:pt x="824" y="196"/>
                </a:cubicBezTo>
                <a:cubicBezTo>
                  <a:pt x="824" y="198"/>
                  <a:pt x="826" y="200"/>
                  <a:pt x="829" y="200"/>
                </a:cubicBezTo>
                <a:close/>
                <a:moveTo>
                  <a:pt x="772" y="291"/>
                </a:moveTo>
                <a:cubicBezTo>
                  <a:pt x="772" y="289"/>
                  <a:pt x="770" y="287"/>
                  <a:pt x="767" y="287"/>
                </a:cubicBezTo>
                <a:cubicBezTo>
                  <a:pt x="765" y="287"/>
                  <a:pt x="763" y="289"/>
                  <a:pt x="763" y="291"/>
                </a:cubicBezTo>
                <a:cubicBezTo>
                  <a:pt x="763" y="294"/>
                  <a:pt x="765" y="296"/>
                  <a:pt x="767" y="296"/>
                </a:cubicBezTo>
                <a:cubicBezTo>
                  <a:pt x="770" y="296"/>
                  <a:pt x="772" y="294"/>
                  <a:pt x="772" y="291"/>
                </a:cubicBezTo>
                <a:close/>
                <a:moveTo>
                  <a:pt x="765" y="332"/>
                </a:moveTo>
                <a:cubicBezTo>
                  <a:pt x="765" y="330"/>
                  <a:pt x="763" y="328"/>
                  <a:pt x="761" y="328"/>
                </a:cubicBezTo>
                <a:cubicBezTo>
                  <a:pt x="758" y="328"/>
                  <a:pt x="756" y="330"/>
                  <a:pt x="756" y="332"/>
                </a:cubicBezTo>
                <a:cubicBezTo>
                  <a:pt x="756" y="335"/>
                  <a:pt x="758" y="337"/>
                  <a:pt x="761" y="337"/>
                </a:cubicBezTo>
                <a:cubicBezTo>
                  <a:pt x="763" y="337"/>
                  <a:pt x="765" y="335"/>
                  <a:pt x="765" y="332"/>
                </a:cubicBezTo>
                <a:close/>
                <a:moveTo>
                  <a:pt x="731" y="428"/>
                </a:moveTo>
                <a:cubicBezTo>
                  <a:pt x="731" y="425"/>
                  <a:pt x="729" y="423"/>
                  <a:pt x="727" y="423"/>
                </a:cubicBezTo>
                <a:cubicBezTo>
                  <a:pt x="724" y="423"/>
                  <a:pt x="722" y="425"/>
                  <a:pt x="722" y="428"/>
                </a:cubicBezTo>
                <a:cubicBezTo>
                  <a:pt x="722" y="430"/>
                  <a:pt x="724" y="432"/>
                  <a:pt x="727" y="432"/>
                </a:cubicBezTo>
                <a:cubicBezTo>
                  <a:pt x="729" y="432"/>
                  <a:pt x="731" y="430"/>
                  <a:pt x="731" y="428"/>
                </a:cubicBezTo>
                <a:close/>
                <a:moveTo>
                  <a:pt x="745" y="400"/>
                </a:moveTo>
                <a:cubicBezTo>
                  <a:pt x="745" y="398"/>
                  <a:pt x="743" y="396"/>
                  <a:pt x="740" y="396"/>
                </a:cubicBezTo>
                <a:cubicBezTo>
                  <a:pt x="738" y="396"/>
                  <a:pt x="736" y="398"/>
                  <a:pt x="736" y="400"/>
                </a:cubicBezTo>
                <a:cubicBezTo>
                  <a:pt x="736" y="403"/>
                  <a:pt x="738" y="405"/>
                  <a:pt x="740" y="405"/>
                </a:cubicBezTo>
                <a:cubicBezTo>
                  <a:pt x="743" y="405"/>
                  <a:pt x="745" y="403"/>
                  <a:pt x="745" y="400"/>
                </a:cubicBezTo>
                <a:close/>
                <a:moveTo>
                  <a:pt x="738" y="414"/>
                </a:moveTo>
                <a:cubicBezTo>
                  <a:pt x="738" y="411"/>
                  <a:pt x="736" y="409"/>
                  <a:pt x="733" y="409"/>
                </a:cubicBezTo>
                <a:cubicBezTo>
                  <a:pt x="731" y="409"/>
                  <a:pt x="729" y="411"/>
                  <a:pt x="729" y="414"/>
                </a:cubicBezTo>
                <a:cubicBezTo>
                  <a:pt x="729" y="416"/>
                  <a:pt x="731" y="418"/>
                  <a:pt x="733" y="418"/>
                </a:cubicBezTo>
                <a:cubicBezTo>
                  <a:pt x="736" y="418"/>
                  <a:pt x="738" y="416"/>
                  <a:pt x="738" y="414"/>
                </a:cubicBezTo>
                <a:close/>
                <a:moveTo>
                  <a:pt x="665" y="164"/>
                </a:moveTo>
                <a:cubicBezTo>
                  <a:pt x="663" y="164"/>
                  <a:pt x="661" y="166"/>
                  <a:pt x="661" y="168"/>
                </a:cubicBezTo>
                <a:cubicBezTo>
                  <a:pt x="661" y="171"/>
                  <a:pt x="663" y="173"/>
                  <a:pt x="665" y="173"/>
                </a:cubicBezTo>
                <a:cubicBezTo>
                  <a:pt x="668" y="173"/>
                  <a:pt x="670" y="171"/>
                  <a:pt x="670" y="168"/>
                </a:cubicBezTo>
                <a:cubicBezTo>
                  <a:pt x="670" y="166"/>
                  <a:pt x="668" y="164"/>
                  <a:pt x="665" y="164"/>
                </a:cubicBezTo>
                <a:close/>
                <a:moveTo>
                  <a:pt x="758" y="346"/>
                </a:moveTo>
                <a:cubicBezTo>
                  <a:pt x="758" y="343"/>
                  <a:pt x="756" y="341"/>
                  <a:pt x="754" y="341"/>
                </a:cubicBezTo>
                <a:cubicBezTo>
                  <a:pt x="751" y="341"/>
                  <a:pt x="749" y="343"/>
                  <a:pt x="749" y="346"/>
                </a:cubicBezTo>
                <a:cubicBezTo>
                  <a:pt x="749" y="348"/>
                  <a:pt x="751" y="350"/>
                  <a:pt x="754" y="350"/>
                </a:cubicBezTo>
                <a:cubicBezTo>
                  <a:pt x="756" y="350"/>
                  <a:pt x="758" y="348"/>
                  <a:pt x="758" y="346"/>
                </a:cubicBezTo>
                <a:close/>
                <a:moveTo>
                  <a:pt x="774" y="218"/>
                </a:moveTo>
                <a:cubicBezTo>
                  <a:pt x="772" y="218"/>
                  <a:pt x="770" y="220"/>
                  <a:pt x="770" y="223"/>
                </a:cubicBezTo>
                <a:cubicBezTo>
                  <a:pt x="770" y="225"/>
                  <a:pt x="772" y="227"/>
                  <a:pt x="774" y="227"/>
                </a:cubicBezTo>
                <a:cubicBezTo>
                  <a:pt x="777" y="227"/>
                  <a:pt x="779" y="225"/>
                  <a:pt x="779" y="223"/>
                </a:cubicBezTo>
                <a:cubicBezTo>
                  <a:pt x="779" y="220"/>
                  <a:pt x="777" y="218"/>
                  <a:pt x="774" y="218"/>
                </a:cubicBezTo>
                <a:close/>
                <a:moveTo>
                  <a:pt x="790" y="237"/>
                </a:moveTo>
                <a:cubicBezTo>
                  <a:pt x="790" y="239"/>
                  <a:pt x="792" y="241"/>
                  <a:pt x="795" y="241"/>
                </a:cubicBezTo>
                <a:cubicBezTo>
                  <a:pt x="797" y="241"/>
                  <a:pt x="799" y="239"/>
                  <a:pt x="799" y="237"/>
                </a:cubicBezTo>
                <a:cubicBezTo>
                  <a:pt x="799" y="234"/>
                  <a:pt x="797" y="232"/>
                  <a:pt x="795" y="232"/>
                </a:cubicBezTo>
                <a:cubicBezTo>
                  <a:pt x="792" y="232"/>
                  <a:pt x="790" y="234"/>
                  <a:pt x="790" y="237"/>
                </a:cubicBezTo>
                <a:close/>
                <a:moveTo>
                  <a:pt x="813" y="237"/>
                </a:moveTo>
                <a:cubicBezTo>
                  <a:pt x="813" y="234"/>
                  <a:pt x="811" y="232"/>
                  <a:pt x="808" y="232"/>
                </a:cubicBezTo>
                <a:cubicBezTo>
                  <a:pt x="806" y="232"/>
                  <a:pt x="804" y="234"/>
                  <a:pt x="804" y="237"/>
                </a:cubicBezTo>
                <a:cubicBezTo>
                  <a:pt x="804" y="239"/>
                  <a:pt x="806" y="241"/>
                  <a:pt x="808" y="241"/>
                </a:cubicBezTo>
                <a:cubicBezTo>
                  <a:pt x="811" y="241"/>
                  <a:pt x="813" y="239"/>
                  <a:pt x="813" y="237"/>
                </a:cubicBezTo>
                <a:close/>
                <a:moveTo>
                  <a:pt x="801" y="255"/>
                </a:moveTo>
                <a:cubicBezTo>
                  <a:pt x="804" y="255"/>
                  <a:pt x="806" y="253"/>
                  <a:pt x="806" y="250"/>
                </a:cubicBezTo>
                <a:cubicBezTo>
                  <a:pt x="806" y="248"/>
                  <a:pt x="804" y="246"/>
                  <a:pt x="801" y="246"/>
                </a:cubicBezTo>
                <a:cubicBezTo>
                  <a:pt x="799" y="246"/>
                  <a:pt x="797" y="248"/>
                  <a:pt x="797" y="250"/>
                </a:cubicBezTo>
                <a:cubicBezTo>
                  <a:pt x="797" y="253"/>
                  <a:pt x="799" y="255"/>
                  <a:pt x="801" y="255"/>
                </a:cubicBezTo>
                <a:close/>
                <a:moveTo>
                  <a:pt x="813" y="209"/>
                </a:moveTo>
                <a:cubicBezTo>
                  <a:pt x="813" y="207"/>
                  <a:pt x="811" y="205"/>
                  <a:pt x="808" y="205"/>
                </a:cubicBezTo>
                <a:cubicBezTo>
                  <a:pt x="806" y="205"/>
                  <a:pt x="804" y="207"/>
                  <a:pt x="804" y="209"/>
                </a:cubicBezTo>
                <a:cubicBezTo>
                  <a:pt x="804" y="212"/>
                  <a:pt x="806" y="214"/>
                  <a:pt x="808" y="214"/>
                </a:cubicBezTo>
                <a:cubicBezTo>
                  <a:pt x="811" y="214"/>
                  <a:pt x="813" y="212"/>
                  <a:pt x="813" y="209"/>
                </a:cubicBezTo>
                <a:close/>
                <a:moveTo>
                  <a:pt x="826" y="182"/>
                </a:moveTo>
                <a:cubicBezTo>
                  <a:pt x="826" y="179"/>
                  <a:pt x="824" y="177"/>
                  <a:pt x="822" y="177"/>
                </a:cubicBezTo>
                <a:cubicBezTo>
                  <a:pt x="819" y="177"/>
                  <a:pt x="817" y="179"/>
                  <a:pt x="817" y="182"/>
                </a:cubicBezTo>
                <a:cubicBezTo>
                  <a:pt x="817" y="185"/>
                  <a:pt x="819" y="187"/>
                  <a:pt x="822" y="187"/>
                </a:cubicBezTo>
                <a:cubicBezTo>
                  <a:pt x="824" y="187"/>
                  <a:pt x="826" y="185"/>
                  <a:pt x="826" y="182"/>
                </a:cubicBezTo>
                <a:close/>
                <a:moveTo>
                  <a:pt x="820" y="196"/>
                </a:moveTo>
                <a:cubicBezTo>
                  <a:pt x="820" y="193"/>
                  <a:pt x="818" y="191"/>
                  <a:pt x="815" y="191"/>
                </a:cubicBezTo>
                <a:cubicBezTo>
                  <a:pt x="813" y="191"/>
                  <a:pt x="810" y="193"/>
                  <a:pt x="810" y="196"/>
                </a:cubicBezTo>
                <a:cubicBezTo>
                  <a:pt x="810" y="198"/>
                  <a:pt x="813" y="200"/>
                  <a:pt x="815" y="200"/>
                </a:cubicBezTo>
                <a:cubicBezTo>
                  <a:pt x="818" y="200"/>
                  <a:pt x="820" y="198"/>
                  <a:pt x="820" y="196"/>
                </a:cubicBezTo>
                <a:close/>
                <a:moveTo>
                  <a:pt x="795" y="214"/>
                </a:moveTo>
                <a:cubicBezTo>
                  <a:pt x="797" y="214"/>
                  <a:pt x="799" y="212"/>
                  <a:pt x="799" y="209"/>
                </a:cubicBezTo>
                <a:cubicBezTo>
                  <a:pt x="799" y="207"/>
                  <a:pt x="797" y="205"/>
                  <a:pt x="795" y="205"/>
                </a:cubicBezTo>
                <a:cubicBezTo>
                  <a:pt x="792" y="205"/>
                  <a:pt x="790" y="207"/>
                  <a:pt x="790" y="209"/>
                </a:cubicBezTo>
                <a:cubicBezTo>
                  <a:pt x="790" y="212"/>
                  <a:pt x="792" y="214"/>
                  <a:pt x="795" y="214"/>
                </a:cubicBezTo>
                <a:close/>
                <a:moveTo>
                  <a:pt x="806" y="196"/>
                </a:moveTo>
                <a:cubicBezTo>
                  <a:pt x="806" y="193"/>
                  <a:pt x="804" y="191"/>
                  <a:pt x="801" y="191"/>
                </a:cubicBezTo>
                <a:cubicBezTo>
                  <a:pt x="799" y="191"/>
                  <a:pt x="797" y="193"/>
                  <a:pt x="797" y="196"/>
                </a:cubicBezTo>
                <a:cubicBezTo>
                  <a:pt x="797" y="198"/>
                  <a:pt x="799" y="200"/>
                  <a:pt x="801" y="200"/>
                </a:cubicBezTo>
                <a:cubicBezTo>
                  <a:pt x="804" y="200"/>
                  <a:pt x="806" y="198"/>
                  <a:pt x="806" y="196"/>
                </a:cubicBezTo>
                <a:close/>
                <a:moveTo>
                  <a:pt x="797" y="223"/>
                </a:moveTo>
                <a:cubicBezTo>
                  <a:pt x="797" y="225"/>
                  <a:pt x="799" y="227"/>
                  <a:pt x="801" y="227"/>
                </a:cubicBezTo>
                <a:cubicBezTo>
                  <a:pt x="804" y="227"/>
                  <a:pt x="806" y="225"/>
                  <a:pt x="806" y="223"/>
                </a:cubicBezTo>
                <a:cubicBezTo>
                  <a:pt x="806" y="220"/>
                  <a:pt x="804" y="218"/>
                  <a:pt x="801" y="218"/>
                </a:cubicBezTo>
                <a:cubicBezTo>
                  <a:pt x="799" y="218"/>
                  <a:pt x="797" y="220"/>
                  <a:pt x="797" y="223"/>
                </a:cubicBezTo>
                <a:close/>
                <a:moveTo>
                  <a:pt x="815" y="173"/>
                </a:moveTo>
                <a:cubicBezTo>
                  <a:pt x="818" y="173"/>
                  <a:pt x="820" y="171"/>
                  <a:pt x="820" y="168"/>
                </a:cubicBezTo>
                <a:cubicBezTo>
                  <a:pt x="820" y="166"/>
                  <a:pt x="818" y="164"/>
                  <a:pt x="815" y="164"/>
                </a:cubicBezTo>
                <a:cubicBezTo>
                  <a:pt x="813" y="164"/>
                  <a:pt x="810" y="166"/>
                  <a:pt x="810" y="168"/>
                </a:cubicBezTo>
                <a:cubicBezTo>
                  <a:pt x="810" y="171"/>
                  <a:pt x="813" y="173"/>
                  <a:pt x="815" y="173"/>
                </a:cubicBezTo>
                <a:close/>
                <a:moveTo>
                  <a:pt x="801" y="164"/>
                </a:moveTo>
                <a:cubicBezTo>
                  <a:pt x="799" y="164"/>
                  <a:pt x="797" y="166"/>
                  <a:pt x="797" y="168"/>
                </a:cubicBezTo>
                <a:cubicBezTo>
                  <a:pt x="797" y="171"/>
                  <a:pt x="799" y="173"/>
                  <a:pt x="801" y="173"/>
                </a:cubicBezTo>
                <a:cubicBezTo>
                  <a:pt x="804" y="173"/>
                  <a:pt x="806" y="171"/>
                  <a:pt x="806" y="168"/>
                </a:cubicBezTo>
                <a:cubicBezTo>
                  <a:pt x="806" y="166"/>
                  <a:pt x="804" y="164"/>
                  <a:pt x="801" y="164"/>
                </a:cubicBezTo>
                <a:close/>
                <a:moveTo>
                  <a:pt x="790" y="182"/>
                </a:moveTo>
                <a:cubicBezTo>
                  <a:pt x="790" y="185"/>
                  <a:pt x="792" y="187"/>
                  <a:pt x="795" y="187"/>
                </a:cubicBezTo>
                <a:cubicBezTo>
                  <a:pt x="797" y="187"/>
                  <a:pt x="799" y="185"/>
                  <a:pt x="799" y="182"/>
                </a:cubicBezTo>
                <a:cubicBezTo>
                  <a:pt x="799" y="179"/>
                  <a:pt x="797" y="177"/>
                  <a:pt x="795" y="177"/>
                </a:cubicBezTo>
                <a:cubicBezTo>
                  <a:pt x="792" y="177"/>
                  <a:pt x="790" y="179"/>
                  <a:pt x="790" y="182"/>
                </a:cubicBezTo>
                <a:close/>
                <a:moveTo>
                  <a:pt x="804" y="182"/>
                </a:moveTo>
                <a:cubicBezTo>
                  <a:pt x="804" y="185"/>
                  <a:pt x="806" y="187"/>
                  <a:pt x="808" y="187"/>
                </a:cubicBezTo>
                <a:cubicBezTo>
                  <a:pt x="811" y="187"/>
                  <a:pt x="813" y="185"/>
                  <a:pt x="813" y="182"/>
                </a:cubicBezTo>
                <a:cubicBezTo>
                  <a:pt x="813" y="179"/>
                  <a:pt x="811" y="177"/>
                  <a:pt x="808" y="177"/>
                </a:cubicBezTo>
                <a:cubicBezTo>
                  <a:pt x="806" y="177"/>
                  <a:pt x="804" y="179"/>
                  <a:pt x="804" y="182"/>
                </a:cubicBezTo>
                <a:close/>
                <a:moveTo>
                  <a:pt x="667" y="482"/>
                </a:moveTo>
                <a:cubicBezTo>
                  <a:pt x="667" y="485"/>
                  <a:pt x="670" y="487"/>
                  <a:pt x="672" y="487"/>
                </a:cubicBezTo>
                <a:cubicBezTo>
                  <a:pt x="675" y="487"/>
                  <a:pt x="677" y="485"/>
                  <a:pt x="677" y="482"/>
                </a:cubicBezTo>
                <a:cubicBezTo>
                  <a:pt x="677" y="480"/>
                  <a:pt x="675" y="478"/>
                  <a:pt x="672" y="478"/>
                </a:cubicBezTo>
                <a:cubicBezTo>
                  <a:pt x="670" y="478"/>
                  <a:pt x="667" y="480"/>
                  <a:pt x="667" y="482"/>
                </a:cubicBezTo>
                <a:close/>
                <a:moveTo>
                  <a:pt x="615" y="332"/>
                </a:moveTo>
                <a:cubicBezTo>
                  <a:pt x="615" y="330"/>
                  <a:pt x="613" y="328"/>
                  <a:pt x="611" y="328"/>
                </a:cubicBezTo>
                <a:cubicBezTo>
                  <a:pt x="608" y="328"/>
                  <a:pt x="606" y="330"/>
                  <a:pt x="606" y="332"/>
                </a:cubicBezTo>
                <a:cubicBezTo>
                  <a:pt x="606" y="335"/>
                  <a:pt x="608" y="337"/>
                  <a:pt x="611" y="337"/>
                </a:cubicBezTo>
                <a:cubicBezTo>
                  <a:pt x="613" y="337"/>
                  <a:pt x="615" y="335"/>
                  <a:pt x="615" y="332"/>
                </a:cubicBezTo>
                <a:close/>
                <a:moveTo>
                  <a:pt x="1081" y="287"/>
                </a:moveTo>
                <a:cubicBezTo>
                  <a:pt x="1078" y="287"/>
                  <a:pt x="1076" y="289"/>
                  <a:pt x="1076" y="291"/>
                </a:cubicBezTo>
                <a:cubicBezTo>
                  <a:pt x="1076" y="294"/>
                  <a:pt x="1078" y="296"/>
                  <a:pt x="1081" y="296"/>
                </a:cubicBezTo>
                <a:cubicBezTo>
                  <a:pt x="1083" y="296"/>
                  <a:pt x="1085" y="294"/>
                  <a:pt x="1085" y="291"/>
                </a:cubicBezTo>
                <a:cubicBezTo>
                  <a:pt x="1085" y="289"/>
                  <a:pt x="1083" y="287"/>
                  <a:pt x="1081" y="287"/>
                </a:cubicBezTo>
                <a:close/>
                <a:moveTo>
                  <a:pt x="604" y="350"/>
                </a:moveTo>
                <a:cubicBezTo>
                  <a:pt x="606" y="350"/>
                  <a:pt x="608" y="348"/>
                  <a:pt x="608" y="346"/>
                </a:cubicBezTo>
                <a:cubicBezTo>
                  <a:pt x="608" y="343"/>
                  <a:pt x="606" y="341"/>
                  <a:pt x="604" y="341"/>
                </a:cubicBezTo>
                <a:cubicBezTo>
                  <a:pt x="601" y="341"/>
                  <a:pt x="599" y="343"/>
                  <a:pt x="599" y="346"/>
                </a:cubicBezTo>
                <a:cubicBezTo>
                  <a:pt x="599" y="348"/>
                  <a:pt x="601" y="350"/>
                  <a:pt x="604" y="350"/>
                </a:cubicBezTo>
                <a:close/>
                <a:moveTo>
                  <a:pt x="604" y="323"/>
                </a:moveTo>
                <a:cubicBezTo>
                  <a:pt x="606" y="323"/>
                  <a:pt x="608" y="321"/>
                  <a:pt x="608" y="318"/>
                </a:cubicBezTo>
                <a:cubicBezTo>
                  <a:pt x="608" y="316"/>
                  <a:pt x="606" y="314"/>
                  <a:pt x="604" y="314"/>
                </a:cubicBezTo>
                <a:cubicBezTo>
                  <a:pt x="601" y="314"/>
                  <a:pt x="599" y="316"/>
                  <a:pt x="599" y="318"/>
                </a:cubicBezTo>
                <a:cubicBezTo>
                  <a:pt x="599" y="321"/>
                  <a:pt x="601" y="323"/>
                  <a:pt x="604" y="323"/>
                </a:cubicBezTo>
                <a:close/>
                <a:moveTo>
                  <a:pt x="602" y="332"/>
                </a:moveTo>
                <a:cubicBezTo>
                  <a:pt x="602" y="330"/>
                  <a:pt x="600" y="328"/>
                  <a:pt x="597" y="328"/>
                </a:cubicBezTo>
                <a:cubicBezTo>
                  <a:pt x="595" y="328"/>
                  <a:pt x="593" y="330"/>
                  <a:pt x="593" y="332"/>
                </a:cubicBezTo>
                <a:cubicBezTo>
                  <a:pt x="593" y="335"/>
                  <a:pt x="595" y="337"/>
                  <a:pt x="597" y="337"/>
                </a:cubicBezTo>
                <a:cubicBezTo>
                  <a:pt x="600" y="337"/>
                  <a:pt x="602" y="335"/>
                  <a:pt x="602" y="332"/>
                </a:cubicBezTo>
                <a:close/>
                <a:moveTo>
                  <a:pt x="1081" y="450"/>
                </a:moveTo>
                <a:cubicBezTo>
                  <a:pt x="1078" y="450"/>
                  <a:pt x="1076" y="452"/>
                  <a:pt x="1076" y="455"/>
                </a:cubicBezTo>
                <a:cubicBezTo>
                  <a:pt x="1076" y="457"/>
                  <a:pt x="1078" y="459"/>
                  <a:pt x="1081" y="459"/>
                </a:cubicBezTo>
                <a:cubicBezTo>
                  <a:pt x="1083" y="459"/>
                  <a:pt x="1085" y="457"/>
                  <a:pt x="1085" y="455"/>
                </a:cubicBezTo>
                <a:cubicBezTo>
                  <a:pt x="1085" y="452"/>
                  <a:pt x="1083" y="450"/>
                  <a:pt x="1081" y="450"/>
                </a:cubicBezTo>
                <a:close/>
                <a:moveTo>
                  <a:pt x="1081" y="232"/>
                </a:moveTo>
                <a:cubicBezTo>
                  <a:pt x="1078" y="232"/>
                  <a:pt x="1076" y="234"/>
                  <a:pt x="1076" y="237"/>
                </a:cubicBezTo>
                <a:cubicBezTo>
                  <a:pt x="1076" y="239"/>
                  <a:pt x="1078" y="241"/>
                  <a:pt x="1081" y="241"/>
                </a:cubicBezTo>
                <a:cubicBezTo>
                  <a:pt x="1083" y="241"/>
                  <a:pt x="1085" y="239"/>
                  <a:pt x="1085" y="237"/>
                </a:cubicBezTo>
                <a:cubicBezTo>
                  <a:pt x="1085" y="234"/>
                  <a:pt x="1083" y="232"/>
                  <a:pt x="1081" y="232"/>
                </a:cubicBezTo>
                <a:close/>
                <a:moveTo>
                  <a:pt x="586" y="291"/>
                </a:moveTo>
                <a:cubicBezTo>
                  <a:pt x="586" y="294"/>
                  <a:pt x="588" y="296"/>
                  <a:pt x="590" y="296"/>
                </a:cubicBezTo>
                <a:cubicBezTo>
                  <a:pt x="593" y="296"/>
                  <a:pt x="595" y="294"/>
                  <a:pt x="595" y="291"/>
                </a:cubicBezTo>
                <a:cubicBezTo>
                  <a:pt x="595" y="289"/>
                  <a:pt x="593" y="287"/>
                  <a:pt x="590" y="287"/>
                </a:cubicBezTo>
                <a:cubicBezTo>
                  <a:pt x="588" y="287"/>
                  <a:pt x="586" y="289"/>
                  <a:pt x="586" y="291"/>
                </a:cubicBezTo>
                <a:close/>
                <a:moveTo>
                  <a:pt x="597" y="273"/>
                </a:moveTo>
                <a:cubicBezTo>
                  <a:pt x="595" y="273"/>
                  <a:pt x="593" y="275"/>
                  <a:pt x="593" y="278"/>
                </a:cubicBezTo>
                <a:cubicBezTo>
                  <a:pt x="593" y="280"/>
                  <a:pt x="595" y="282"/>
                  <a:pt x="597" y="282"/>
                </a:cubicBezTo>
                <a:cubicBezTo>
                  <a:pt x="600" y="282"/>
                  <a:pt x="602" y="280"/>
                  <a:pt x="602" y="278"/>
                </a:cubicBezTo>
                <a:cubicBezTo>
                  <a:pt x="602" y="275"/>
                  <a:pt x="600" y="273"/>
                  <a:pt x="597" y="273"/>
                </a:cubicBezTo>
                <a:close/>
                <a:moveTo>
                  <a:pt x="608" y="291"/>
                </a:moveTo>
                <a:cubicBezTo>
                  <a:pt x="608" y="289"/>
                  <a:pt x="606" y="287"/>
                  <a:pt x="604" y="287"/>
                </a:cubicBezTo>
                <a:cubicBezTo>
                  <a:pt x="601" y="287"/>
                  <a:pt x="599" y="289"/>
                  <a:pt x="599" y="291"/>
                </a:cubicBezTo>
                <a:cubicBezTo>
                  <a:pt x="599" y="294"/>
                  <a:pt x="601" y="296"/>
                  <a:pt x="604" y="296"/>
                </a:cubicBezTo>
                <a:cubicBezTo>
                  <a:pt x="606" y="296"/>
                  <a:pt x="608" y="294"/>
                  <a:pt x="608" y="291"/>
                </a:cubicBezTo>
                <a:close/>
                <a:moveTo>
                  <a:pt x="590" y="350"/>
                </a:moveTo>
                <a:cubicBezTo>
                  <a:pt x="593" y="350"/>
                  <a:pt x="595" y="348"/>
                  <a:pt x="595" y="346"/>
                </a:cubicBezTo>
                <a:cubicBezTo>
                  <a:pt x="595" y="343"/>
                  <a:pt x="593" y="341"/>
                  <a:pt x="590" y="341"/>
                </a:cubicBezTo>
                <a:cubicBezTo>
                  <a:pt x="588" y="341"/>
                  <a:pt x="586" y="343"/>
                  <a:pt x="586" y="346"/>
                </a:cubicBezTo>
                <a:cubicBezTo>
                  <a:pt x="586" y="348"/>
                  <a:pt x="588" y="350"/>
                  <a:pt x="590" y="350"/>
                </a:cubicBezTo>
                <a:close/>
                <a:moveTo>
                  <a:pt x="1022" y="346"/>
                </a:moveTo>
                <a:cubicBezTo>
                  <a:pt x="1022" y="348"/>
                  <a:pt x="1024" y="350"/>
                  <a:pt x="1026" y="350"/>
                </a:cubicBezTo>
                <a:cubicBezTo>
                  <a:pt x="1029" y="350"/>
                  <a:pt x="1031" y="348"/>
                  <a:pt x="1031" y="346"/>
                </a:cubicBezTo>
                <a:cubicBezTo>
                  <a:pt x="1031" y="343"/>
                  <a:pt x="1029" y="341"/>
                  <a:pt x="1026" y="341"/>
                </a:cubicBezTo>
                <a:cubicBezTo>
                  <a:pt x="1024" y="341"/>
                  <a:pt x="1022" y="343"/>
                  <a:pt x="1022" y="346"/>
                </a:cubicBezTo>
                <a:close/>
                <a:moveTo>
                  <a:pt x="579" y="305"/>
                </a:moveTo>
                <a:cubicBezTo>
                  <a:pt x="579" y="307"/>
                  <a:pt x="581" y="309"/>
                  <a:pt x="583" y="309"/>
                </a:cubicBezTo>
                <a:cubicBezTo>
                  <a:pt x="586" y="309"/>
                  <a:pt x="588" y="307"/>
                  <a:pt x="588" y="305"/>
                </a:cubicBezTo>
                <a:cubicBezTo>
                  <a:pt x="588" y="302"/>
                  <a:pt x="586" y="300"/>
                  <a:pt x="583" y="300"/>
                </a:cubicBezTo>
                <a:cubicBezTo>
                  <a:pt x="581" y="300"/>
                  <a:pt x="579" y="302"/>
                  <a:pt x="579" y="305"/>
                </a:cubicBezTo>
                <a:close/>
                <a:moveTo>
                  <a:pt x="579" y="332"/>
                </a:moveTo>
                <a:cubicBezTo>
                  <a:pt x="579" y="335"/>
                  <a:pt x="581" y="337"/>
                  <a:pt x="583" y="337"/>
                </a:cubicBezTo>
                <a:cubicBezTo>
                  <a:pt x="586" y="337"/>
                  <a:pt x="588" y="335"/>
                  <a:pt x="588" y="332"/>
                </a:cubicBezTo>
                <a:cubicBezTo>
                  <a:pt x="588" y="330"/>
                  <a:pt x="586" y="328"/>
                  <a:pt x="583" y="328"/>
                </a:cubicBezTo>
                <a:cubicBezTo>
                  <a:pt x="581" y="328"/>
                  <a:pt x="579" y="330"/>
                  <a:pt x="579" y="332"/>
                </a:cubicBezTo>
                <a:close/>
                <a:moveTo>
                  <a:pt x="1031" y="318"/>
                </a:moveTo>
                <a:cubicBezTo>
                  <a:pt x="1031" y="316"/>
                  <a:pt x="1029" y="314"/>
                  <a:pt x="1026" y="314"/>
                </a:cubicBezTo>
                <a:cubicBezTo>
                  <a:pt x="1024" y="314"/>
                  <a:pt x="1022" y="316"/>
                  <a:pt x="1022" y="318"/>
                </a:cubicBezTo>
                <a:cubicBezTo>
                  <a:pt x="1022" y="321"/>
                  <a:pt x="1024" y="323"/>
                  <a:pt x="1026" y="323"/>
                </a:cubicBezTo>
                <a:cubicBezTo>
                  <a:pt x="1029" y="323"/>
                  <a:pt x="1031" y="321"/>
                  <a:pt x="1031" y="318"/>
                </a:cubicBezTo>
                <a:close/>
                <a:moveTo>
                  <a:pt x="688" y="332"/>
                </a:moveTo>
                <a:cubicBezTo>
                  <a:pt x="688" y="335"/>
                  <a:pt x="690" y="337"/>
                  <a:pt x="692" y="337"/>
                </a:cubicBezTo>
                <a:cubicBezTo>
                  <a:pt x="695" y="337"/>
                  <a:pt x="697" y="335"/>
                  <a:pt x="697" y="332"/>
                </a:cubicBezTo>
                <a:cubicBezTo>
                  <a:pt x="697" y="330"/>
                  <a:pt x="695" y="328"/>
                  <a:pt x="692" y="328"/>
                </a:cubicBezTo>
                <a:cubicBezTo>
                  <a:pt x="690" y="328"/>
                  <a:pt x="688" y="330"/>
                  <a:pt x="688" y="332"/>
                </a:cubicBezTo>
                <a:close/>
                <a:moveTo>
                  <a:pt x="704" y="318"/>
                </a:moveTo>
                <a:cubicBezTo>
                  <a:pt x="704" y="316"/>
                  <a:pt x="702" y="314"/>
                  <a:pt x="699" y="314"/>
                </a:cubicBezTo>
                <a:cubicBezTo>
                  <a:pt x="697" y="314"/>
                  <a:pt x="695" y="316"/>
                  <a:pt x="695" y="318"/>
                </a:cubicBezTo>
                <a:cubicBezTo>
                  <a:pt x="695" y="321"/>
                  <a:pt x="697" y="323"/>
                  <a:pt x="699" y="323"/>
                </a:cubicBezTo>
                <a:cubicBezTo>
                  <a:pt x="702" y="323"/>
                  <a:pt x="704" y="321"/>
                  <a:pt x="704" y="318"/>
                </a:cubicBezTo>
                <a:close/>
                <a:moveTo>
                  <a:pt x="692" y="355"/>
                </a:moveTo>
                <a:cubicBezTo>
                  <a:pt x="690" y="355"/>
                  <a:pt x="688" y="357"/>
                  <a:pt x="688" y="359"/>
                </a:cubicBezTo>
                <a:cubicBezTo>
                  <a:pt x="688" y="362"/>
                  <a:pt x="690" y="364"/>
                  <a:pt x="692" y="364"/>
                </a:cubicBezTo>
                <a:cubicBezTo>
                  <a:pt x="695" y="364"/>
                  <a:pt x="697" y="362"/>
                  <a:pt x="697" y="359"/>
                </a:cubicBezTo>
                <a:cubicBezTo>
                  <a:pt x="697" y="357"/>
                  <a:pt x="695" y="355"/>
                  <a:pt x="692" y="355"/>
                </a:cubicBezTo>
                <a:close/>
                <a:moveTo>
                  <a:pt x="681" y="346"/>
                </a:moveTo>
                <a:cubicBezTo>
                  <a:pt x="681" y="348"/>
                  <a:pt x="683" y="350"/>
                  <a:pt x="686" y="350"/>
                </a:cubicBezTo>
                <a:cubicBezTo>
                  <a:pt x="688" y="350"/>
                  <a:pt x="690" y="348"/>
                  <a:pt x="690" y="346"/>
                </a:cubicBezTo>
                <a:cubicBezTo>
                  <a:pt x="690" y="343"/>
                  <a:pt x="688" y="341"/>
                  <a:pt x="686" y="341"/>
                </a:cubicBezTo>
                <a:cubicBezTo>
                  <a:pt x="683" y="341"/>
                  <a:pt x="681" y="343"/>
                  <a:pt x="681" y="346"/>
                </a:cubicBezTo>
                <a:close/>
                <a:moveTo>
                  <a:pt x="704" y="346"/>
                </a:moveTo>
                <a:cubicBezTo>
                  <a:pt x="704" y="343"/>
                  <a:pt x="702" y="341"/>
                  <a:pt x="699" y="341"/>
                </a:cubicBezTo>
                <a:cubicBezTo>
                  <a:pt x="697" y="341"/>
                  <a:pt x="695" y="343"/>
                  <a:pt x="695" y="346"/>
                </a:cubicBezTo>
                <a:cubicBezTo>
                  <a:pt x="695" y="348"/>
                  <a:pt x="697" y="350"/>
                  <a:pt x="699" y="350"/>
                </a:cubicBezTo>
                <a:cubicBezTo>
                  <a:pt x="702" y="350"/>
                  <a:pt x="704" y="348"/>
                  <a:pt x="704" y="346"/>
                </a:cubicBezTo>
                <a:close/>
                <a:moveTo>
                  <a:pt x="674" y="359"/>
                </a:moveTo>
                <a:cubicBezTo>
                  <a:pt x="674" y="362"/>
                  <a:pt x="676" y="364"/>
                  <a:pt x="679" y="364"/>
                </a:cubicBezTo>
                <a:cubicBezTo>
                  <a:pt x="681" y="364"/>
                  <a:pt x="683" y="362"/>
                  <a:pt x="683" y="359"/>
                </a:cubicBezTo>
                <a:cubicBezTo>
                  <a:pt x="683" y="357"/>
                  <a:pt x="681" y="355"/>
                  <a:pt x="679" y="355"/>
                </a:cubicBezTo>
                <a:cubicBezTo>
                  <a:pt x="676" y="355"/>
                  <a:pt x="674" y="357"/>
                  <a:pt x="674" y="359"/>
                </a:cubicBezTo>
                <a:close/>
                <a:moveTo>
                  <a:pt x="736" y="291"/>
                </a:moveTo>
                <a:cubicBezTo>
                  <a:pt x="736" y="294"/>
                  <a:pt x="738" y="296"/>
                  <a:pt x="740" y="296"/>
                </a:cubicBezTo>
                <a:cubicBezTo>
                  <a:pt x="743" y="296"/>
                  <a:pt x="745" y="294"/>
                  <a:pt x="745" y="291"/>
                </a:cubicBezTo>
                <a:cubicBezTo>
                  <a:pt x="745" y="289"/>
                  <a:pt x="743" y="287"/>
                  <a:pt x="740" y="287"/>
                </a:cubicBezTo>
                <a:cubicBezTo>
                  <a:pt x="738" y="287"/>
                  <a:pt x="736" y="289"/>
                  <a:pt x="736" y="291"/>
                </a:cubicBezTo>
                <a:close/>
                <a:moveTo>
                  <a:pt x="747" y="282"/>
                </a:moveTo>
                <a:cubicBezTo>
                  <a:pt x="749" y="282"/>
                  <a:pt x="751" y="280"/>
                  <a:pt x="751" y="278"/>
                </a:cubicBezTo>
                <a:cubicBezTo>
                  <a:pt x="751" y="275"/>
                  <a:pt x="749" y="273"/>
                  <a:pt x="747" y="273"/>
                </a:cubicBezTo>
                <a:cubicBezTo>
                  <a:pt x="744" y="273"/>
                  <a:pt x="742" y="275"/>
                  <a:pt x="742" y="278"/>
                </a:cubicBezTo>
                <a:cubicBezTo>
                  <a:pt x="742" y="280"/>
                  <a:pt x="744" y="282"/>
                  <a:pt x="747" y="282"/>
                </a:cubicBezTo>
                <a:close/>
                <a:moveTo>
                  <a:pt x="661" y="223"/>
                </a:moveTo>
                <a:cubicBezTo>
                  <a:pt x="661" y="225"/>
                  <a:pt x="663" y="227"/>
                  <a:pt x="665" y="227"/>
                </a:cubicBezTo>
                <a:cubicBezTo>
                  <a:pt x="668" y="227"/>
                  <a:pt x="670" y="225"/>
                  <a:pt x="670" y="223"/>
                </a:cubicBezTo>
                <a:cubicBezTo>
                  <a:pt x="670" y="220"/>
                  <a:pt x="668" y="218"/>
                  <a:pt x="665" y="218"/>
                </a:cubicBezTo>
                <a:cubicBezTo>
                  <a:pt x="663" y="218"/>
                  <a:pt x="661" y="220"/>
                  <a:pt x="661" y="223"/>
                </a:cubicBezTo>
                <a:close/>
                <a:moveTo>
                  <a:pt x="670" y="196"/>
                </a:moveTo>
                <a:cubicBezTo>
                  <a:pt x="670" y="193"/>
                  <a:pt x="668" y="191"/>
                  <a:pt x="665" y="191"/>
                </a:cubicBezTo>
                <a:cubicBezTo>
                  <a:pt x="663" y="191"/>
                  <a:pt x="661" y="193"/>
                  <a:pt x="661" y="196"/>
                </a:cubicBezTo>
                <a:cubicBezTo>
                  <a:pt x="661" y="198"/>
                  <a:pt x="663" y="200"/>
                  <a:pt x="665" y="200"/>
                </a:cubicBezTo>
                <a:cubicBezTo>
                  <a:pt x="668" y="200"/>
                  <a:pt x="670" y="198"/>
                  <a:pt x="670" y="196"/>
                </a:cubicBezTo>
                <a:close/>
                <a:moveTo>
                  <a:pt x="727" y="287"/>
                </a:moveTo>
                <a:cubicBezTo>
                  <a:pt x="724" y="287"/>
                  <a:pt x="722" y="289"/>
                  <a:pt x="722" y="291"/>
                </a:cubicBezTo>
                <a:cubicBezTo>
                  <a:pt x="722" y="294"/>
                  <a:pt x="724" y="296"/>
                  <a:pt x="727" y="296"/>
                </a:cubicBezTo>
                <a:cubicBezTo>
                  <a:pt x="729" y="296"/>
                  <a:pt x="731" y="294"/>
                  <a:pt x="731" y="291"/>
                </a:cubicBezTo>
                <a:cubicBezTo>
                  <a:pt x="731" y="289"/>
                  <a:pt x="729" y="287"/>
                  <a:pt x="727" y="287"/>
                </a:cubicBezTo>
                <a:close/>
                <a:moveTo>
                  <a:pt x="729" y="305"/>
                </a:moveTo>
                <a:cubicBezTo>
                  <a:pt x="729" y="307"/>
                  <a:pt x="731" y="309"/>
                  <a:pt x="733" y="309"/>
                </a:cubicBezTo>
                <a:cubicBezTo>
                  <a:pt x="736" y="309"/>
                  <a:pt x="738" y="307"/>
                  <a:pt x="738" y="305"/>
                </a:cubicBezTo>
                <a:cubicBezTo>
                  <a:pt x="738" y="302"/>
                  <a:pt x="736" y="300"/>
                  <a:pt x="733" y="300"/>
                </a:cubicBezTo>
                <a:cubicBezTo>
                  <a:pt x="731" y="300"/>
                  <a:pt x="729" y="302"/>
                  <a:pt x="729" y="305"/>
                </a:cubicBezTo>
                <a:close/>
                <a:moveTo>
                  <a:pt x="727" y="323"/>
                </a:moveTo>
                <a:cubicBezTo>
                  <a:pt x="729" y="323"/>
                  <a:pt x="731" y="321"/>
                  <a:pt x="731" y="318"/>
                </a:cubicBezTo>
                <a:cubicBezTo>
                  <a:pt x="731" y="316"/>
                  <a:pt x="729" y="314"/>
                  <a:pt x="727" y="314"/>
                </a:cubicBezTo>
                <a:cubicBezTo>
                  <a:pt x="724" y="314"/>
                  <a:pt x="722" y="316"/>
                  <a:pt x="722" y="318"/>
                </a:cubicBezTo>
                <a:cubicBezTo>
                  <a:pt x="722" y="321"/>
                  <a:pt x="724" y="323"/>
                  <a:pt x="727" y="323"/>
                </a:cubicBezTo>
                <a:close/>
                <a:moveTo>
                  <a:pt x="1199" y="155"/>
                </a:moveTo>
                <a:cubicBezTo>
                  <a:pt x="1199" y="157"/>
                  <a:pt x="1201" y="159"/>
                  <a:pt x="1203" y="159"/>
                </a:cubicBezTo>
                <a:cubicBezTo>
                  <a:pt x="1206" y="159"/>
                  <a:pt x="1208" y="157"/>
                  <a:pt x="1208" y="155"/>
                </a:cubicBezTo>
                <a:cubicBezTo>
                  <a:pt x="1208" y="152"/>
                  <a:pt x="1206" y="150"/>
                  <a:pt x="1203" y="150"/>
                </a:cubicBezTo>
                <a:cubicBezTo>
                  <a:pt x="1201" y="150"/>
                  <a:pt x="1199" y="152"/>
                  <a:pt x="1199" y="155"/>
                </a:cubicBezTo>
                <a:close/>
                <a:moveTo>
                  <a:pt x="686" y="378"/>
                </a:moveTo>
                <a:cubicBezTo>
                  <a:pt x="688" y="378"/>
                  <a:pt x="690" y="375"/>
                  <a:pt x="690" y="373"/>
                </a:cubicBezTo>
                <a:cubicBezTo>
                  <a:pt x="690" y="370"/>
                  <a:pt x="688" y="368"/>
                  <a:pt x="686" y="368"/>
                </a:cubicBezTo>
                <a:cubicBezTo>
                  <a:pt x="683" y="368"/>
                  <a:pt x="681" y="370"/>
                  <a:pt x="681" y="373"/>
                </a:cubicBezTo>
                <a:cubicBezTo>
                  <a:pt x="681" y="375"/>
                  <a:pt x="683" y="378"/>
                  <a:pt x="686" y="378"/>
                </a:cubicBezTo>
                <a:close/>
                <a:moveTo>
                  <a:pt x="1210" y="137"/>
                </a:moveTo>
                <a:cubicBezTo>
                  <a:pt x="1207" y="137"/>
                  <a:pt x="1205" y="139"/>
                  <a:pt x="1205" y="141"/>
                </a:cubicBezTo>
                <a:cubicBezTo>
                  <a:pt x="1205" y="144"/>
                  <a:pt x="1207" y="146"/>
                  <a:pt x="1210" y="146"/>
                </a:cubicBezTo>
                <a:cubicBezTo>
                  <a:pt x="1212" y="146"/>
                  <a:pt x="1215" y="144"/>
                  <a:pt x="1215" y="141"/>
                </a:cubicBezTo>
                <a:cubicBezTo>
                  <a:pt x="1215" y="139"/>
                  <a:pt x="1212" y="137"/>
                  <a:pt x="1210" y="137"/>
                </a:cubicBezTo>
                <a:close/>
                <a:moveTo>
                  <a:pt x="1219" y="114"/>
                </a:moveTo>
                <a:cubicBezTo>
                  <a:pt x="1219" y="116"/>
                  <a:pt x="1221" y="118"/>
                  <a:pt x="1224" y="118"/>
                </a:cubicBezTo>
                <a:cubicBezTo>
                  <a:pt x="1226" y="118"/>
                  <a:pt x="1228" y="116"/>
                  <a:pt x="1228" y="114"/>
                </a:cubicBezTo>
                <a:cubicBezTo>
                  <a:pt x="1228" y="111"/>
                  <a:pt x="1226" y="109"/>
                  <a:pt x="1224" y="109"/>
                </a:cubicBezTo>
                <a:cubicBezTo>
                  <a:pt x="1221" y="109"/>
                  <a:pt x="1219" y="111"/>
                  <a:pt x="1219" y="114"/>
                </a:cubicBezTo>
                <a:close/>
                <a:moveTo>
                  <a:pt x="1208" y="127"/>
                </a:moveTo>
                <a:cubicBezTo>
                  <a:pt x="1208" y="125"/>
                  <a:pt x="1206" y="123"/>
                  <a:pt x="1203" y="123"/>
                </a:cubicBezTo>
                <a:cubicBezTo>
                  <a:pt x="1201" y="123"/>
                  <a:pt x="1199" y="125"/>
                  <a:pt x="1199" y="127"/>
                </a:cubicBezTo>
                <a:cubicBezTo>
                  <a:pt x="1199" y="130"/>
                  <a:pt x="1201" y="132"/>
                  <a:pt x="1203" y="132"/>
                </a:cubicBezTo>
                <a:cubicBezTo>
                  <a:pt x="1206" y="132"/>
                  <a:pt x="1208" y="130"/>
                  <a:pt x="1208" y="127"/>
                </a:cubicBezTo>
                <a:close/>
                <a:moveTo>
                  <a:pt x="1203" y="514"/>
                </a:moveTo>
                <a:cubicBezTo>
                  <a:pt x="1206" y="514"/>
                  <a:pt x="1208" y="512"/>
                  <a:pt x="1208" y="509"/>
                </a:cubicBezTo>
                <a:cubicBezTo>
                  <a:pt x="1208" y="507"/>
                  <a:pt x="1206" y="505"/>
                  <a:pt x="1203" y="505"/>
                </a:cubicBezTo>
                <a:cubicBezTo>
                  <a:pt x="1201" y="505"/>
                  <a:pt x="1199" y="507"/>
                  <a:pt x="1199" y="509"/>
                </a:cubicBezTo>
                <a:cubicBezTo>
                  <a:pt x="1199" y="512"/>
                  <a:pt x="1201" y="514"/>
                  <a:pt x="1203" y="514"/>
                </a:cubicBezTo>
                <a:close/>
                <a:moveTo>
                  <a:pt x="1210" y="528"/>
                </a:moveTo>
                <a:cubicBezTo>
                  <a:pt x="1212" y="528"/>
                  <a:pt x="1215" y="526"/>
                  <a:pt x="1215" y="523"/>
                </a:cubicBezTo>
                <a:cubicBezTo>
                  <a:pt x="1215" y="521"/>
                  <a:pt x="1212" y="519"/>
                  <a:pt x="1210" y="519"/>
                </a:cubicBezTo>
                <a:cubicBezTo>
                  <a:pt x="1207" y="519"/>
                  <a:pt x="1205" y="521"/>
                  <a:pt x="1205" y="523"/>
                </a:cubicBezTo>
                <a:cubicBezTo>
                  <a:pt x="1205" y="526"/>
                  <a:pt x="1207" y="528"/>
                  <a:pt x="1210" y="528"/>
                </a:cubicBezTo>
                <a:close/>
                <a:moveTo>
                  <a:pt x="1230" y="105"/>
                </a:moveTo>
                <a:cubicBezTo>
                  <a:pt x="1233" y="105"/>
                  <a:pt x="1235" y="103"/>
                  <a:pt x="1235" y="100"/>
                </a:cubicBezTo>
                <a:cubicBezTo>
                  <a:pt x="1235" y="98"/>
                  <a:pt x="1233" y="96"/>
                  <a:pt x="1230" y="96"/>
                </a:cubicBezTo>
                <a:cubicBezTo>
                  <a:pt x="1228" y="96"/>
                  <a:pt x="1226" y="98"/>
                  <a:pt x="1226" y="100"/>
                </a:cubicBezTo>
                <a:cubicBezTo>
                  <a:pt x="1226" y="103"/>
                  <a:pt x="1228" y="105"/>
                  <a:pt x="1230" y="105"/>
                </a:cubicBezTo>
                <a:close/>
                <a:moveTo>
                  <a:pt x="1226" y="619"/>
                </a:moveTo>
                <a:cubicBezTo>
                  <a:pt x="1226" y="621"/>
                  <a:pt x="1228" y="623"/>
                  <a:pt x="1230" y="623"/>
                </a:cubicBezTo>
                <a:cubicBezTo>
                  <a:pt x="1233" y="623"/>
                  <a:pt x="1235" y="621"/>
                  <a:pt x="1235" y="619"/>
                </a:cubicBezTo>
                <a:cubicBezTo>
                  <a:pt x="1235" y="616"/>
                  <a:pt x="1233" y="614"/>
                  <a:pt x="1230" y="614"/>
                </a:cubicBezTo>
                <a:cubicBezTo>
                  <a:pt x="1228" y="614"/>
                  <a:pt x="1226" y="616"/>
                  <a:pt x="1226" y="619"/>
                </a:cubicBezTo>
                <a:close/>
                <a:moveTo>
                  <a:pt x="1244" y="105"/>
                </a:moveTo>
                <a:cubicBezTo>
                  <a:pt x="1247" y="105"/>
                  <a:pt x="1249" y="103"/>
                  <a:pt x="1249" y="100"/>
                </a:cubicBezTo>
                <a:cubicBezTo>
                  <a:pt x="1249" y="98"/>
                  <a:pt x="1247" y="96"/>
                  <a:pt x="1244" y="96"/>
                </a:cubicBezTo>
                <a:cubicBezTo>
                  <a:pt x="1242" y="96"/>
                  <a:pt x="1240" y="98"/>
                  <a:pt x="1240" y="100"/>
                </a:cubicBezTo>
                <a:cubicBezTo>
                  <a:pt x="1240" y="103"/>
                  <a:pt x="1242" y="105"/>
                  <a:pt x="1244" y="105"/>
                </a:cubicBezTo>
                <a:close/>
                <a:moveTo>
                  <a:pt x="1235" y="127"/>
                </a:moveTo>
                <a:cubicBezTo>
                  <a:pt x="1235" y="125"/>
                  <a:pt x="1233" y="123"/>
                  <a:pt x="1230" y="123"/>
                </a:cubicBezTo>
                <a:cubicBezTo>
                  <a:pt x="1228" y="123"/>
                  <a:pt x="1226" y="125"/>
                  <a:pt x="1226" y="127"/>
                </a:cubicBezTo>
                <a:cubicBezTo>
                  <a:pt x="1226" y="130"/>
                  <a:pt x="1228" y="132"/>
                  <a:pt x="1230" y="132"/>
                </a:cubicBezTo>
                <a:cubicBezTo>
                  <a:pt x="1233" y="132"/>
                  <a:pt x="1235" y="130"/>
                  <a:pt x="1235" y="127"/>
                </a:cubicBezTo>
                <a:close/>
                <a:moveTo>
                  <a:pt x="1249" y="127"/>
                </a:moveTo>
                <a:cubicBezTo>
                  <a:pt x="1249" y="125"/>
                  <a:pt x="1247" y="123"/>
                  <a:pt x="1244" y="123"/>
                </a:cubicBezTo>
                <a:cubicBezTo>
                  <a:pt x="1242" y="123"/>
                  <a:pt x="1240" y="125"/>
                  <a:pt x="1240" y="127"/>
                </a:cubicBezTo>
                <a:cubicBezTo>
                  <a:pt x="1240" y="130"/>
                  <a:pt x="1242" y="132"/>
                  <a:pt x="1244" y="132"/>
                </a:cubicBezTo>
                <a:cubicBezTo>
                  <a:pt x="1247" y="132"/>
                  <a:pt x="1249" y="130"/>
                  <a:pt x="1249" y="127"/>
                </a:cubicBezTo>
                <a:close/>
                <a:moveTo>
                  <a:pt x="1233" y="114"/>
                </a:moveTo>
                <a:cubicBezTo>
                  <a:pt x="1233" y="116"/>
                  <a:pt x="1235" y="118"/>
                  <a:pt x="1237" y="118"/>
                </a:cubicBezTo>
                <a:cubicBezTo>
                  <a:pt x="1240" y="118"/>
                  <a:pt x="1242" y="116"/>
                  <a:pt x="1242" y="114"/>
                </a:cubicBezTo>
                <a:cubicBezTo>
                  <a:pt x="1242" y="111"/>
                  <a:pt x="1240" y="109"/>
                  <a:pt x="1237" y="109"/>
                </a:cubicBezTo>
                <a:cubicBezTo>
                  <a:pt x="1235" y="109"/>
                  <a:pt x="1233" y="111"/>
                  <a:pt x="1233" y="114"/>
                </a:cubicBezTo>
                <a:close/>
                <a:moveTo>
                  <a:pt x="1242" y="141"/>
                </a:moveTo>
                <a:cubicBezTo>
                  <a:pt x="1242" y="139"/>
                  <a:pt x="1240" y="137"/>
                  <a:pt x="1237" y="137"/>
                </a:cubicBezTo>
                <a:cubicBezTo>
                  <a:pt x="1235" y="137"/>
                  <a:pt x="1233" y="139"/>
                  <a:pt x="1233" y="141"/>
                </a:cubicBezTo>
                <a:cubicBezTo>
                  <a:pt x="1233" y="144"/>
                  <a:pt x="1235" y="146"/>
                  <a:pt x="1237" y="146"/>
                </a:cubicBezTo>
                <a:cubicBezTo>
                  <a:pt x="1240" y="146"/>
                  <a:pt x="1242" y="144"/>
                  <a:pt x="1242" y="141"/>
                </a:cubicBezTo>
                <a:close/>
                <a:moveTo>
                  <a:pt x="1205" y="114"/>
                </a:moveTo>
                <a:cubicBezTo>
                  <a:pt x="1205" y="116"/>
                  <a:pt x="1207" y="118"/>
                  <a:pt x="1210" y="118"/>
                </a:cubicBezTo>
                <a:cubicBezTo>
                  <a:pt x="1212" y="118"/>
                  <a:pt x="1215" y="116"/>
                  <a:pt x="1215" y="114"/>
                </a:cubicBezTo>
                <a:cubicBezTo>
                  <a:pt x="1215" y="111"/>
                  <a:pt x="1212" y="109"/>
                  <a:pt x="1210" y="109"/>
                </a:cubicBezTo>
                <a:cubicBezTo>
                  <a:pt x="1207" y="109"/>
                  <a:pt x="1205" y="111"/>
                  <a:pt x="1205" y="114"/>
                </a:cubicBezTo>
                <a:close/>
                <a:moveTo>
                  <a:pt x="1158" y="127"/>
                </a:moveTo>
                <a:cubicBezTo>
                  <a:pt x="1158" y="130"/>
                  <a:pt x="1160" y="132"/>
                  <a:pt x="1162" y="132"/>
                </a:cubicBezTo>
                <a:cubicBezTo>
                  <a:pt x="1165" y="132"/>
                  <a:pt x="1167" y="130"/>
                  <a:pt x="1167" y="127"/>
                </a:cubicBezTo>
                <a:cubicBezTo>
                  <a:pt x="1167" y="125"/>
                  <a:pt x="1165" y="123"/>
                  <a:pt x="1162" y="123"/>
                </a:cubicBezTo>
                <a:cubicBezTo>
                  <a:pt x="1160" y="123"/>
                  <a:pt x="1158" y="125"/>
                  <a:pt x="1158" y="127"/>
                </a:cubicBezTo>
                <a:close/>
                <a:moveTo>
                  <a:pt x="1180" y="127"/>
                </a:moveTo>
                <a:cubicBezTo>
                  <a:pt x="1180" y="125"/>
                  <a:pt x="1178" y="123"/>
                  <a:pt x="1176" y="123"/>
                </a:cubicBezTo>
                <a:cubicBezTo>
                  <a:pt x="1173" y="123"/>
                  <a:pt x="1171" y="125"/>
                  <a:pt x="1171" y="127"/>
                </a:cubicBezTo>
                <a:cubicBezTo>
                  <a:pt x="1171" y="130"/>
                  <a:pt x="1173" y="132"/>
                  <a:pt x="1176" y="132"/>
                </a:cubicBezTo>
                <a:cubicBezTo>
                  <a:pt x="1178" y="132"/>
                  <a:pt x="1180" y="130"/>
                  <a:pt x="1180" y="127"/>
                </a:cubicBezTo>
                <a:close/>
                <a:moveTo>
                  <a:pt x="574" y="359"/>
                </a:moveTo>
                <a:cubicBezTo>
                  <a:pt x="574" y="357"/>
                  <a:pt x="572" y="355"/>
                  <a:pt x="570" y="355"/>
                </a:cubicBezTo>
                <a:cubicBezTo>
                  <a:pt x="567" y="355"/>
                  <a:pt x="565" y="357"/>
                  <a:pt x="565" y="359"/>
                </a:cubicBezTo>
                <a:cubicBezTo>
                  <a:pt x="565" y="362"/>
                  <a:pt x="567" y="364"/>
                  <a:pt x="570" y="364"/>
                </a:cubicBezTo>
                <a:cubicBezTo>
                  <a:pt x="572" y="364"/>
                  <a:pt x="574" y="362"/>
                  <a:pt x="574" y="359"/>
                </a:cubicBezTo>
                <a:close/>
                <a:moveTo>
                  <a:pt x="1169" y="109"/>
                </a:moveTo>
                <a:cubicBezTo>
                  <a:pt x="1167" y="109"/>
                  <a:pt x="1165" y="111"/>
                  <a:pt x="1165" y="114"/>
                </a:cubicBezTo>
                <a:cubicBezTo>
                  <a:pt x="1165" y="116"/>
                  <a:pt x="1167" y="118"/>
                  <a:pt x="1169" y="118"/>
                </a:cubicBezTo>
                <a:cubicBezTo>
                  <a:pt x="1172" y="118"/>
                  <a:pt x="1174" y="116"/>
                  <a:pt x="1174" y="114"/>
                </a:cubicBezTo>
                <a:cubicBezTo>
                  <a:pt x="1174" y="111"/>
                  <a:pt x="1172" y="109"/>
                  <a:pt x="1169" y="109"/>
                </a:cubicBezTo>
                <a:close/>
                <a:moveTo>
                  <a:pt x="602" y="305"/>
                </a:moveTo>
                <a:cubicBezTo>
                  <a:pt x="602" y="302"/>
                  <a:pt x="600" y="300"/>
                  <a:pt x="597" y="300"/>
                </a:cubicBezTo>
                <a:cubicBezTo>
                  <a:pt x="595" y="300"/>
                  <a:pt x="593" y="302"/>
                  <a:pt x="593" y="305"/>
                </a:cubicBezTo>
                <a:cubicBezTo>
                  <a:pt x="593" y="307"/>
                  <a:pt x="595" y="309"/>
                  <a:pt x="597" y="309"/>
                </a:cubicBezTo>
                <a:cubicBezTo>
                  <a:pt x="600" y="309"/>
                  <a:pt x="602" y="307"/>
                  <a:pt x="602" y="305"/>
                </a:cubicBezTo>
                <a:close/>
                <a:moveTo>
                  <a:pt x="563" y="368"/>
                </a:moveTo>
                <a:cubicBezTo>
                  <a:pt x="561" y="368"/>
                  <a:pt x="559" y="370"/>
                  <a:pt x="559" y="373"/>
                </a:cubicBezTo>
                <a:cubicBezTo>
                  <a:pt x="559" y="375"/>
                  <a:pt x="561" y="378"/>
                  <a:pt x="563" y="378"/>
                </a:cubicBezTo>
                <a:cubicBezTo>
                  <a:pt x="566" y="378"/>
                  <a:pt x="568" y="375"/>
                  <a:pt x="568" y="373"/>
                </a:cubicBezTo>
                <a:cubicBezTo>
                  <a:pt x="568" y="370"/>
                  <a:pt x="566" y="368"/>
                  <a:pt x="563" y="368"/>
                </a:cubicBezTo>
                <a:close/>
                <a:moveTo>
                  <a:pt x="1169" y="137"/>
                </a:moveTo>
                <a:cubicBezTo>
                  <a:pt x="1167" y="137"/>
                  <a:pt x="1165" y="139"/>
                  <a:pt x="1165" y="141"/>
                </a:cubicBezTo>
                <a:cubicBezTo>
                  <a:pt x="1165" y="144"/>
                  <a:pt x="1167" y="146"/>
                  <a:pt x="1169" y="146"/>
                </a:cubicBezTo>
                <a:cubicBezTo>
                  <a:pt x="1172" y="146"/>
                  <a:pt x="1174" y="144"/>
                  <a:pt x="1174" y="141"/>
                </a:cubicBezTo>
                <a:cubicBezTo>
                  <a:pt x="1174" y="139"/>
                  <a:pt x="1172" y="137"/>
                  <a:pt x="1169" y="137"/>
                </a:cubicBezTo>
                <a:close/>
                <a:moveTo>
                  <a:pt x="1221" y="127"/>
                </a:moveTo>
                <a:cubicBezTo>
                  <a:pt x="1221" y="125"/>
                  <a:pt x="1219" y="123"/>
                  <a:pt x="1217" y="123"/>
                </a:cubicBezTo>
                <a:cubicBezTo>
                  <a:pt x="1214" y="123"/>
                  <a:pt x="1212" y="125"/>
                  <a:pt x="1212" y="127"/>
                </a:cubicBezTo>
                <a:cubicBezTo>
                  <a:pt x="1212" y="130"/>
                  <a:pt x="1214" y="132"/>
                  <a:pt x="1217" y="132"/>
                </a:cubicBezTo>
                <a:cubicBezTo>
                  <a:pt x="1219" y="132"/>
                  <a:pt x="1221" y="130"/>
                  <a:pt x="1221" y="127"/>
                </a:cubicBezTo>
                <a:close/>
                <a:moveTo>
                  <a:pt x="1217" y="105"/>
                </a:moveTo>
                <a:cubicBezTo>
                  <a:pt x="1219" y="105"/>
                  <a:pt x="1221" y="103"/>
                  <a:pt x="1221" y="100"/>
                </a:cubicBezTo>
                <a:cubicBezTo>
                  <a:pt x="1221" y="98"/>
                  <a:pt x="1219" y="96"/>
                  <a:pt x="1217" y="96"/>
                </a:cubicBezTo>
                <a:cubicBezTo>
                  <a:pt x="1214" y="96"/>
                  <a:pt x="1212" y="98"/>
                  <a:pt x="1212" y="100"/>
                </a:cubicBezTo>
                <a:cubicBezTo>
                  <a:pt x="1212" y="103"/>
                  <a:pt x="1214" y="105"/>
                  <a:pt x="1217" y="105"/>
                </a:cubicBezTo>
                <a:close/>
                <a:moveTo>
                  <a:pt x="1203" y="105"/>
                </a:moveTo>
                <a:cubicBezTo>
                  <a:pt x="1206" y="105"/>
                  <a:pt x="1208" y="103"/>
                  <a:pt x="1208" y="100"/>
                </a:cubicBezTo>
                <a:cubicBezTo>
                  <a:pt x="1208" y="98"/>
                  <a:pt x="1206" y="96"/>
                  <a:pt x="1203" y="96"/>
                </a:cubicBezTo>
                <a:cubicBezTo>
                  <a:pt x="1201" y="96"/>
                  <a:pt x="1199" y="98"/>
                  <a:pt x="1199" y="100"/>
                </a:cubicBezTo>
                <a:cubicBezTo>
                  <a:pt x="1199" y="103"/>
                  <a:pt x="1201" y="105"/>
                  <a:pt x="1203" y="105"/>
                </a:cubicBezTo>
                <a:close/>
                <a:moveTo>
                  <a:pt x="590" y="314"/>
                </a:moveTo>
                <a:cubicBezTo>
                  <a:pt x="588" y="314"/>
                  <a:pt x="586" y="316"/>
                  <a:pt x="586" y="318"/>
                </a:cubicBezTo>
                <a:cubicBezTo>
                  <a:pt x="586" y="321"/>
                  <a:pt x="588" y="323"/>
                  <a:pt x="590" y="323"/>
                </a:cubicBezTo>
                <a:cubicBezTo>
                  <a:pt x="593" y="323"/>
                  <a:pt x="595" y="321"/>
                  <a:pt x="595" y="318"/>
                </a:cubicBezTo>
                <a:cubicBezTo>
                  <a:pt x="595" y="316"/>
                  <a:pt x="593" y="314"/>
                  <a:pt x="590" y="314"/>
                </a:cubicBezTo>
                <a:close/>
                <a:moveTo>
                  <a:pt x="1192" y="114"/>
                </a:moveTo>
                <a:cubicBezTo>
                  <a:pt x="1192" y="116"/>
                  <a:pt x="1194" y="118"/>
                  <a:pt x="1196" y="118"/>
                </a:cubicBezTo>
                <a:cubicBezTo>
                  <a:pt x="1199" y="118"/>
                  <a:pt x="1201" y="116"/>
                  <a:pt x="1201" y="114"/>
                </a:cubicBezTo>
                <a:cubicBezTo>
                  <a:pt x="1201" y="111"/>
                  <a:pt x="1199" y="109"/>
                  <a:pt x="1196" y="109"/>
                </a:cubicBezTo>
                <a:cubicBezTo>
                  <a:pt x="1194" y="109"/>
                  <a:pt x="1192" y="111"/>
                  <a:pt x="1192" y="114"/>
                </a:cubicBezTo>
                <a:close/>
                <a:moveTo>
                  <a:pt x="1176" y="159"/>
                </a:moveTo>
                <a:cubicBezTo>
                  <a:pt x="1178" y="159"/>
                  <a:pt x="1180" y="157"/>
                  <a:pt x="1180" y="155"/>
                </a:cubicBezTo>
                <a:cubicBezTo>
                  <a:pt x="1180" y="152"/>
                  <a:pt x="1178" y="150"/>
                  <a:pt x="1176" y="150"/>
                </a:cubicBezTo>
                <a:cubicBezTo>
                  <a:pt x="1173" y="150"/>
                  <a:pt x="1171" y="152"/>
                  <a:pt x="1171" y="155"/>
                </a:cubicBezTo>
                <a:cubicBezTo>
                  <a:pt x="1171" y="157"/>
                  <a:pt x="1173" y="159"/>
                  <a:pt x="1176" y="159"/>
                </a:cubicBezTo>
                <a:close/>
                <a:moveTo>
                  <a:pt x="704" y="400"/>
                </a:moveTo>
                <a:cubicBezTo>
                  <a:pt x="704" y="398"/>
                  <a:pt x="702" y="396"/>
                  <a:pt x="699" y="396"/>
                </a:cubicBezTo>
                <a:cubicBezTo>
                  <a:pt x="697" y="396"/>
                  <a:pt x="695" y="398"/>
                  <a:pt x="695" y="400"/>
                </a:cubicBezTo>
                <a:cubicBezTo>
                  <a:pt x="695" y="403"/>
                  <a:pt x="697" y="405"/>
                  <a:pt x="699" y="405"/>
                </a:cubicBezTo>
                <a:cubicBezTo>
                  <a:pt x="702" y="405"/>
                  <a:pt x="704" y="403"/>
                  <a:pt x="704" y="400"/>
                </a:cubicBezTo>
                <a:close/>
                <a:moveTo>
                  <a:pt x="727" y="241"/>
                </a:moveTo>
                <a:cubicBezTo>
                  <a:pt x="729" y="241"/>
                  <a:pt x="731" y="239"/>
                  <a:pt x="731" y="237"/>
                </a:cubicBezTo>
                <a:cubicBezTo>
                  <a:pt x="731" y="234"/>
                  <a:pt x="729" y="232"/>
                  <a:pt x="727" y="232"/>
                </a:cubicBezTo>
                <a:cubicBezTo>
                  <a:pt x="724" y="232"/>
                  <a:pt x="722" y="234"/>
                  <a:pt x="722" y="237"/>
                </a:cubicBezTo>
                <a:cubicBezTo>
                  <a:pt x="722" y="239"/>
                  <a:pt x="724" y="241"/>
                  <a:pt x="727" y="241"/>
                </a:cubicBezTo>
                <a:close/>
                <a:moveTo>
                  <a:pt x="727" y="268"/>
                </a:moveTo>
                <a:cubicBezTo>
                  <a:pt x="729" y="268"/>
                  <a:pt x="731" y="266"/>
                  <a:pt x="731" y="264"/>
                </a:cubicBezTo>
                <a:cubicBezTo>
                  <a:pt x="731" y="261"/>
                  <a:pt x="729" y="259"/>
                  <a:pt x="727" y="259"/>
                </a:cubicBezTo>
                <a:cubicBezTo>
                  <a:pt x="724" y="259"/>
                  <a:pt x="722" y="261"/>
                  <a:pt x="722" y="264"/>
                </a:cubicBezTo>
                <a:cubicBezTo>
                  <a:pt x="722" y="266"/>
                  <a:pt x="724" y="268"/>
                  <a:pt x="727" y="268"/>
                </a:cubicBezTo>
                <a:close/>
                <a:moveTo>
                  <a:pt x="736" y="264"/>
                </a:moveTo>
                <a:cubicBezTo>
                  <a:pt x="736" y="266"/>
                  <a:pt x="738" y="268"/>
                  <a:pt x="740" y="268"/>
                </a:cubicBezTo>
                <a:cubicBezTo>
                  <a:pt x="743" y="268"/>
                  <a:pt x="745" y="266"/>
                  <a:pt x="745" y="264"/>
                </a:cubicBezTo>
                <a:cubicBezTo>
                  <a:pt x="745" y="261"/>
                  <a:pt x="743" y="259"/>
                  <a:pt x="740" y="259"/>
                </a:cubicBezTo>
                <a:cubicBezTo>
                  <a:pt x="738" y="259"/>
                  <a:pt x="736" y="261"/>
                  <a:pt x="736" y="264"/>
                </a:cubicBezTo>
                <a:close/>
                <a:moveTo>
                  <a:pt x="702" y="278"/>
                </a:moveTo>
                <a:cubicBezTo>
                  <a:pt x="702" y="280"/>
                  <a:pt x="704" y="282"/>
                  <a:pt x="706" y="282"/>
                </a:cubicBezTo>
                <a:cubicBezTo>
                  <a:pt x="709" y="282"/>
                  <a:pt x="711" y="280"/>
                  <a:pt x="711" y="278"/>
                </a:cubicBezTo>
                <a:cubicBezTo>
                  <a:pt x="711" y="275"/>
                  <a:pt x="709" y="273"/>
                  <a:pt x="706" y="273"/>
                </a:cubicBezTo>
                <a:cubicBezTo>
                  <a:pt x="704" y="273"/>
                  <a:pt x="702" y="275"/>
                  <a:pt x="702" y="278"/>
                </a:cubicBezTo>
                <a:close/>
                <a:moveTo>
                  <a:pt x="713" y="259"/>
                </a:moveTo>
                <a:cubicBezTo>
                  <a:pt x="710" y="259"/>
                  <a:pt x="708" y="261"/>
                  <a:pt x="708" y="264"/>
                </a:cubicBezTo>
                <a:cubicBezTo>
                  <a:pt x="708" y="266"/>
                  <a:pt x="710" y="268"/>
                  <a:pt x="713" y="268"/>
                </a:cubicBezTo>
                <a:cubicBezTo>
                  <a:pt x="715" y="268"/>
                  <a:pt x="717" y="266"/>
                  <a:pt x="717" y="264"/>
                </a:cubicBezTo>
                <a:cubicBezTo>
                  <a:pt x="717" y="261"/>
                  <a:pt x="715" y="259"/>
                  <a:pt x="713" y="259"/>
                </a:cubicBezTo>
                <a:close/>
                <a:moveTo>
                  <a:pt x="715" y="278"/>
                </a:moveTo>
                <a:cubicBezTo>
                  <a:pt x="715" y="280"/>
                  <a:pt x="717" y="282"/>
                  <a:pt x="720" y="282"/>
                </a:cubicBezTo>
                <a:cubicBezTo>
                  <a:pt x="722" y="282"/>
                  <a:pt x="724" y="280"/>
                  <a:pt x="724" y="278"/>
                </a:cubicBezTo>
                <a:cubicBezTo>
                  <a:pt x="724" y="275"/>
                  <a:pt x="722" y="273"/>
                  <a:pt x="720" y="273"/>
                </a:cubicBezTo>
                <a:cubicBezTo>
                  <a:pt x="717" y="273"/>
                  <a:pt x="715" y="275"/>
                  <a:pt x="715" y="278"/>
                </a:cubicBezTo>
                <a:close/>
                <a:moveTo>
                  <a:pt x="729" y="278"/>
                </a:moveTo>
                <a:cubicBezTo>
                  <a:pt x="729" y="280"/>
                  <a:pt x="731" y="282"/>
                  <a:pt x="733" y="282"/>
                </a:cubicBezTo>
                <a:cubicBezTo>
                  <a:pt x="736" y="282"/>
                  <a:pt x="738" y="280"/>
                  <a:pt x="738" y="278"/>
                </a:cubicBezTo>
                <a:cubicBezTo>
                  <a:pt x="738" y="275"/>
                  <a:pt x="736" y="273"/>
                  <a:pt x="733" y="273"/>
                </a:cubicBezTo>
                <a:cubicBezTo>
                  <a:pt x="731" y="273"/>
                  <a:pt x="729" y="275"/>
                  <a:pt x="729" y="278"/>
                </a:cubicBezTo>
                <a:close/>
                <a:moveTo>
                  <a:pt x="758" y="264"/>
                </a:moveTo>
                <a:cubicBezTo>
                  <a:pt x="758" y="261"/>
                  <a:pt x="756" y="259"/>
                  <a:pt x="754" y="259"/>
                </a:cubicBezTo>
                <a:cubicBezTo>
                  <a:pt x="751" y="259"/>
                  <a:pt x="749" y="261"/>
                  <a:pt x="749" y="264"/>
                </a:cubicBezTo>
                <a:cubicBezTo>
                  <a:pt x="749" y="266"/>
                  <a:pt x="751" y="268"/>
                  <a:pt x="754" y="268"/>
                </a:cubicBezTo>
                <a:cubicBezTo>
                  <a:pt x="756" y="268"/>
                  <a:pt x="758" y="266"/>
                  <a:pt x="758" y="264"/>
                </a:cubicBezTo>
                <a:close/>
                <a:moveTo>
                  <a:pt x="758" y="291"/>
                </a:moveTo>
                <a:cubicBezTo>
                  <a:pt x="758" y="289"/>
                  <a:pt x="756" y="287"/>
                  <a:pt x="754" y="287"/>
                </a:cubicBezTo>
                <a:cubicBezTo>
                  <a:pt x="751" y="287"/>
                  <a:pt x="749" y="289"/>
                  <a:pt x="749" y="291"/>
                </a:cubicBezTo>
                <a:cubicBezTo>
                  <a:pt x="749" y="294"/>
                  <a:pt x="751" y="296"/>
                  <a:pt x="754" y="296"/>
                </a:cubicBezTo>
                <a:cubicBezTo>
                  <a:pt x="756" y="296"/>
                  <a:pt x="758" y="294"/>
                  <a:pt x="758" y="291"/>
                </a:cubicBezTo>
                <a:close/>
                <a:moveTo>
                  <a:pt x="751" y="305"/>
                </a:moveTo>
                <a:cubicBezTo>
                  <a:pt x="751" y="302"/>
                  <a:pt x="749" y="300"/>
                  <a:pt x="747" y="300"/>
                </a:cubicBezTo>
                <a:cubicBezTo>
                  <a:pt x="744" y="300"/>
                  <a:pt x="742" y="302"/>
                  <a:pt x="742" y="305"/>
                </a:cubicBezTo>
                <a:cubicBezTo>
                  <a:pt x="742" y="307"/>
                  <a:pt x="744" y="309"/>
                  <a:pt x="747" y="309"/>
                </a:cubicBezTo>
                <a:cubicBezTo>
                  <a:pt x="749" y="309"/>
                  <a:pt x="751" y="307"/>
                  <a:pt x="751" y="305"/>
                </a:cubicBezTo>
                <a:close/>
                <a:moveTo>
                  <a:pt x="754" y="232"/>
                </a:moveTo>
                <a:cubicBezTo>
                  <a:pt x="751" y="232"/>
                  <a:pt x="749" y="234"/>
                  <a:pt x="749" y="237"/>
                </a:cubicBezTo>
                <a:cubicBezTo>
                  <a:pt x="749" y="239"/>
                  <a:pt x="751" y="241"/>
                  <a:pt x="754" y="241"/>
                </a:cubicBezTo>
                <a:cubicBezTo>
                  <a:pt x="756" y="241"/>
                  <a:pt x="758" y="239"/>
                  <a:pt x="758" y="237"/>
                </a:cubicBezTo>
                <a:cubicBezTo>
                  <a:pt x="758" y="234"/>
                  <a:pt x="756" y="232"/>
                  <a:pt x="754" y="232"/>
                </a:cubicBezTo>
                <a:close/>
                <a:moveTo>
                  <a:pt x="765" y="250"/>
                </a:moveTo>
                <a:cubicBezTo>
                  <a:pt x="765" y="248"/>
                  <a:pt x="763" y="246"/>
                  <a:pt x="761" y="246"/>
                </a:cubicBezTo>
                <a:cubicBezTo>
                  <a:pt x="758" y="246"/>
                  <a:pt x="756" y="248"/>
                  <a:pt x="756" y="250"/>
                </a:cubicBezTo>
                <a:cubicBezTo>
                  <a:pt x="756" y="253"/>
                  <a:pt x="758" y="255"/>
                  <a:pt x="761" y="255"/>
                </a:cubicBezTo>
                <a:cubicBezTo>
                  <a:pt x="763" y="255"/>
                  <a:pt x="765" y="253"/>
                  <a:pt x="765" y="250"/>
                </a:cubicBezTo>
                <a:close/>
                <a:moveTo>
                  <a:pt x="742" y="250"/>
                </a:moveTo>
                <a:cubicBezTo>
                  <a:pt x="742" y="253"/>
                  <a:pt x="744" y="255"/>
                  <a:pt x="747" y="255"/>
                </a:cubicBezTo>
                <a:cubicBezTo>
                  <a:pt x="749" y="255"/>
                  <a:pt x="751" y="253"/>
                  <a:pt x="751" y="250"/>
                </a:cubicBezTo>
                <a:cubicBezTo>
                  <a:pt x="751" y="248"/>
                  <a:pt x="749" y="246"/>
                  <a:pt x="747" y="246"/>
                </a:cubicBezTo>
                <a:cubicBezTo>
                  <a:pt x="744" y="246"/>
                  <a:pt x="742" y="248"/>
                  <a:pt x="742" y="250"/>
                </a:cubicBezTo>
                <a:close/>
                <a:moveTo>
                  <a:pt x="688" y="250"/>
                </a:moveTo>
                <a:cubicBezTo>
                  <a:pt x="688" y="253"/>
                  <a:pt x="690" y="255"/>
                  <a:pt x="692" y="255"/>
                </a:cubicBezTo>
                <a:cubicBezTo>
                  <a:pt x="695" y="255"/>
                  <a:pt x="697" y="253"/>
                  <a:pt x="697" y="250"/>
                </a:cubicBezTo>
                <a:cubicBezTo>
                  <a:pt x="697" y="248"/>
                  <a:pt x="695" y="246"/>
                  <a:pt x="692" y="246"/>
                </a:cubicBezTo>
                <a:cubicBezTo>
                  <a:pt x="690" y="246"/>
                  <a:pt x="688" y="248"/>
                  <a:pt x="688" y="250"/>
                </a:cubicBezTo>
                <a:close/>
                <a:moveTo>
                  <a:pt x="647" y="332"/>
                </a:moveTo>
                <a:cubicBezTo>
                  <a:pt x="647" y="335"/>
                  <a:pt x="649" y="337"/>
                  <a:pt x="652" y="337"/>
                </a:cubicBezTo>
                <a:cubicBezTo>
                  <a:pt x="654" y="337"/>
                  <a:pt x="656" y="335"/>
                  <a:pt x="656" y="332"/>
                </a:cubicBezTo>
                <a:cubicBezTo>
                  <a:pt x="656" y="330"/>
                  <a:pt x="654" y="328"/>
                  <a:pt x="652" y="328"/>
                </a:cubicBezTo>
                <a:cubicBezTo>
                  <a:pt x="649" y="328"/>
                  <a:pt x="647" y="330"/>
                  <a:pt x="647" y="332"/>
                </a:cubicBezTo>
                <a:close/>
                <a:moveTo>
                  <a:pt x="658" y="314"/>
                </a:moveTo>
                <a:cubicBezTo>
                  <a:pt x="656" y="314"/>
                  <a:pt x="654" y="316"/>
                  <a:pt x="654" y="318"/>
                </a:cubicBezTo>
                <a:cubicBezTo>
                  <a:pt x="654" y="321"/>
                  <a:pt x="656" y="323"/>
                  <a:pt x="658" y="323"/>
                </a:cubicBezTo>
                <a:cubicBezTo>
                  <a:pt x="661" y="323"/>
                  <a:pt x="663" y="321"/>
                  <a:pt x="663" y="318"/>
                </a:cubicBezTo>
                <a:cubicBezTo>
                  <a:pt x="663" y="316"/>
                  <a:pt x="661" y="314"/>
                  <a:pt x="658" y="314"/>
                </a:cubicBezTo>
                <a:close/>
                <a:moveTo>
                  <a:pt x="658" y="350"/>
                </a:moveTo>
                <a:cubicBezTo>
                  <a:pt x="661" y="350"/>
                  <a:pt x="663" y="348"/>
                  <a:pt x="663" y="346"/>
                </a:cubicBezTo>
                <a:cubicBezTo>
                  <a:pt x="663" y="343"/>
                  <a:pt x="661" y="341"/>
                  <a:pt x="658" y="341"/>
                </a:cubicBezTo>
                <a:cubicBezTo>
                  <a:pt x="656" y="341"/>
                  <a:pt x="654" y="343"/>
                  <a:pt x="654" y="346"/>
                </a:cubicBezTo>
                <a:cubicBezTo>
                  <a:pt x="654" y="348"/>
                  <a:pt x="656" y="350"/>
                  <a:pt x="658" y="350"/>
                </a:cubicBezTo>
                <a:close/>
                <a:moveTo>
                  <a:pt x="661" y="387"/>
                </a:moveTo>
                <a:cubicBezTo>
                  <a:pt x="661" y="389"/>
                  <a:pt x="663" y="391"/>
                  <a:pt x="665" y="391"/>
                </a:cubicBezTo>
                <a:cubicBezTo>
                  <a:pt x="668" y="391"/>
                  <a:pt x="670" y="389"/>
                  <a:pt x="670" y="387"/>
                </a:cubicBezTo>
                <a:cubicBezTo>
                  <a:pt x="670" y="384"/>
                  <a:pt x="668" y="382"/>
                  <a:pt x="665" y="382"/>
                </a:cubicBezTo>
                <a:cubicBezTo>
                  <a:pt x="663" y="382"/>
                  <a:pt x="661" y="384"/>
                  <a:pt x="661" y="387"/>
                </a:cubicBezTo>
                <a:close/>
                <a:moveTo>
                  <a:pt x="665" y="364"/>
                </a:moveTo>
                <a:cubicBezTo>
                  <a:pt x="668" y="364"/>
                  <a:pt x="670" y="362"/>
                  <a:pt x="670" y="359"/>
                </a:cubicBezTo>
                <a:cubicBezTo>
                  <a:pt x="670" y="357"/>
                  <a:pt x="668" y="355"/>
                  <a:pt x="665" y="355"/>
                </a:cubicBezTo>
                <a:cubicBezTo>
                  <a:pt x="663" y="355"/>
                  <a:pt x="661" y="357"/>
                  <a:pt x="661" y="359"/>
                </a:cubicBezTo>
                <a:cubicBezTo>
                  <a:pt x="661" y="362"/>
                  <a:pt x="663" y="364"/>
                  <a:pt x="665" y="364"/>
                </a:cubicBezTo>
                <a:close/>
                <a:moveTo>
                  <a:pt x="661" y="332"/>
                </a:moveTo>
                <a:cubicBezTo>
                  <a:pt x="661" y="335"/>
                  <a:pt x="663" y="337"/>
                  <a:pt x="665" y="337"/>
                </a:cubicBezTo>
                <a:cubicBezTo>
                  <a:pt x="668" y="337"/>
                  <a:pt x="670" y="335"/>
                  <a:pt x="670" y="332"/>
                </a:cubicBezTo>
                <a:cubicBezTo>
                  <a:pt x="670" y="330"/>
                  <a:pt x="668" y="328"/>
                  <a:pt x="665" y="328"/>
                </a:cubicBezTo>
                <a:cubicBezTo>
                  <a:pt x="663" y="328"/>
                  <a:pt x="661" y="330"/>
                  <a:pt x="661" y="332"/>
                </a:cubicBezTo>
                <a:close/>
                <a:moveTo>
                  <a:pt x="745" y="318"/>
                </a:moveTo>
                <a:cubicBezTo>
                  <a:pt x="745" y="316"/>
                  <a:pt x="743" y="314"/>
                  <a:pt x="740" y="314"/>
                </a:cubicBezTo>
                <a:cubicBezTo>
                  <a:pt x="738" y="314"/>
                  <a:pt x="736" y="316"/>
                  <a:pt x="736" y="318"/>
                </a:cubicBezTo>
                <a:cubicBezTo>
                  <a:pt x="736" y="321"/>
                  <a:pt x="738" y="323"/>
                  <a:pt x="740" y="323"/>
                </a:cubicBezTo>
                <a:cubicBezTo>
                  <a:pt x="743" y="323"/>
                  <a:pt x="745" y="321"/>
                  <a:pt x="745" y="318"/>
                </a:cubicBezTo>
                <a:close/>
                <a:moveTo>
                  <a:pt x="681" y="264"/>
                </a:moveTo>
                <a:cubicBezTo>
                  <a:pt x="681" y="266"/>
                  <a:pt x="683" y="268"/>
                  <a:pt x="686" y="268"/>
                </a:cubicBezTo>
                <a:cubicBezTo>
                  <a:pt x="688" y="268"/>
                  <a:pt x="690" y="266"/>
                  <a:pt x="690" y="264"/>
                </a:cubicBezTo>
                <a:cubicBezTo>
                  <a:pt x="690" y="261"/>
                  <a:pt x="688" y="259"/>
                  <a:pt x="686" y="259"/>
                </a:cubicBezTo>
                <a:cubicBezTo>
                  <a:pt x="683" y="259"/>
                  <a:pt x="681" y="261"/>
                  <a:pt x="681" y="264"/>
                </a:cubicBezTo>
                <a:close/>
                <a:moveTo>
                  <a:pt x="699" y="232"/>
                </a:moveTo>
                <a:cubicBezTo>
                  <a:pt x="697" y="232"/>
                  <a:pt x="695" y="234"/>
                  <a:pt x="695" y="237"/>
                </a:cubicBezTo>
                <a:cubicBezTo>
                  <a:pt x="695" y="239"/>
                  <a:pt x="697" y="241"/>
                  <a:pt x="699" y="241"/>
                </a:cubicBezTo>
                <a:cubicBezTo>
                  <a:pt x="702" y="241"/>
                  <a:pt x="704" y="239"/>
                  <a:pt x="704" y="237"/>
                </a:cubicBezTo>
                <a:cubicBezTo>
                  <a:pt x="704" y="234"/>
                  <a:pt x="702" y="232"/>
                  <a:pt x="699" y="232"/>
                </a:cubicBezTo>
                <a:close/>
                <a:moveTo>
                  <a:pt x="674" y="278"/>
                </a:moveTo>
                <a:cubicBezTo>
                  <a:pt x="674" y="280"/>
                  <a:pt x="676" y="282"/>
                  <a:pt x="679" y="282"/>
                </a:cubicBezTo>
                <a:cubicBezTo>
                  <a:pt x="681" y="282"/>
                  <a:pt x="683" y="280"/>
                  <a:pt x="683" y="278"/>
                </a:cubicBezTo>
                <a:cubicBezTo>
                  <a:pt x="683" y="275"/>
                  <a:pt x="681" y="273"/>
                  <a:pt x="679" y="273"/>
                </a:cubicBezTo>
                <a:cubicBezTo>
                  <a:pt x="676" y="273"/>
                  <a:pt x="674" y="275"/>
                  <a:pt x="674" y="278"/>
                </a:cubicBezTo>
                <a:close/>
                <a:moveTo>
                  <a:pt x="667" y="318"/>
                </a:moveTo>
                <a:cubicBezTo>
                  <a:pt x="667" y="321"/>
                  <a:pt x="670" y="323"/>
                  <a:pt x="672" y="323"/>
                </a:cubicBezTo>
                <a:cubicBezTo>
                  <a:pt x="675" y="323"/>
                  <a:pt x="677" y="321"/>
                  <a:pt x="677" y="318"/>
                </a:cubicBezTo>
                <a:cubicBezTo>
                  <a:pt x="677" y="316"/>
                  <a:pt x="675" y="314"/>
                  <a:pt x="672" y="314"/>
                </a:cubicBezTo>
                <a:cubicBezTo>
                  <a:pt x="670" y="314"/>
                  <a:pt x="667" y="316"/>
                  <a:pt x="667" y="318"/>
                </a:cubicBezTo>
                <a:close/>
                <a:moveTo>
                  <a:pt x="665" y="246"/>
                </a:moveTo>
                <a:cubicBezTo>
                  <a:pt x="663" y="246"/>
                  <a:pt x="661" y="248"/>
                  <a:pt x="661" y="250"/>
                </a:cubicBezTo>
                <a:cubicBezTo>
                  <a:pt x="661" y="253"/>
                  <a:pt x="663" y="255"/>
                  <a:pt x="665" y="255"/>
                </a:cubicBezTo>
                <a:cubicBezTo>
                  <a:pt x="668" y="255"/>
                  <a:pt x="670" y="253"/>
                  <a:pt x="670" y="250"/>
                </a:cubicBezTo>
                <a:cubicBezTo>
                  <a:pt x="670" y="248"/>
                  <a:pt x="668" y="246"/>
                  <a:pt x="665" y="246"/>
                </a:cubicBezTo>
                <a:close/>
                <a:moveTo>
                  <a:pt x="679" y="309"/>
                </a:moveTo>
                <a:cubicBezTo>
                  <a:pt x="681" y="309"/>
                  <a:pt x="683" y="307"/>
                  <a:pt x="683" y="305"/>
                </a:cubicBezTo>
                <a:cubicBezTo>
                  <a:pt x="683" y="302"/>
                  <a:pt x="681" y="300"/>
                  <a:pt x="679" y="300"/>
                </a:cubicBezTo>
                <a:cubicBezTo>
                  <a:pt x="676" y="300"/>
                  <a:pt x="674" y="302"/>
                  <a:pt x="674" y="305"/>
                </a:cubicBezTo>
                <a:cubicBezTo>
                  <a:pt x="674" y="307"/>
                  <a:pt x="676" y="309"/>
                  <a:pt x="679" y="309"/>
                </a:cubicBezTo>
                <a:close/>
                <a:moveTo>
                  <a:pt x="667" y="346"/>
                </a:moveTo>
                <a:cubicBezTo>
                  <a:pt x="667" y="348"/>
                  <a:pt x="670" y="350"/>
                  <a:pt x="672" y="350"/>
                </a:cubicBezTo>
                <a:cubicBezTo>
                  <a:pt x="675" y="350"/>
                  <a:pt x="677" y="348"/>
                  <a:pt x="677" y="346"/>
                </a:cubicBezTo>
                <a:cubicBezTo>
                  <a:pt x="677" y="343"/>
                  <a:pt x="675" y="341"/>
                  <a:pt x="672" y="341"/>
                </a:cubicBezTo>
                <a:cubicBezTo>
                  <a:pt x="670" y="341"/>
                  <a:pt x="667" y="343"/>
                  <a:pt x="667" y="346"/>
                </a:cubicBezTo>
                <a:close/>
                <a:moveTo>
                  <a:pt x="702" y="332"/>
                </a:moveTo>
                <a:cubicBezTo>
                  <a:pt x="702" y="335"/>
                  <a:pt x="704" y="337"/>
                  <a:pt x="706" y="337"/>
                </a:cubicBezTo>
                <a:cubicBezTo>
                  <a:pt x="709" y="337"/>
                  <a:pt x="711" y="335"/>
                  <a:pt x="711" y="332"/>
                </a:cubicBezTo>
                <a:cubicBezTo>
                  <a:pt x="711" y="330"/>
                  <a:pt x="709" y="328"/>
                  <a:pt x="706" y="328"/>
                </a:cubicBezTo>
                <a:cubicBezTo>
                  <a:pt x="704" y="328"/>
                  <a:pt x="702" y="330"/>
                  <a:pt x="702" y="332"/>
                </a:cubicBezTo>
                <a:close/>
                <a:moveTo>
                  <a:pt x="699" y="287"/>
                </a:moveTo>
                <a:cubicBezTo>
                  <a:pt x="697" y="287"/>
                  <a:pt x="695" y="289"/>
                  <a:pt x="695" y="291"/>
                </a:cubicBezTo>
                <a:cubicBezTo>
                  <a:pt x="695" y="294"/>
                  <a:pt x="697" y="296"/>
                  <a:pt x="699" y="296"/>
                </a:cubicBezTo>
                <a:cubicBezTo>
                  <a:pt x="702" y="296"/>
                  <a:pt x="704" y="294"/>
                  <a:pt x="704" y="291"/>
                </a:cubicBezTo>
                <a:cubicBezTo>
                  <a:pt x="704" y="289"/>
                  <a:pt x="702" y="287"/>
                  <a:pt x="699" y="287"/>
                </a:cubicBezTo>
                <a:close/>
                <a:moveTo>
                  <a:pt x="713" y="314"/>
                </a:moveTo>
                <a:cubicBezTo>
                  <a:pt x="710" y="314"/>
                  <a:pt x="708" y="316"/>
                  <a:pt x="708" y="318"/>
                </a:cubicBezTo>
                <a:cubicBezTo>
                  <a:pt x="708" y="321"/>
                  <a:pt x="710" y="323"/>
                  <a:pt x="713" y="323"/>
                </a:cubicBezTo>
                <a:cubicBezTo>
                  <a:pt x="715" y="323"/>
                  <a:pt x="717" y="321"/>
                  <a:pt x="717" y="318"/>
                </a:cubicBezTo>
                <a:cubicBezTo>
                  <a:pt x="717" y="316"/>
                  <a:pt x="715" y="314"/>
                  <a:pt x="713" y="314"/>
                </a:cubicBezTo>
                <a:close/>
                <a:moveTo>
                  <a:pt x="704" y="264"/>
                </a:moveTo>
                <a:cubicBezTo>
                  <a:pt x="704" y="261"/>
                  <a:pt x="702" y="259"/>
                  <a:pt x="699" y="259"/>
                </a:cubicBezTo>
                <a:cubicBezTo>
                  <a:pt x="697" y="259"/>
                  <a:pt x="695" y="261"/>
                  <a:pt x="695" y="264"/>
                </a:cubicBezTo>
                <a:cubicBezTo>
                  <a:pt x="695" y="266"/>
                  <a:pt x="697" y="268"/>
                  <a:pt x="699" y="268"/>
                </a:cubicBezTo>
                <a:cubicBezTo>
                  <a:pt x="702" y="268"/>
                  <a:pt x="704" y="266"/>
                  <a:pt x="704" y="264"/>
                </a:cubicBezTo>
                <a:close/>
                <a:moveTo>
                  <a:pt x="715" y="332"/>
                </a:moveTo>
                <a:cubicBezTo>
                  <a:pt x="715" y="335"/>
                  <a:pt x="717" y="337"/>
                  <a:pt x="720" y="337"/>
                </a:cubicBezTo>
                <a:cubicBezTo>
                  <a:pt x="722" y="337"/>
                  <a:pt x="724" y="335"/>
                  <a:pt x="724" y="332"/>
                </a:cubicBezTo>
                <a:cubicBezTo>
                  <a:pt x="724" y="330"/>
                  <a:pt x="722" y="328"/>
                  <a:pt x="720" y="328"/>
                </a:cubicBezTo>
                <a:cubicBezTo>
                  <a:pt x="717" y="328"/>
                  <a:pt x="715" y="330"/>
                  <a:pt x="715" y="332"/>
                </a:cubicBezTo>
                <a:close/>
                <a:moveTo>
                  <a:pt x="688" y="278"/>
                </a:moveTo>
                <a:cubicBezTo>
                  <a:pt x="688" y="280"/>
                  <a:pt x="690" y="282"/>
                  <a:pt x="692" y="282"/>
                </a:cubicBezTo>
                <a:cubicBezTo>
                  <a:pt x="695" y="282"/>
                  <a:pt x="697" y="280"/>
                  <a:pt x="697" y="278"/>
                </a:cubicBezTo>
                <a:cubicBezTo>
                  <a:pt x="697" y="275"/>
                  <a:pt x="695" y="273"/>
                  <a:pt x="692" y="273"/>
                </a:cubicBezTo>
                <a:cubicBezTo>
                  <a:pt x="690" y="273"/>
                  <a:pt x="688" y="275"/>
                  <a:pt x="688" y="278"/>
                </a:cubicBezTo>
                <a:close/>
                <a:moveTo>
                  <a:pt x="704" y="373"/>
                </a:moveTo>
                <a:cubicBezTo>
                  <a:pt x="704" y="370"/>
                  <a:pt x="702" y="368"/>
                  <a:pt x="699" y="368"/>
                </a:cubicBezTo>
                <a:cubicBezTo>
                  <a:pt x="697" y="368"/>
                  <a:pt x="695" y="370"/>
                  <a:pt x="695" y="373"/>
                </a:cubicBezTo>
                <a:cubicBezTo>
                  <a:pt x="695" y="375"/>
                  <a:pt x="697" y="378"/>
                  <a:pt x="699" y="378"/>
                </a:cubicBezTo>
                <a:cubicBezTo>
                  <a:pt x="702" y="378"/>
                  <a:pt x="704" y="375"/>
                  <a:pt x="704" y="373"/>
                </a:cubicBezTo>
                <a:close/>
                <a:moveTo>
                  <a:pt x="713" y="350"/>
                </a:moveTo>
                <a:cubicBezTo>
                  <a:pt x="715" y="350"/>
                  <a:pt x="717" y="348"/>
                  <a:pt x="717" y="346"/>
                </a:cubicBezTo>
                <a:cubicBezTo>
                  <a:pt x="717" y="343"/>
                  <a:pt x="715" y="341"/>
                  <a:pt x="713" y="341"/>
                </a:cubicBezTo>
                <a:cubicBezTo>
                  <a:pt x="710" y="341"/>
                  <a:pt x="708" y="343"/>
                  <a:pt x="708" y="346"/>
                </a:cubicBezTo>
                <a:cubicBezTo>
                  <a:pt x="708" y="348"/>
                  <a:pt x="710" y="350"/>
                  <a:pt x="713" y="350"/>
                </a:cubicBezTo>
                <a:close/>
                <a:moveTo>
                  <a:pt x="711" y="359"/>
                </a:moveTo>
                <a:cubicBezTo>
                  <a:pt x="711" y="357"/>
                  <a:pt x="709" y="355"/>
                  <a:pt x="706" y="355"/>
                </a:cubicBezTo>
                <a:cubicBezTo>
                  <a:pt x="704" y="355"/>
                  <a:pt x="702" y="357"/>
                  <a:pt x="702" y="359"/>
                </a:cubicBezTo>
                <a:cubicBezTo>
                  <a:pt x="702" y="362"/>
                  <a:pt x="704" y="364"/>
                  <a:pt x="706" y="364"/>
                </a:cubicBezTo>
                <a:cubicBezTo>
                  <a:pt x="709" y="364"/>
                  <a:pt x="711" y="362"/>
                  <a:pt x="711" y="359"/>
                </a:cubicBezTo>
                <a:close/>
                <a:moveTo>
                  <a:pt x="692" y="309"/>
                </a:moveTo>
                <a:cubicBezTo>
                  <a:pt x="695" y="309"/>
                  <a:pt x="697" y="307"/>
                  <a:pt x="697" y="305"/>
                </a:cubicBezTo>
                <a:cubicBezTo>
                  <a:pt x="697" y="302"/>
                  <a:pt x="695" y="300"/>
                  <a:pt x="692" y="300"/>
                </a:cubicBezTo>
                <a:cubicBezTo>
                  <a:pt x="690" y="300"/>
                  <a:pt x="688" y="302"/>
                  <a:pt x="688" y="305"/>
                </a:cubicBezTo>
                <a:cubicBezTo>
                  <a:pt x="688" y="307"/>
                  <a:pt x="690" y="309"/>
                  <a:pt x="692" y="309"/>
                </a:cubicBezTo>
                <a:close/>
                <a:moveTo>
                  <a:pt x="724" y="359"/>
                </a:moveTo>
                <a:cubicBezTo>
                  <a:pt x="724" y="357"/>
                  <a:pt x="722" y="355"/>
                  <a:pt x="720" y="355"/>
                </a:cubicBezTo>
                <a:cubicBezTo>
                  <a:pt x="717" y="355"/>
                  <a:pt x="715" y="357"/>
                  <a:pt x="715" y="359"/>
                </a:cubicBezTo>
                <a:cubicBezTo>
                  <a:pt x="715" y="362"/>
                  <a:pt x="717" y="364"/>
                  <a:pt x="720" y="364"/>
                </a:cubicBezTo>
                <a:cubicBezTo>
                  <a:pt x="722" y="364"/>
                  <a:pt x="724" y="362"/>
                  <a:pt x="724" y="359"/>
                </a:cubicBezTo>
                <a:close/>
                <a:moveTo>
                  <a:pt x="713" y="378"/>
                </a:moveTo>
                <a:cubicBezTo>
                  <a:pt x="715" y="378"/>
                  <a:pt x="717" y="375"/>
                  <a:pt x="717" y="373"/>
                </a:cubicBezTo>
                <a:cubicBezTo>
                  <a:pt x="717" y="370"/>
                  <a:pt x="715" y="368"/>
                  <a:pt x="713" y="368"/>
                </a:cubicBezTo>
                <a:cubicBezTo>
                  <a:pt x="710" y="368"/>
                  <a:pt x="708" y="370"/>
                  <a:pt x="708" y="373"/>
                </a:cubicBezTo>
                <a:cubicBezTo>
                  <a:pt x="708" y="375"/>
                  <a:pt x="710" y="378"/>
                  <a:pt x="713" y="378"/>
                </a:cubicBezTo>
                <a:close/>
                <a:moveTo>
                  <a:pt x="731" y="346"/>
                </a:moveTo>
                <a:cubicBezTo>
                  <a:pt x="731" y="343"/>
                  <a:pt x="729" y="341"/>
                  <a:pt x="727" y="341"/>
                </a:cubicBezTo>
                <a:cubicBezTo>
                  <a:pt x="724" y="341"/>
                  <a:pt x="722" y="343"/>
                  <a:pt x="722" y="346"/>
                </a:cubicBezTo>
                <a:cubicBezTo>
                  <a:pt x="722" y="348"/>
                  <a:pt x="724" y="350"/>
                  <a:pt x="727" y="350"/>
                </a:cubicBezTo>
                <a:cubicBezTo>
                  <a:pt x="729" y="350"/>
                  <a:pt x="731" y="348"/>
                  <a:pt x="731" y="346"/>
                </a:cubicBezTo>
                <a:close/>
                <a:moveTo>
                  <a:pt x="679" y="391"/>
                </a:moveTo>
                <a:cubicBezTo>
                  <a:pt x="681" y="391"/>
                  <a:pt x="683" y="389"/>
                  <a:pt x="683" y="387"/>
                </a:cubicBezTo>
                <a:cubicBezTo>
                  <a:pt x="683" y="384"/>
                  <a:pt x="681" y="382"/>
                  <a:pt x="679" y="382"/>
                </a:cubicBezTo>
                <a:cubicBezTo>
                  <a:pt x="676" y="382"/>
                  <a:pt x="674" y="384"/>
                  <a:pt x="674" y="387"/>
                </a:cubicBezTo>
                <a:cubicBezTo>
                  <a:pt x="674" y="389"/>
                  <a:pt x="676" y="391"/>
                  <a:pt x="679" y="391"/>
                </a:cubicBezTo>
                <a:close/>
                <a:moveTo>
                  <a:pt x="711" y="387"/>
                </a:moveTo>
                <a:cubicBezTo>
                  <a:pt x="711" y="384"/>
                  <a:pt x="709" y="382"/>
                  <a:pt x="706" y="382"/>
                </a:cubicBezTo>
                <a:cubicBezTo>
                  <a:pt x="704" y="382"/>
                  <a:pt x="702" y="384"/>
                  <a:pt x="702" y="387"/>
                </a:cubicBezTo>
                <a:cubicBezTo>
                  <a:pt x="702" y="389"/>
                  <a:pt x="704" y="391"/>
                  <a:pt x="706" y="391"/>
                </a:cubicBezTo>
                <a:cubicBezTo>
                  <a:pt x="709" y="391"/>
                  <a:pt x="711" y="389"/>
                  <a:pt x="711" y="387"/>
                </a:cubicBezTo>
                <a:close/>
                <a:moveTo>
                  <a:pt x="672" y="405"/>
                </a:moveTo>
                <a:cubicBezTo>
                  <a:pt x="675" y="405"/>
                  <a:pt x="677" y="403"/>
                  <a:pt x="677" y="400"/>
                </a:cubicBezTo>
                <a:cubicBezTo>
                  <a:pt x="677" y="398"/>
                  <a:pt x="675" y="396"/>
                  <a:pt x="672" y="396"/>
                </a:cubicBezTo>
                <a:cubicBezTo>
                  <a:pt x="670" y="396"/>
                  <a:pt x="667" y="398"/>
                  <a:pt x="667" y="400"/>
                </a:cubicBezTo>
                <a:cubicBezTo>
                  <a:pt x="667" y="403"/>
                  <a:pt x="670" y="405"/>
                  <a:pt x="672" y="405"/>
                </a:cubicBezTo>
                <a:close/>
                <a:moveTo>
                  <a:pt x="713" y="405"/>
                </a:moveTo>
                <a:cubicBezTo>
                  <a:pt x="715" y="405"/>
                  <a:pt x="717" y="403"/>
                  <a:pt x="717" y="400"/>
                </a:cubicBezTo>
                <a:cubicBezTo>
                  <a:pt x="717" y="398"/>
                  <a:pt x="715" y="396"/>
                  <a:pt x="713" y="396"/>
                </a:cubicBezTo>
                <a:cubicBezTo>
                  <a:pt x="710" y="396"/>
                  <a:pt x="708" y="398"/>
                  <a:pt x="708" y="400"/>
                </a:cubicBezTo>
                <a:cubicBezTo>
                  <a:pt x="708" y="403"/>
                  <a:pt x="710" y="405"/>
                  <a:pt x="713" y="405"/>
                </a:cubicBezTo>
                <a:close/>
                <a:moveTo>
                  <a:pt x="697" y="414"/>
                </a:moveTo>
                <a:cubicBezTo>
                  <a:pt x="697" y="411"/>
                  <a:pt x="695" y="409"/>
                  <a:pt x="692" y="409"/>
                </a:cubicBezTo>
                <a:cubicBezTo>
                  <a:pt x="690" y="409"/>
                  <a:pt x="688" y="411"/>
                  <a:pt x="688" y="414"/>
                </a:cubicBezTo>
                <a:cubicBezTo>
                  <a:pt x="688" y="416"/>
                  <a:pt x="690" y="418"/>
                  <a:pt x="692" y="418"/>
                </a:cubicBezTo>
                <a:cubicBezTo>
                  <a:pt x="695" y="418"/>
                  <a:pt x="697" y="416"/>
                  <a:pt x="697" y="414"/>
                </a:cubicBezTo>
                <a:close/>
                <a:moveTo>
                  <a:pt x="731" y="373"/>
                </a:moveTo>
                <a:cubicBezTo>
                  <a:pt x="731" y="370"/>
                  <a:pt x="729" y="368"/>
                  <a:pt x="727" y="368"/>
                </a:cubicBezTo>
                <a:cubicBezTo>
                  <a:pt x="724" y="368"/>
                  <a:pt x="722" y="370"/>
                  <a:pt x="722" y="373"/>
                </a:cubicBezTo>
                <a:cubicBezTo>
                  <a:pt x="722" y="375"/>
                  <a:pt x="724" y="378"/>
                  <a:pt x="727" y="378"/>
                </a:cubicBezTo>
                <a:cubicBezTo>
                  <a:pt x="729" y="378"/>
                  <a:pt x="731" y="375"/>
                  <a:pt x="731" y="373"/>
                </a:cubicBezTo>
                <a:close/>
                <a:moveTo>
                  <a:pt x="724" y="387"/>
                </a:moveTo>
                <a:cubicBezTo>
                  <a:pt x="724" y="384"/>
                  <a:pt x="722" y="382"/>
                  <a:pt x="720" y="382"/>
                </a:cubicBezTo>
                <a:cubicBezTo>
                  <a:pt x="717" y="382"/>
                  <a:pt x="715" y="384"/>
                  <a:pt x="715" y="387"/>
                </a:cubicBezTo>
                <a:cubicBezTo>
                  <a:pt x="715" y="389"/>
                  <a:pt x="717" y="391"/>
                  <a:pt x="720" y="391"/>
                </a:cubicBezTo>
                <a:cubicBezTo>
                  <a:pt x="722" y="391"/>
                  <a:pt x="724" y="389"/>
                  <a:pt x="724" y="387"/>
                </a:cubicBezTo>
                <a:close/>
                <a:moveTo>
                  <a:pt x="681" y="428"/>
                </a:moveTo>
                <a:cubicBezTo>
                  <a:pt x="681" y="430"/>
                  <a:pt x="683" y="432"/>
                  <a:pt x="686" y="432"/>
                </a:cubicBezTo>
                <a:cubicBezTo>
                  <a:pt x="688" y="432"/>
                  <a:pt x="690" y="430"/>
                  <a:pt x="690" y="428"/>
                </a:cubicBezTo>
                <a:cubicBezTo>
                  <a:pt x="690" y="425"/>
                  <a:pt x="688" y="423"/>
                  <a:pt x="686" y="423"/>
                </a:cubicBezTo>
                <a:cubicBezTo>
                  <a:pt x="683" y="423"/>
                  <a:pt x="681" y="425"/>
                  <a:pt x="681" y="428"/>
                </a:cubicBezTo>
                <a:close/>
                <a:moveTo>
                  <a:pt x="692" y="391"/>
                </a:moveTo>
                <a:cubicBezTo>
                  <a:pt x="695" y="391"/>
                  <a:pt x="697" y="389"/>
                  <a:pt x="697" y="387"/>
                </a:cubicBezTo>
                <a:cubicBezTo>
                  <a:pt x="697" y="384"/>
                  <a:pt x="695" y="382"/>
                  <a:pt x="692" y="382"/>
                </a:cubicBezTo>
                <a:cubicBezTo>
                  <a:pt x="690" y="382"/>
                  <a:pt x="688" y="384"/>
                  <a:pt x="688" y="387"/>
                </a:cubicBezTo>
                <a:cubicBezTo>
                  <a:pt x="688" y="389"/>
                  <a:pt x="690" y="391"/>
                  <a:pt x="692" y="391"/>
                </a:cubicBezTo>
                <a:close/>
                <a:moveTo>
                  <a:pt x="681" y="318"/>
                </a:moveTo>
                <a:cubicBezTo>
                  <a:pt x="681" y="321"/>
                  <a:pt x="683" y="323"/>
                  <a:pt x="686" y="323"/>
                </a:cubicBezTo>
                <a:cubicBezTo>
                  <a:pt x="688" y="323"/>
                  <a:pt x="690" y="321"/>
                  <a:pt x="690" y="318"/>
                </a:cubicBezTo>
                <a:cubicBezTo>
                  <a:pt x="690" y="316"/>
                  <a:pt x="688" y="314"/>
                  <a:pt x="686" y="314"/>
                </a:cubicBezTo>
                <a:cubicBezTo>
                  <a:pt x="683" y="314"/>
                  <a:pt x="681" y="316"/>
                  <a:pt x="681" y="318"/>
                </a:cubicBezTo>
                <a:close/>
                <a:moveTo>
                  <a:pt x="667" y="373"/>
                </a:moveTo>
                <a:cubicBezTo>
                  <a:pt x="667" y="375"/>
                  <a:pt x="670" y="378"/>
                  <a:pt x="672" y="378"/>
                </a:cubicBezTo>
                <a:cubicBezTo>
                  <a:pt x="675" y="378"/>
                  <a:pt x="677" y="375"/>
                  <a:pt x="677" y="373"/>
                </a:cubicBezTo>
                <a:cubicBezTo>
                  <a:pt x="677" y="370"/>
                  <a:pt x="675" y="368"/>
                  <a:pt x="672" y="368"/>
                </a:cubicBezTo>
                <a:cubicBezTo>
                  <a:pt x="670" y="368"/>
                  <a:pt x="667" y="370"/>
                  <a:pt x="667" y="373"/>
                </a:cubicBezTo>
                <a:close/>
                <a:moveTo>
                  <a:pt x="674" y="332"/>
                </a:moveTo>
                <a:cubicBezTo>
                  <a:pt x="674" y="335"/>
                  <a:pt x="676" y="337"/>
                  <a:pt x="679" y="337"/>
                </a:cubicBezTo>
                <a:cubicBezTo>
                  <a:pt x="681" y="337"/>
                  <a:pt x="683" y="335"/>
                  <a:pt x="683" y="332"/>
                </a:cubicBezTo>
                <a:cubicBezTo>
                  <a:pt x="683" y="330"/>
                  <a:pt x="681" y="328"/>
                  <a:pt x="679" y="328"/>
                </a:cubicBezTo>
                <a:cubicBezTo>
                  <a:pt x="676" y="328"/>
                  <a:pt x="674" y="330"/>
                  <a:pt x="674" y="332"/>
                </a:cubicBezTo>
                <a:close/>
                <a:moveTo>
                  <a:pt x="738" y="359"/>
                </a:moveTo>
                <a:cubicBezTo>
                  <a:pt x="738" y="357"/>
                  <a:pt x="736" y="355"/>
                  <a:pt x="733" y="355"/>
                </a:cubicBezTo>
                <a:cubicBezTo>
                  <a:pt x="731" y="355"/>
                  <a:pt x="729" y="357"/>
                  <a:pt x="729" y="359"/>
                </a:cubicBezTo>
                <a:cubicBezTo>
                  <a:pt x="729" y="362"/>
                  <a:pt x="731" y="364"/>
                  <a:pt x="733" y="364"/>
                </a:cubicBezTo>
                <a:cubicBezTo>
                  <a:pt x="736" y="364"/>
                  <a:pt x="738" y="362"/>
                  <a:pt x="738" y="359"/>
                </a:cubicBezTo>
                <a:close/>
                <a:moveTo>
                  <a:pt x="686" y="405"/>
                </a:moveTo>
                <a:cubicBezTo>
                  <a:pt x="688" y="405"/>
                  <a:pt x="690" y="403"/>
                  <a:pt x="690" y="400"/>
                </a:cubicBezTo>
                <a:cubicBezTo>
                  <a:pt x="690" y="398"/>
                  <a:pt x="688" y="396"/>
                  <a:pt x="686" y="396"/>
                </a:cubicBezTo>
                <a:cubicBezTo>
                  <a:pt x="683" y="396"/>
                  <a:pt x="681" y="398"/>
                  <a:pt x="681" y="400"/>
                </a:cubicBezTo>
                <a:cubicBezTo>
                  <a:pt x="681" y="403"/>
                  <a:pt x="683" y="405"/>
                  <a:pt x="686" y="405"/>
                </a:cubicBezTo>
                <a:close/>
                <a:moveTo>
                  <a:pt x="751" y="387"/>
                </a:moveTo>
                <a:cubicBezTo>
                  <a:pt x="751" y="384"/>
                  <a:pt x="749" y="382"/>
                  <a:pt x="747" y="382"/>
                </a:cubicBezTo>
                <a:cubicBezTo>
                  <a:pt x="744" y="382"/>
                  <a:pt x="742" y="384"/>
                  <a:pt x="742" y="387"/>
                </a:cubicBezTo>
                <a:cubicBezTo>
                  <a:pt x="742" y="389"/>
                  <a:pt x="744" y="391"/>
                  <a:pt x="747" y="391"/>
                </a:cubicBezTo>
                <a:cubicBezTo>
                  <a:pt x="749" y="391"/>
                  <a:pt x="751" y="389"/>
                  <a:pt x="751" y="387"/>
                </a:cubicBezTo>
                <a:close/>
                <a:moveTo>
                  <a:pt x="1090" y="482"/>
                </a:moveTo>
                <a:cubicBezTo>
                  <a:pt x="1090" y="485"/>
                  <a:pt x="1092" y="487"/>
                  <a:pt x="1094" y="487"/>
                </a:cubicBezTo>
                <a:cubicBezTo>
                  <a:pt x="1097" y="487"/>
                  <a:pt x="1099" y="485"/>
                  <a:pt x="1099" y="482"/>
                </a:cubicBezTo>
                <a:cubicBezTo>
                  <a:pt x="1099" y="480"/>
                  <a:pt x="1097" y="478"/>
                  <a:pt x="1094" y="478"/>
                </a:cubicBezTo>
                <a:cubicBezTo>
                  <a:pt x="1092" y="478"/>
                  <a:pt x="1090" y="480"/>
                  <a:pt x="1090" y="482"/>
                </a:cubicBezTo>
                <a:close/>
                <a:moveTo>
                  <a:pt x="1121" y="150"/>
                </a:moveTo>
                <a:cubicBezTo>
                  <a:pt x="1119" y="150"/>
                  <a:pt x="1117" y="152"/>
                  <a:pt x="1117" y="155"/>
                </a:cubicBezTo>
                <a:cubicBezTo>
                  <a:pt x="1117" y="157"/>
                  <a:pt x="1119" y="159"/>
                  <a:pt x="1121" y="159"/>
                </a:cubicBezTo>
                <a:cubicBezTo>
                  <a:pt x="1124" y="159"/>
                  <a:pt x="1126" y="157"/>
                  <a:pt x="1126" y="155"/>
                </a:cubicBezTo>
                <a:cubicBezTo>
                  <a:pt x="1126" y="152"/>
                  <a:pt x="1124" y="150"/>
                  <a:pt x="1121" y="150"/>
                </a:cubicBezTo>
                <a:close/>
                <a:moveTo>
                  <a:pt x="1115" y="500"/>
                </a:moveTo>
                <a:cubicBezTo>
                  <a:pt x="1117" y="500"/>
                  <a:pt x="1119" y="498"/>
                  <a:pt x="1119" y="496"/>
                </a:cubicBezTo>
                <a:cubicBezTo>
                  <a:pt x="1119" y="493"/>
                  <a:pt x="1117" y="491"/>
                  <a:pt x="1115" y="491"/>
                </a:cubicBezTo>
                <a:cubicBezTo>
                  <a:pt x="1112" y="491"/>
                  <a:pt x="1110" y="493"/>
                  <a:pt x="1110" y="496"/>
                </a:cubicBezTo>
                <a:cubicBezTo>
                  <a:pt x="1110" y="498"/>
                  <a:pt x="1112" y="500"/>
                  <a:pt x="1115" y="500"/>
                </a:cubicBezTo>
                <a:close/>
                <a:moveTo>
                  <a:pt x="1108" y="487"/>
                </a:moveTo>
                <a:cubicBezTo>
                  <a:pt x="1110" y="487"/>
                  <a:pt x="1112" y="485"/>
                  <a:pt x="1112" y="482"/>
                </a:cubicBezTo>
                <a:cubicBezTo>
                  <a:pt x="1112" y="480"/>
                  <a:pt x="1110" y="478"/>
                  <a:pt x="1108" y="478"/>
                </a:cubicBezTo>
                <a:cubicBezTo>
                  <a:pt x="1105" y="478"/>
                  <a:pt x="1103" y="480"/>
                  <a:pt x="1103" y="482"/>
                </a:cubicBezTo>
                <a:cubicBezTo>
                  <a:pt x="1103" y="485"/>
                  <a:pt x="1105" y="487"/>
                  <a:pt x="1108" y="487"/>
                </a:cubicBezTo>
                <a:close/>
                <a:moveTo>
                  <a:pt x="1121" y="514"/>
                </a:moveTo>
                <a:cubicBezTo>
                  <a:pt x="1124" y="514"/>
                  <a:pt x="1126" y="512"/>
                  <a:pt x="1126" y="509"/>
                </a:cubicBezTo>
                <a:cubicBezTo>
                  <a:pt x="1126" y="507"/>
                  <a:pt x="1124" y="505"/>
                  <a:pt x="1121" y="505"/>
                </a:cubicBezTo>
                <a:cubicBezTo>
                  <a:pt x="1119" y="505"/>
                  <a:pt x="1117" y="507"/>
                  <a:pt x="1117" y="509"/>
                </a:cubicBezTo>
                <a:cubicBezTo>
                  <a:pt x="1117" y="512"/>
                  <a:pt x="1119" y="514"/>
                  <a:pt x="1121" y="514"/>
                </a:cubicBezTo>
                <a:close/>
                <a:moveTo>
                  <a:pt x="1133" y="468"/>
                </a:moveTo>
                <a:cubicBezTo>
                  <a:pt x="1133" y="466"/>
                  <a:pt x="1131" y="464"/>
                  <a:pt x="1128" y="464"/>
                </a:cubicBezTo>
                <a:cubicBezTo>
                  <a:pt x="1126" y="464"/>
                  <a:pt x="1124" y="466"/>
                  <a:pt x="1124" y="468"/>
                </a:cubicBezTo>
                <a:cubicBezTo>
                  <a:pt x="1124" y="471"/>
                  <a:pt x="1126" y="473"/>
                  <a:pt x="1128" y="473"/>
                </a:cubicBezTo>
                <a:cubicBezTo>
                  <a:pt x="1131" y="473"/>
                  <a:pt x="1133" y="471"/>
                  <a:pt x="1133" y="468"/>
                </a:cubicBezTo>
                <a:close/>
                <a:moveTo>
                  <a:pt x="890" y="296"/>
                </a:moveTo>
                <a:cubicBezTo>
                  <a:pt x="892" y="296"/>
                  <a:pt x="894" y="294"/>
                  <a:pt x="894" y="291"/>
                </a:cubicBezTo>
                <a:cubicBezTo>
                  <a:pt x="894" y="289"/>
                  <a:pt x="892" y="287"/>
                  <a:pt x="890" y="287"/>
                </a:cubicBezTo>
                <a:cubicBezTo>
                  <a:pt x="887" y="287"/>
                  <a:pt x="885" y="289"/>
                  <a:pt x="885" y="291"/>
                </a:cubicBezTo>
                <a:cubicBezTo>
                  <a:pt x="885" y="294"/>
                  <a:pt x="887" y="296"/>
                  <a:pt x="890" y="296"/>
                </a:cubicBezTo>
                <a:close/>
                <a:moveTo>
                  <a:pt x="901" y="359"/>
                </a:moveTo>
                <a:cubicBezTo>
                  <a:pt x="901" y="357"/>
                  <a:pt x="899" y="355"/>
                  <a:pt x="897" y="355"/>
                </a:cubicBezTo>
                <a:cubicBezTo>
                  <a:pt x="894" y="355"/>
                  <a:pt x="892" y="357"/>
                  <a:pt x="892" y="359"/>
                </a:cubicBezTo>
                <a:cubicBezTo>
                  <a:pt x="892" y="362"/>
                  <a:pt x="894" y="364"/>
                  <a:pt x="897" y="364"/>
                </a:cubicBezTo>
                <a:cubicBezTo>
                  <a:pt x="899" y="364"/>
                  <a:pt x="901" y="362"/>
                  <a:pt x="901" y="359"/>
                </a:cubicBezTo>
                <a:close/>
                <a:moveTo>
                  <a:pt x="1065" y="250"/>
                </a:moveTo>
                <a:cubicBezTo>
                  <a:pt x="1065" y="248"/>
                  <a:pt x="1063" y="246"/>
                  <a:pt x="1060" y="246"/>
                </a:cubicBezTo>
                <a:cubicBezTo>
                  <a:pt x="1058" y="246"/>
                  <a:pt x="1056" y="248"/>
                  <a:pt x="1056" y="250"/>
                </a:cubicBezTo>
                <a:cubicBezTo>
                  <a:pt x="1056" y="253"/>
                  <a:pt x="1058" y="255"/>
                  <a:pt x="1060" y="255"/>
                </a:cubicBezTo>
                <a:cubicBezTo>
                  <a:pt x="1063" y="255"/>
                  <a:pt x="1065" y="253"/>
                  <a:pt x="1065" y="250"/>
                </a:cubicBezTo>
                <a:close/>
                <a:moveTo>
                  <a:pt x="1094" y="459"/>
                </a:moveTo>
                <a:cubicBezTo>
                  <a:pt x="1097" y="459"/>
                  <a:pt x="1099" y="457"/>
                  <a:pt x="1099" y="455"/>
                </a:cubicBezTo>
                <a:cubicBezTo>
                  <a:pt x="1099" y="452"/>
                  <a:pt x="1097" y="450"/>
                  <a:pt x="1094" y="450"/>
                </a:cubicBezTo>
                <a:cubicBezTo>
                  <a:pt x="1092" y="450"/>
                  <a:pt x="1090" y="452"/>
                  <a:pt x="1090" y="455"/>
                </a:cubicBezTo>
                <a:cubicBezTo>
                  <a:pt x="1090" y="457"/>
                  <a:pt x="1092" y="459"/>
                  <a:pt x="1094" y="459"/>
                </a:cubicBezTo>
                <a:close/>
                <a:moveTo>
                  <a:pt x="1072" y="237"/>
                </a:moveTo>
                <a:cubicBezTo>
                  <a:pt x="1072" y="234"/>
                  <a:pt x="1070" y="232"/>
                  <a:pt x="1067" y="232"/>
                </a:cubicBezTo>
                <a:cubicBezTo>
                  <a:pt x="1064" y="232"/>
                  <a:pt x="1062" y="234"/>
                  <a:pt x="1062" y="237"/>
                </a:cubicBezTo>
                <a:cubicBezTo>
                  <a:pt x="1062" y="239"/>
                  <a:pt x="1064" y="241"/>
                  <a:pt x="1067" y="241"/>
                </a:cubicBezTo>
                <a:cubicBezTo>
                  <a:pt x="1070" y="241"/>
                  <a:pt x="1072" y="239"/>
                  <a:pt x="1072" y="237"/>
                </a:cubicBezTo>
                <a:close/>
                <a:moveTo>
                  <a:pt x="1065" y="278"/>
                </a:moveTo>
                <a:cubicBezTo>
                  <a:pt x="1065" y="275"/>
                  <a:pt x="1063" y="273"/>
                  <a:pt x="1060" y="273"/>
                </a:cubicBezTo>
                <a:cubicBezTo>
                  <a:pt x="1058" y="273"/>
                  <a:pt x="1056" y="275"/>
                  <a:pt x="1056" y="278"/>
                </a:cubicBezTo>
                <a:cubicBezTo>
                  <a:pt x="1056" y="280"/>
                  <a:pt x="1058" y="282"/>
                  <a:pt x="1060" y="282"/>
                </a:cubicBezTo>
                <a:cubicBezTo>
                  <a:pt x="1063" y="282"/>
                  <a:pt x="1065" y="280"/>
                  <a:pt x="1065" y="278"/>
                </a:cubicBezTo>
                <a:close/>
                <a:moveTo>
                  <a:pt x="1092" y="223"/>
                </a:moveTo>
                <a:cubicBezTo>
                  <a:pt x="1092" y="220"/>
                  <a:pt x="1090" y="218"/>
                  <a:pt x="1087" y="218"/>
                </a:cubicBezTo>
                <a:cubicBezTo>
                  <a:pt x="1085" y="218"/>
                  <a:pt x="1083" y="220"/>
                  <a:pt x="1083" y="223"/>
                </a:cubicBezTo>
                <a:cubicBezTo>
                  <a:pt x="1083" y="225"/>
                  <a:pt x="1085" y="227"/>
                  <a:pt x="1087" y="227"/>
                </a:cubicBezTo>
                <a:cubicBezTo>
                  <a:pt x="1090" y="227"/>
                  <a:pt x="1092" y="225"/>
                  <a:pt x="1092" y="223"/>
                </a:cubicBezTo>
                <a:close/>
                <a:moveTo>
                  <a:pt x="1078" y="223"/>
                </a:moveTo>
                <a:cubicBezTo>
                  <a:pt x="1078" y="220"/>
                  <a:pt x="1076" y="218"/>
                  <a:pt x="1074" y="218"/>
                </a:cubicBezTo>
                <a:cubicBezTo>
                  <a:pt x="1071" y="218"/>
                  <a:pt x="1069" y="220"/>
                  <a:pt x="1069" y="223"/>
                </a:cubicBezTo>
                <a:cubicBezTo>
                  <a:pt x="1069" y="225"/>
                  <a:pt x="1071" y="227"/>
                  <a:pt x="1074" y="227"/>
                </a:cubicBezTo>
                <a:cubicBezTo>
                  <a:pt x="1076" y="227"/>
                  <a:pt x="1078" y="225"/>
                  <a:pt x="1078" y="223"/>
                </a:cubicBezTo>
                <a:close/>
                <a:moveTo>
                  <a:pt x="1103" y="155"/>
                </a:moveTo>
                <a:cubicBezTo>
                  <a:pt x="1103" y="157"/>
                  <a:pt x="1105" y="159"/>
                  <a:pt x="1108" y="159"/>
                </a:cubicBezTo>
                <a:cubicBezTo>
                  <a:pt x="1110" y="159"/>
                  <a:pt x="1112" y="157"/>
                  <a:pt x="1112" y="155"/>
                </a:cubicBezTo>
                <a:cubicBezTo>
                  <a:pt x="1112" y="152"/>
                  <a:pt x="1110" y="150"/>
                  <a:pt x="1108" y="150"/>
                </a:cubicBezTo>
                <a:cubicBezTo>
                  <a:pt x="1105" y="150"/>
                  <a:pt x="1103" y="152"/>
                  <a:pt x="1103" y="155"/>
                </a:cubicBezTo>
                <a:close/>
                <a:moveTo>
                  <a:pt x="1053" y="150"/>
                </a:moveTo>
                <a:cubicBezTo>
                  <a:pt x="1051" y="150"/>
                  <a:pt x="1049" y="152"/>
                  <a:pt x="1049" y="155"/>
                </a:cubicBezTo>
                <a:cubicBezTo>
                  <a:pt x="1049" y="157"/>
                  <a:pt x="1051" y="159"/>
                  <a:pt x="1053" y="159"/>
                </a:cubicBezTo>
                <a:cubicBezTo>
                  <a:pt x="1056" y="159"/>
                  <a:pt x="1058" y="157"/>
                  <a:pt x="1058" y="155"/>
                </a:cubicBezTo>
                <a:cubicBezTo>
                  <a:pt x="1058" y="152"/>
                  <a:pt x="1056" y="150"/>
                  <a:pt x="1053" y="150"/>
                </a:cubicBezTo>
                <a:close/>
                <a:moveTo>
                  <a:pt x="1042" y="168"/>
                </a:moveTo>
                <a:cubicBezTo>
                  <a:pt x="1042" y="171"/>
                  <a:pt x="1044" y="173"/>
                  <a:pt x="1047" y="173"/>
                </a:cubicBezTo>
                <a:cubicBezTo>
                  <a:pt x="1049" y="173"/>
                  <a:pt x="1051" y="171"/>
                  <a:pt x="1051" y="168"/>
                </a:cubicBezTo>
                <a:cubicBezTo>
                  <a:pt x="1051" y="166"/>
                  <a:pt x="1049" y="164"/>
                  <a:pt x="1047" y="164"/>
                </a:cubicBezTo>
                <a:cubicBezTo>
                  <a:pt x="1044" y="164"/>
                  <a:pt x="1042" y="166"/>
                  <a:pt x="1042" y="168"/>
                </a:cubicBezTo>
                <a:close/>
                <a:moveTo>
                  <a:pt x="1060" y="164"/>
                </a:moveTo>
                <a:cubicBezTo>
                  <a:pt x="1058" y="164"/>
                  <a:pt x="1056" y="166"/>
                  <a:pt x="1056" y="168"/>
                </a:cubicBezTo>
                <a:cubicBezTo>
                  <a:pt x="1056" y="171"/>
                  <a:pt x="1058" y="173"/>
                  <a:pt x="1060" y="173"/>
                </a:cubicBezTo>
                <a:cubicBezTo>
                  <a:pt x="1063" y="173"/>
                  <a:pt x="1065" y="171"/>
                  <a:pt x="1065" y="168"/>
                </a:cubicBezTo>
                <a:cubicBezTo>
                  <a:pt x="1065" y="166"/>
                  <a:pt x="1063" y="164"/>
                  <a:pt x="1060" y="164"/>
                </a:cubicBezTo>
                <a:close/>
                <a:moveTo>
                  <a:pt x="1028" y="168"/>
                </a:moveTo>
                <a:cubicBezTo>
                  <a:pt x="1028" y="171"/>
                  <a:pt x="1030" y="173"/>
                  <a:pt x="1033" y="173"/>
                </a:cubicBezTo>
                <a:cubicBezTo>
                  <a:pt x="1035" y="173"/>
                  <a:pt x="1037" y="171"/>
                  <a:pt x="1037" y="168"/>
                </a:cubicBezTo>
                <a:cubicBezTo>
                  <a:pt x="1037" y="166"/>
                  <a:pt x="1035" y="164"/>
                  <a:pt x="1033" y="164"/>
                </a:cubicBezTo>
                <a:cubicBezTo>
                  <a:pt x="1030" y="164"/>
                  <a:pt x="1028" y="166"/>
                  <a:pt x="1028" y="168"/>
                </a:cubicBezTo>
                <a:close/>
                <a:moveTo>
                  <a:pt x="1040" y="150"/>
                </a:moveTo>
                <a:cubicBezTo>
                  <a:pt x="1037" y="150"/>
                  <a:pt x="1035" y="152"/>
                  <a:pt x="1035" y="155"/>
                </a:cubicBezTo>
                <a:cubicBezTo>
                  <a:pt x="1035" y="157"/>
                  <a:pt x="1037" y="159"/>
                  <a:pt x="1040" y="159"/>
                </a:cubicBezTo>
                <a:cubicBezTo>
                  <a:pt x="1042" y="159"/>
                  <a:pt x="1044" y="157"/>
                  <a:pt x="1044" y="155"/>
                </a:cubicBezTo>
                <a:cubicBezTo>
                  <a:pt x="1044" y="152"/>
                  <a:pt x="1042" y="150"/>
                  <a:pt x="1040" y="150"/>
                </a:cubicBezTo>
                <a:close/>
                <a:moveTo>
                  <a:pt x="1062" y="182"/>
                </a:moveTo>
                <a:cubicBezTo>
                  <a:pt x="1062" y="185"/>
                  <a:pt x="1064" y="187"/>
                  <a:pt x="1067" y="187"/>
                </a:cubicBezTo>
                <a:cubicBezTo>
                  <a:pt x="1070" y="187"/>
                  <a:pt x="1072" y="185"/>
                  <a:pt x="1072" y="182"/>
                </a:cubicBezTo>
                <a:cubicBezTo>
                  <a:pt x="1072" y="179"/>
                  <a:pt x="1070" y="177"/>
                  <a:pt x="1067" y="177"/>
                </a:cubicBezTo>
                <a:cubicBezTo>
                  <a:pt x="1064" y="177"/>
                  <a:pt x="1062" y="179"/>
                  <a:pt x="1062" y="182"/>
                </a:cubicBezTo>
                <a:close/>
                <a:moveTo>
                  <a:pt x="1096" y="168"/>
                </a:moveTo>
                <a:cubicBezTo>
                  <a:pt x="1096" y="171"/>
                  <a:pt x="1099" y="173"/>
                  <a:pt x="1101" y="173"/>
                </a:cubicBezTo>
                <a:cubicBezTo>
                  <a:pt x="1104" y="173"/>
                  <a:pt x="1106" y="171"/>
                  <a:pt x="1106" y="168"/>
                </a:cubicBezTo>
                <a:cubicBezTo>
                  <a:pt x="1106" y="166"/>
                  <a:pt x="1104" y="164"/>
                  <a:pt x="1101" y="164"/>
                </a:cubicBezTo>
                <a:cubicBezTo>
                  <a:pt x="1099" y="164"/>
                  <a:pt x="1096" y="166"/>
                  <a:pt x="1096" y="168"/>
                </a:cubicBezTo>
                <a:close/>
                <a:moveTo>
                  <a:pt x="1115" y="137"/>
                </a:moveTo>
                <a:cubicBezTo>
                  <a:pt x="1112" y="137"/>
                  <a:pt x="1110" y="139"/>
                  <a:pt x="1110" y="141"/>
                </a:cubicBezTo>
                <a:cubicBezTo>
                  <a:pt x="1110" y="144"/>
                  <a:pt x="1112" y="146"/>
                  <a:pt x="1115" y="146"/>
                </a:cubicBezTo>
                <a:cubicBezTo>
                  <a:pt x="1117" y="146"/>
                  <a:pt x="1119" y="144"/>
                  <a:pt x="1119" y="141"/>
                </a:cubicBezTo>
                <a:cubicBezTo>
                  <a:pt x="1119" y="139"/>
                  <a:pt x="1117" y="137"/>
                  <a:pt x="1115" y="137"/>
                </a:cubicBezTo>
                <a:close/>
                <a:moveTo>
                  <a:pt x="1090" y="182"/>
                </a:moveTo>
                <a:cubicBezTo>
                  <a:pt x="1090" y="185"/>
                  <a:pt x="1092" y="187"/>
                  <a:pt x="1094" y="187"/>
                </a:cubicBezTo>
                <a:cubicBezTo>
                  <a:pt x="1097" y="187"/>
                  <a:pt x="1099" y="185"/>
                  <a:pt x="1099" y="182"/>
                </a:cubicBezTo>
                <a:cubicBezTo>
                  <a:pt x="1099" y="179"/>
                  <a:pt x="1097" y="177"/>
                  <a:pt x="1094" y="177"/>
                </a:cubicBezTo>
                <a:cubicBezTo>
                  <a:pt x="1092" y="177"/>
                  <a:pt x="1090" y="179"/>
                  <a:pt x="1090" y="182"/>
                </a:cubicBezTo>
                <a:close/>
                <a:moveTo>
                  <a:pt x="1060" y="355"/>
                </a:moveTo>
                <a:cubicBezTo>
                  <a:pt x="1058" y="355"/>
                  <a:pt x="1056" y="357"/>
                  <a:pt x="1056" y="359"/>
                </a:cubicBezTo>
                <a:cubicBezTo>
                  <a:pt x="1056" y="362"/>
                  <a:pt x="1058" y="364"/>
                  <a:pt x="1060" y="364"/>
                </a:cubicBezTo>
                <a:cubicBezTo>
                  <a:pt x="1063" y="364"/>
                  <a:pt x="1065" y="362"/>
                  <a:pt x="1065" y="359"/>
                </a:cubicBezTo>
                <a:cubicBezTo>
                  <a:pt x="1065" y="357"/>
                  <a:pt x="1063" y="355"/>
                  <a:pt x="1060" y="355"/>
                </a:cubicBezTo>
                <a:close/>
                <a:moveTo>
                  <a:pt x="1074" y="164"/>
                </a:moveTo>
                <a:cubicBezTo>
                  <a:pt x="1071" y="164"/>
                  <a:pt x="1069" y="166"/>
                  <a:pt x="1069" y="168"/>
                </a:cubicBezTo>
                <a:cubicBezTo>
                  <a:pt x="1069" y="171"/>
                  <a:pt x="1071" y="173"/>
                  <a:pt x="1074" y="173"/>
                </a:cubicBezTo>
                <a:cubicBezTo>
                  <a:pt x="1076" y="173"/>
                  <a:pt x="1078" y="171"/>
                  <a:pt x="1078" y="168"/>
                </a:cubicBezTo>
                <a:cubicBezTo>
                  <a:pt x="1078" y="166"/>
                  <a:pt x="1076" y="164"/>
                  <a:pt x="1074" y="164"/>
                </a:cubicBezTo>
                <a:close/>
                <a:moveTo>
                  <a:pt x="1087" y="164"/>
                </a:moveTo>
                <a:cubicBezTo>
                  <a:pt x="1085" y="164"/>
                  <a:pt x="1083" y="166"/>
                  <a:pt x="1083" y="168"/>
                </a:cubicBezTo>
                <a:cubicBezTo>
                  <a:pt x="1083" y="171"/>
                  <a:pt x="1085" y="173"/>
                  <a:pt x="1087" y="173"/>
                </a:cubicBezTo>
                <a:cubicBezTo>
                  <a:pt x="1090" y="173"/>
                  <a:pt x="1092" y="171"/>
                  <a:pt x="1092" y="168"/>
                </a:cubicBezTo>
                <a:cubicBezTo>
                  <a:pt x="1092" y="166"/>
                  <a:pt x="1090" y="164"/>
                  <a:pt x="1087" y="164"/>
                </a:cubicBezTo>
                <a:close/>
                <a:moveTo>
                  <a:pt x="1076" y="182"/>
                </a:moveTo>
                <a:cubicBezTo>
                  <a:pt x="1076" y="185"/>
                  <a:pt x="1078" y="187"/>
                  <a:pt x="1081" y="187"/>
                </a:cubicBezTo>
                <a:cubicBezTo>
                  <a:pt x="1083" y="187"/>
                  <a:pt x="1085" y="185"/>
                  <a:pt x="1085" y="182"/>
                </a:cubicBezTo>
                <a:cubicBezTo>
                  <a:pt x="1085" y="179"/>
                  <a:pt x="1083" y="177"/>
                  <a:pt x="1081" y="177"/>
                </a:cubicBezTo>
                <a:cubicBezTo>
                  <a:pt x="1078" y="177"/>
                  <a:pt x="1076" y="179"/>
                  <a:pt x="1076" y="182"/>
                </a:cubicBezTo>
                <a:close/>
                <a:moveTo>
                  <a:pt x="1051" y="387"/>
                </a:moveTo>
                <a:cubicBezTo>
                  <a:pt x="1051" y="384"/>
                  <a:pt x="1049" y="382"/>
                  <a:pt x="1047" y="382"/>
                </a:cubicBezTo>
                <a:cubicBezTo>
                  <a:pt x="1044" y="382"/>
                  <a:pt x="1042" y="384"/>
                  <a:pt x="1042" y="387"/>
                </a:cubicBezTo>
                <a:cubicBezTo>
                  <a:pt x="1042" y="389"/>
                  <a:pt x="1044" y="391"/>
                  <a:pt x="1047" y="391"/>
                </a:cubicBezTo>
                <a:cubicBezTo>
                  <a:pt x="1049" y="391"/>
                  <a:pt x="1051" y="389"/>
                  <a:pt x="1051" y="387"/>
                </a:cubicBezTo>
                <a:close/>
                <a:moveTo>
                  <a:pt x="951" y="282"/>
                </a:moveTo>
                <a:cubicBezTo>
                  <a:pt x="954" y="282"/>
                  <a:pt x="956" y="280"/>
                  <a:pt x="956" y="278"/>
                </a:cubicBezTo>
                <a:cubicBezTo>
                  <a:pt x="956" y="275"/>
                  <a:pt x="954" y="273"/>
                  <a:pt x="951" y="273"/>
                </a:cubicBezTo>
                <a:cubicBezTo>
                  <a:pt x="949" y="273"/>
                  <a:pt x="947" y="275"/>
                  <a:pt x="947" y="278"/>
                </a:cubicBezTo>
                <a:cubicBezTo>
                  <a:pt x="947" y="280"/>
                  <a:pt x="949" y="282"/>
                  <a:pt x="951" y="282"/>
                </a:cubicBezTo>
                <a:close/>
                <a:moveTo>
                  <a:pt x="958" y="296"/>
                </a:moveTo>
                <a:cubicBezTo>
                  <a:pt x="961" y="296"/>
                  <a:pt x="963" y="294"/>
                  <a:pt x="963" y="291"/>
                </a:cubicBezTo>
                <a:cubicBezTo>
                  <a:pt x="963" y="289"/>
                  <a:pt x="961" y="287"/>
                  <a:pt x="958" y="287"/>
                </a:cubicBezTo>
                <a:cubicBezTo>
                  <a:pt x="956" y="287"/>
                  <a:pt x="954" y="289"/>
                  <a:pt x="954" y="291"/>
                </a:cubicBezTo>
                <a:cubicBezTo>
                  <a:pt x="954" y="294"/>
                  <a:pt x="956" y="296"/>
                  <a:pt x="958" y="296"/>
                </a:cubicBezTo>
                <a:close/>
                <a:moveTo>
                  <a:pt x="944" y="268"/>
                </a:moveTo>
                <a:cubicBezTo>
                  <a:pt x="947" y="268"/>
                  <a:pt x="949" y="266"/>
                  <a:pt x="949" y="264"/>
                </a:cubicBezTo>
                <a:cubicBezTo>
                  <a:pt x="949" y="261"/>
                  <a:pt x="947" y="259"/>
                  <a:pt x="944" y="259"/>
                </a:cubicBezTo>
                <a:cubicBezTo>
                  <a:pt x="942" y="259"/>
                  <a:pt x="940" y="261"/>
                  <a:pt x="940" y="264"/>
                </a:cubicBezTo>
                <a:cubicBezTo>
                  <a:pt x="940" y="266"/>
                  <a:pt x="942" y="268"/>
                  <a:pt x="944" y="268"/>
                </a:cubicBezTo>
                <a:close/>
                <a:moveTo>
                  <a:pt x="938" y="255"/>
                </a:moveTo>
                <a:cubicBezTo>
                  <a:pt x="940" y="255"/>
                  <a:pt x="942" y="253"/>
                  <a:pt x="942" y="250"/>
                </a:cubicBezTo>
                <a:cubicBezTo>
                  <a:pt x="942" y="248"/>
                  <a:pt x="940" y="246"/>
                  <a:pt x="938" y="246"/>
                </a:cubicBezTo>
                <a:cubicBezTo>
                  <a:pt x="935" y="246"/>
                  <a:pt x="933" y="248"/>
                  <a:pt x="933" y="250"/>
                </a:cubicBezTo>
                <a:cubicBezTo>
                  <a:pt x="933" y="253"/>
                  <a:pt x="935" y="255"/>
                  <a:pt x="938" y="255"/>
                </a:cubicBezTo>
                <a:close/>
                <a:moveTo>
                  <a:pt x="965" y="309"/>
                </a:moveTo>
                <a:cubicBezTo>
                  <a:pt x="967" y="309"/>
                  <a:pt x="969" y="307"/>
                  <a:pt x="969" y="305"/>
                </a:cubicBezTo>
                <a:cubicBezTo>
                  <a:pt x="969" y="302"/>
                  <a:pt x="967" y="300"/>
                  <a:pt x="965" y="300"/>
                </a:cubicBezTo>
                <a:cubicBezTo>
                  <a:pt x="962" y="300"/>
                  <a:pt x="960" y="302"/>
                  <a:pt x="960" y="305"/>
                </a:cubicBezTo>
                <a:cubicBezTo>
                  <a:pt x="960" y="307"/>
                  <a:pt x="962" y="309"/>
                  <a:pt x="965" y="309"/>
                </a:cubicBezTo>
                <a:close/>
                <a:moveTo>
                  <a:pt x="972" y="323"/>
                </a:moveTo>
                <a:cubicBezTo>
                  <a:pt x="974" y="323"/>
                  <a:pt x="976" y="321"/>
                  <a:pt x="976" y="318"/>
                </a:cubicBezTo>
                <a:cubicBezTo>
                  <a:pt x="976" y="316"/>
                  <a:pt x="974" y="314"/>
                  <a:pt x="972" y="314"/>
                </a:cubicBezTo>
                <a:cubicBezTo>
                  <a:pt x="969" y="314"/>
                  <a:pt x="967" y="316"/>
                  <a:pt x="967" y="318"/>
                </a:cubicBezTo>
                <a:cubicBezTo>
                  <a:pt x="967" y="321"/>
                  <a:pt x="969" y="323"/>
                  <a:pt x="972" y="323"/>
                </a:cubicBezTo>
                <a:close/>
                <a:moveTo>
                  <a:pt x="922" y="237"/>
                </a:moveTo>
                <a:cubicBezTo>
                  <a:pt x="922" y="234"/>
                  <a:pt x="920" y="232"/>
                  <a:pt x="917" y="232"/>
                </a:cubicBezTo>
                <a:cubicBezTo>
                  <a:pt x="915" y="232"/>
                  <a:pt x="913" y="234"/>
                  <a:pt x="913" y="237"/>
                </a:cubicBezTo>
                <a:cubicBezTo>
                  <a:pt x="913" y="239"/>
                  <a:pt x="915" y="241"/>
                  <a:pt x="917" y="241"/>
                </a:cubicBezTo>
                <a:cubicBezTo>
                  <a:pt x="920" y="241"/>
                  <a:pt x="922" y="239"/>
                  <a:pt x="922" y="237"/>
                </a:cubicBezTo>
                <a:close/>
                <a:moveTo>
                  <a:pt x="915" y="250"/>
                </a:moveTo>
                <a:cubicBezTo>
                  <a:pt x="915" y="248"/>
                  <a:pt x="913" y="246"/>
                  <a:pt x="910" y="246"/>
                </a:cubicBezTo>
                <a:cubicBezTo>
                  <a:pt x="908" y="246"/>
                  <a:pt x="906" y="248"/>
                  <a:pt x="906" y="250"/>
                </a:cubicBezTo>
                <a:cubicBezTo>
                  <a:pt x="906" y="253"/>
                  <a:pt x="908" y="255"/>
                  <a:pt x="910" y="255"/>
                </a:cubicBezTo>
                <a:cubicBezTo>
                  <a:pt x="913" y="255"/>
                  <a:pt x="915" y="253"/>
                  <a:pt x="915" y="250"/>
                </a:cubicBezTo>
                <a:close/>
                <a:moveTo>
                  <a:pt x="908" y="264"/>
                </a:moveTo>
                <a:cubicBezTo>
                  <a:pt x="908" y="261"/>
                  <a:pt x="906" y="259"/>
                  <a:pt x="904" y="259"/>
                </a:cubicBezTo>
                <a:cubicBezTo>
                  <a:pt x="901" y="259"/>
                  <a:pt x="899" y="261"/>
                  <a:pt x="899" y="264"/>
                </a:cubicBezTo>
                <a:cubicBezTo>
                  <a:pt x="899" y="266"/>
                  <a:pt x="901" y="268"/>
                  <a:pt x="904" y="268"/>
                </a:cubicBezTo>
                <a:cubicBezTo>
                  <a:pt x="906" y="268"/>
                  <a:pt x="908" y="266"/>
                  <a:pt x="908" y="264"/>
                </a:cubicBezTo>
                <a:close/>
                <a:moveTo>
                  <a:pt x="901" y="278"/>
                </a:moveTo>
                <a:cubicBezTo>
                  <a:pt x="901" y="275"/>
                  <a:pt x="899" y="273"/>
                  <a:pt x="897" y="273"/>
                </a:cubicBezTo>
                <a:cubicBezTo>
                  <a:pt x="894" y="273"/>
                  <a:pt x="892" y="275"/>
                  <a:pt x="892" y="278"/>
                </a:cubicBezTo>
                <a:cubicBezTo>
                  <a:pt x="892" y="280"/>
                  <a:pt x="894" y="282"/>
                  <a:pt x="897" y="282"/>
                </a:cubicBezTo>
                <a:cubicBezTo>
                  <a:pt x="899" y="282"/>
                  <a:pt x="901" y="280"/>
                  <a:pt x="901" y="278"/>
                </a:cubicBezTo>
                <a:close/>
                <a:moveTo>
                  <a:pt x="978" y="337"/>
                </a:moveTo>
                <a:cubicBezTo>
                  <a:pt x="981" y="337"/>
                  <a:pt x="983" y="335"/>
                  <a:pt x="983" y="332"/>
                </a:cubicBezTo>
                <a:cubicBezTo>
                  <a:pt x="983" y="330"/>
                  <a:pt x="981" y="328"/>
                  <a:pt x="978" y="328"/>
                </a:cubicBezTo>
                <a:cubicBezTo>
                  <a:pt x="976" y="328"/>
                  <a:pt x="974" y="330"/>
                  <a:pt x="974" y="332"/>
                </a:cubicBezTo>
                <a:cubicBezTo>
                  <a:pt x="974" y="335"/>
                  <a:pt x="976" y="337"/>
                  <a:pt x="978" y="337"/>
                </a:cubicBezTo>
                <a:close/>
                <a:moveTo>
                  <a:pt x="931" y="241"/>
                </a:moveTo>
                <a:cubicBezTo>
                  <a:pt x="933" y="241"/>
                  <a:pt x="935" y="239"/>
                  <a:pt x="935" y="237"/>
                </a:cubicBezTo>
                <a:cubicBezTo>
                  <a:pt x="935" y="234"/>
                  <a:pt x="933" y="232"/>
                  <a:pt x="931" y="232"/>
                </a:cubicBezTo>
                <a:cubicBezTo>
                  <a:pt x="928" y="232"/>
                  <a:pt x="926" y="234"/>
                  <a:pt x="926" y="237"/>
                </a:cubicBezTo>
                <a:cubicBezTo>
                  <a:pt x="926" y="239"/>
                  <a:pt x="928" y="241"/>
                  <a:pt x="931" y="241"/>
                </a:cubicBezTo>
                <a:close/>
                <a:moveTo>
                  <a:pt x="929" y="223"/>
                </a:moveTo>
                <a:cubicBezTo>
                  <a:pt x="929" y="220"/>
                  <a:pt x="926" y="218"/>
                  <a:pt x="924" y="218"/>
                </a:cubicBezTo>
                <a:cubicBezTo>
                  <a:pt x="921" y="218"/>
                  <a:pt x="919" y="220"/>
                  <a:pt x="919" y="223"/>
                </a:cubicBezTo>
                <a:cubicBezTo>
                  <a:pt x="919" y="225"/>
                  <a:pt x="921" y="227"/>
                  <a:pt x="924" y="227"/>
                </a:cubicBezTo>
                <a:cubicBezTo>
                  <a:pt x="926" y="227"/>
                  <a:pt x="929" y="225"/>
                  <a:pt x="929" y="223"/>
                </a:cubicBezTo>
                <a:close/>
                <a:moveTo>
                  <a:pt x="1013" y="296"/>
                </a:moveTo>
                <a:cubicBezTo>
                  <a:pt x="1015" y="296"/>
                  <a:pt x="1017" y="294"/>
                  <a:pt x="1017" y="291"/>
                </a:cubicBezTo>
                <a:cubicBezTo>
                  <a:pt x="1017" y="289"/>
                  <a:pt x="1015" y="287"/>
                  <a:pt x="1013" y="287"/>
                </a:cubicBezTo>
                <a:cubicBezTo>
                  <a:pt x="1010" y="287"/>
                  <a:pt x="1008" y="289"/>
                  <a:pt x="1008" y="291"/>
                </a:cubicBezTo>
                <a:cubicBezTo>
                  <a:pt x="1008" y="294"/>
                  <a:pt x="1010" y="296"/>
                  <a:pt x="1013" y="296"/>
                </a:cubicBezTo>
                <a:close/>
                <a:moveTo>
                  <a:pt x="1040" y="378"/>
                </a:moveTo>
                <a:cubicBezTo>
                  <a:pt x="1042" y="378"/>
                  <a:pt x="1044" y="375"/>
                  <a:pt x="1044" y="373"/>
                </a:cubicBezTo>
                <a:cubicBezTo>
                  <a:pt x="1044" y="370"/>
                  <a:pt x="1042" y="368"/>
                  <a:pt x="1040" y="368"/>
                </a:cubicBezTo>
                <a:cubicBezTo>
                  <a:pt x="1037" y="368"/>
                  <a:pt x="1035" y="370"/>
                  <a:pt x="1035" y="373"/>
                </a:cubicBezTo>
                <a:cubicBezTo>
                  <a:pt x="1035" y="375"/>
                  <a:pt x="1037" y="378"/>
                  <a:pt x="1040" y="378"/>
                </a:cubicBezTo>
                <a:close/>
                <a:moveTo>
                  <a:pt x="1040" y="405"/>
                </a:moveTo>
                <a:cubicBezTo>
                  <a:pt x="1042" y="405"/>
                  <a:pt x="1044" y="403"/>
                  <a:pt x="1044" y="400"/>
                </a:cubicBezTo>
                <a:cubicBezTo>
                  <a:pt x="1044" y="398"/>
                  <a:pt x="1042" y="396"/>
                  <a:pt x="1040" y="396"/>
                </a:cubicBezTo>
                <a:cubicBezTo>
                  <a:pt x="1037" y="396"/>
                  <a:pt x="1035" y="398"/>
                  <a:pt x="1035" y="400"/>
                </a:cubicBezTo>
                <a:cubicBezTo>
                  <a:pt x="1035" y="403"/>
                  <a:pt x="1037" y="405"/>
                  <a:pt x="1040" y="405"/>
                </a:cubicBezTo>
                <a:close/>
                <a:moveTo>
                  <a:pt x="1040" y="323"/>
                </a:moveTo>
                <a:cubicBezTo>
                  <a:pt x="1042" y="323"/>
                  <a:pt x="1044" y="321"/>
                  <a:pt x="1044" y="318"/>
                </a:cubicBezTo>
                <a:cubicBezTo>
                  <a:pt x="1044" y="316"/>
                  <a:pt x="1042" y="314"/>
                  <a:pt x="1040" y="314"/>
                </a:cubicBezTo>
                <a:cubicBezTo>
                  <a:pt x="1037" y="314"/>
                  <a:pt x="1035" y="316"/>
                  <a:pt x="1035" y="318"/>
                </a:cubicBezTo>
                <a:cubicBezTo>
                  <a:pt x="1035" y="321"/>
                  <a:pt x="1037" y="323"/>
                  <a:pt x="1040" y="323"/>
                </a:cubicBezTo>
                <a:close/>
                <a:moveTo>
                  <a:pt x="1035" y="346"/>
                </a:moveTo>
                <a:cubicBezTo>
                  <a:pt x="1035" y="348"/>
                  <a:pt x="1037" y="350"/>
                  <a:pt x="1040" y="350"/>
                </a:cubicBezTo>
                <a:cubicBezTo>
                  <a:pt x="1042" y="350"/>
                  <a:pt x="1044" y="348"/>
                  <a:pt x="1044" y="346"/>
                </a:cubicBezTo>
                <a:cubicBezTo>
                  <a:pt x="1044" y="343"/>
                  <a:pt x="1042" y="341"/>
                  <a:pt x="1040" y="341"/>
                </a:cubicBezTo>
                <a:cubicBezTo>
                  <a:pt x="1037" y="341"/>
                  <a:pt x="1035" y="343"/>
                  <a:pt x="1035" y="346"/>
                </a:cubicBezTo>
                <a:close/>
                <a:moveTo>
                  <a:pt x="1026" y="150"/>
                </a:moveTo>
                <a:cubicBezTo>
                  <a:pt x="1024" y="150"/>
                  <a:pt x="1022" y="152"/>
                  <a:pt x="1022" y="155"/>
                </a:cubicBezTo>
                <a:cubicBezTo>
                  <a:pt x="1022" y="157"/>
                  <a:pt x="1024" y="159"/>
                  <a:pt x="1026" y="159"/>
                </a:cubicBezTo>
                <a:cubicBezTo>
                  <a:pt x="1029" y="159"/>
                  <a:pt x="1031" y="157"/>
                  <a:pt x="1031" y="155"/>
                </a:cubicBezTo>
                <a:cubicBezTo>
                  <a:pt x="1031" y="152"/>
                  <a:pt x="1029" y="150"/>
                  <a:pt x="1026" y="150"/>
                </a:cubicBezTo>
                <a:close/>
                <a:moveTo>
                  <a:pt x="1053" y="405"/>
                </a:moveTo>
                <a:cubicBezTo>
                  <a:pt x="1056" y="405"/>
                  <a:pt x="1058" y="403"/>
                  <a:pt x="1058" y="400"/>
                </a:cubicBezTo>
                <a:cubicBezTo>
                  <a:pt x="1058" y="398"/>
                  <a:pt x="1056" y="396"/>
                  <a:pt x="1053" y="396"/>
                </a:cubicBezTo>
                <a:cubicBezTo>
                  <a:pt x="1051" y="396"/>
                  <a:pt x="1049" y="398"/>
                  <a:pt x="1049" y="400"/>
                </a:cubicBezTo>
                <a:cubicBezTo>
                  <a:pt x="1049" y="403"/>
                  <a:pt x="1051" y="405"/>
                  <a:pt x="1053" y="405"/>
                </a:cubicBezTo>
                <a:close/>
                <a:moveTo>
                  <a:pt x="1003" y="291"/>
                </a:moveTo>
                <a:cubicBezTo>
                  <a:pt x="1003" y="289"/>
                  <a:pt x="1001" y="287"/>
                  <a:pt x="999" y="287"/>
                </a:cubicBezTo>
                <a:cubicBezTo>
                  <a:pt x="996" y="287"/>
                  <a:pt x="994" y="289"/>
                  <a:pt x="994" y="291"/>
                </a:cubicBezTo>
                <a:cubicBezTo>
                  <a:pt x="994" y="294"/>
                  <a:pt x="996" y="296"/>
                  <a:pt x="999" y="296"/>
                </a:cubicBezTo>
                <a:cubicBezTo>
                  <a:pt x="1001" y="296"/>
                  <a:pt x="1003" y="294"/>
                  <a:pt x="1003" y="291"/>
                </a:cubicBezTo>
                <a:close/>
                <a:moveTo>
                  <a:pt x="990" y="318"/>
                </a:moveTo>
                <a:cubicBezTo>
                  <a:pt x="990" y="316"/>
                  <a:pt x="988" y="314"/>
                  <a:pt x="985" y="314"/>
                </a:cubicBezTo>
                <a:cubicBezTo>
                  <a:pt x="983" y="314"/>
                  <a:pt x="981" y="316"/>
                  <a:pt x="981" y="318"/>
                </a:cubicBezTo>
                <a:cubicBezTo>
                  <a:pt x="981" y="321"/>
                  <a:pt x="983" y="323"/>
                  <a:pt x="985" y="323"/>
                </a:cubicBezTo>
                <a:cubicBezTo>
                  <a:pt x="988" y="323"/>
                  <a:pt x="990" y="321"/>
                  <a:pt x="990" y="318"/>
                </a:cubicBezTo>
                <a:close/>
                <a:moveTo>
                  <a:pt x="1010" y="278"/>
                </a:moveTo>
                <a:cubicBezTo>
                  <a:pt x="1010" y="275"/>
                  <a:pt x="1008" y="273"/>
                  <a:pt x="1006" y="273"/>
                </a:cubicBezTo>
                <a:cubicBezTo>
                  <a:pt x="1003" y="273"/>
                  <a:pt x="1001" y="275"/>
                  <a:pt x="1001" y="278"/>
                </a:cubicBezTo>
                <a:cubicBezTo>
                  <a:pt x="1001" y="280"/>
                  <a:pt x="1003" y="282"/>
                  <a:pt x="1006" y="282"/>
                </a:cubicBezTo>
                <a:cubicBezTo>
                  <a:pt x="1008" y="282"/>
                  <a:pt x="1010" y="280"/>
                  <a:pt x="1010" y="278"/>
                </a:cubicBezTo>
                <a:close/>
                <a:moveTo>
                  <a:pt x="1037" y="305"/>
                </a:moveTo>
                <a:cubicBezTo>
                  <a:pt x="1037" y="302"/>
                  <a:pt x="1035" y="300"/>
                  <a:pt x="1033" y="300"/>
                </a:cubicBezTo>
                <a:cubicBezTo>
                  <a:pt x="1030" y="300"/>
                  <a:pt x="1028" y="302"/>
                  <a:pt x="1028" y="305"/>
                </a:cubicBezTo>
                <a:cubicBezTo>
                  <a:pt x="1028" y="307"/>
                  <a:pt x="1030" y="309"/>
                  <a:pt x="1033" y="309"/>
                </a:cubicBezTo>
                <a:cubicBezTo>
                  <a:pt x="1035" y="309"/>
                  <a:pt x="1037" y="307"/>
                  <a:pt x="1037" y="305"/>
                </a:cubicBezTo>
                <a:close/>
                <a:moveTo>
                  <a:pt x="997" y="305"/>
                </a:moveTo>
                <a:cubicBezTo>
                  <a:pt x="997" y="302"/>
                  <a:pt x="995" y="300"/>
                  <a:pt x="992" y="300"/>
                </a:cubicBezTo>
                <a:cubicBezTo>
                  <a:pt x="990" y="300"/>
                  <a:pt x="988" y="302"/>
                  <a:pt x="988" y="305"/>
                </a:cubicBezTo>
                <a:cubicBezTo>
                  <a:pt x="988" y="307"/>
                  <a:pt x="990" y="309"/>
                  <a:pt x="992" y="309"/>
                </a:cubicBezTo>
                <a:cubicBezTo>
                  <a:pt x="995" y="309"/>
                  <a:pt x="997" y="307"/>
                  <a:pt x="997" y="305"/>
                </a:cubicBezTo>
                <a:close/>
                <a:moveTo>
                  <a:pt x="1060" y="418"/>
                </a:moveTo>
                <a:cubicBezTo>
                  <a:pt x="1063" y="418"/>
                  <a:pt x="1065" y="416"/>
                  <a:pt x="1065" y="414"/>
                </a:cubicBezTo>
                <a:cubicBezTo>
                  <a:pt x="1065" y="411"/>
                  <a:pt x="1063" y="409"/>
                  <a:pt x="1060" y="409"/>
                </a:cubicBezTo>
                <a:cubicBezTo>
                  <a:pt x="1058" y="409"/>
                  <a:pt x="1056" y="411"/>
                  <a:pt x="1056" y="414"/>
                </a:cubicBezTo>
                <a:cubicBezTo>
                  <a:pt x="1056" y="416"/>
                  <a:pt x="1058" y="418"/>
                  <a:pt x="1060" y="418"/>
                </a:cubicBezTo>
                <a:close/>
                <a:moveTo>
                  <a:pt x="1019" y="309"/>
                </a:moveTo>
                <a:cubicBezTo>
                  <a:pt x="1022" y="309"/>
                  <a:pt x="1024" y="307"/>
                  <a:pt x="1024" y="305"/>
                </a:cubicBezTo>
                <a:cubicBezTo>
                  <a:pt x="1024" y="302"/>
                  <a:pt x="1022" y="300"/>
                  <a:pt x="1019" y="300"/>
                </a:cubicBezTo>
                <a:cubicBezTo>
                  <a:pt x="1017" y="300"/>
                  <a:pt x="1015" y="302"/>
                  <a:pt x="1015" y="305"/>
                </a:cubicBezTo>
                <a:cubicBezTo>
                  <a:pt x="1015" y="307"/>
                  <a:pt x="1017" y="309"/>
                  <a:pt x="1019" y="309"/>
                </a:cubicBezTo>
                <a:close/>
                <a:moveTo>
                  <a:pt x="1128" y="528"/>
                </a:moveTo>
                <a:cubicBezTo>
                  <a:pt x="1131" y="528"/>
                  <a:pt x="1133" y="526"/>
                  <a:pt x="1133" y="523"/>
                </a:cubicBezTo>
                <a:cubicBezTo>
                  <a:pt x="1133" y="521"/>
                  <a:pt x="1131" y="519"/>
                  <a:pt x="1128" y="519"/>
                </a:cubicBezTo>
                <a:cubicBezTo>
                  <a:pt x="1126" y="519"/>
                  <a:pt x="1124" y="521"/>
                  <a:pt x="1124" y="523"/>
                </a:cubicBezTo>
                <a:cubicBezTo>
                  <a:pt x="1124" y="526"/>
                  <a:pt x="1126" y="528"/>
                  <a:pt x="1128" y="528"/>
                </a:cubicBezTo>
                <a:close/>
                <a:moveTo>
                  <a:pt x="767" y="177"/>
                </a:moveTo>
                <a:cubicBezTo>
                  <a:pt x="765" y="177"/>
                  <a:pt x="763" y="179"/>
                  <a:pt x="763" y="182"/>
                </a:cubicBezTo>
                <a:cubicBezTo>
                  <a:pt x="763" y="185"/>
                  <a:pt x="765" y="187"/>
                  <a:pt x="767" y="187"/>
                </a:cubicBezTo>
                <a:cubicBezTo>
                  <a:pt x="770" y="187"/>
                  <a:pt x="772" y="185"/>
                  <a:pt x="772" y="182"/>
                </a:cubicBezTo>
                <a:cubicBezTo>
                  <a:pt x="772" y="179"/>
                  <a:pt x="770" y="177"/>
                  <a:pt x="767" y="177"/>
                </a:cubicBezTo>
                <a:close/>
                <a:moveTo>
                  <a:pt x="770" y="196"/>
                </a:moveTo>
                <a:cubicBezTo>
                  <a:pt x="770" y="198"/>
                  <a:pt x="772" y="200"/>
                  <a:pt x="774" y="200"/>
                </a:cubicBezTo>
                <a:cubicBezTo>
                  <a:pt x="777" y="200"/>
                  <a:pt x="779" y="198"/>
                  <a:pt x="779" y="196"/>
                </a:cubicBezTo>
                <a:cubicBezTo>
                  <a:pt x="779" y="193"/>
                  <a:pt x="777" y="191"/>
                  <a:pt x="774" y="191"/>
                </a:cubicBezTo>
                <a:cubicBezTo>
                  <a:pt x="772" y="191"/>
                  <a:pt x="770" y="193"/>
                  <a:pt x="770" y="196"/>
                </a:cubicBezTo>
                <a:close/>
                <a:moveTo>
                  <a:pt x="776" y="182"/>
                </a:moveTo>
                <a:cubicBezTo>
                  <a:pt x="776" y="185"/>
                  <a:pt x="778" y="187"/>
                  <a:pt x="781" y="187"/>
                </a:cubicBezTo>
                <a:cubicBezTo>
                  <a:pt x="784" y="187"/>
                  <a:pt x="786" y="185"/>
                  <a:pt x="786" y="182"/>
                </a:cubicBezTo>
                <a:cubicBezTo>
                  <a:pt x="786" y="179"/>
                  <a:pt x="784" y="177"/>
                  <a:pt x="781" y="177"/>
                </a:cubicBezTo>
                <a:cubicBezTo>
                  <a:pt x="778" y="177"/>
                  <a:pt x="776" y="179"/>
                  <a:pt x="776" y="182"/>
                </a:cubicBezTo>
                <a:close/>
                <a:moveTo>
                  <a:pt x="754" y="177"/>
                </a:moveTo>
                <a:cubicBezTo>
                  <a:pt x="751" y="177"/>
                  <a:pt x="749" y="179"/>
                  <a:pt x="749" y="182"/>
                </a:cubicBezTo>
                <a:cubicBezTo>
                  <a:pt x="749" y="185"/>
                  <a:pt x="751" y="187"/>
                  <a:pt x="754" y="187"/>
                </a:cubicBezTo>
                <a:cubicBezTo>
                  <a:pt x="756" y="187"/>
                  <a:pt x="758" y="185"/>
                  <a:pt x="758" y="182"/>
                </a:cubicBezTo>
                <a:cubicBezTo>
                  <a:pt x="758" y="179"/>
                  <a:pt x="756" y="177"/>
                  <a:pt x="754" y="177"/>
                </a:cubicBezTo>
                <a:close/>
                <a:moveTo>
                  <a:pt x="783" y="168"/>
                </a:moveTo>
                <a:cubicBezTo>
                  <a:pt x="783" y="171"/>
                  <a:pt x="785" y="173"/>
                  <a:pt x="788" y="173"/>
                </a:cubicBezTo>
                <a:cubicBezTo>
                  <a:pt x="790" y="173"/>
                  <a:pt x="792" y="171"/>
                  <a:pt x="792" y="168"/>
                </a:cubicBezTo>
                <a:cubicBezTo>
                  <a:pt x="792" y="166"/>
                  <a:pt x="790" y="164"/>
                  <a:pt x="788" y="164"/>
                </a:cubicBezTo>
                <a:cubicBezTo>
                  <a:pt x="785" y="164"/>
                  <a:pt x="783" y="166"/>
                  <a:pt x="783" y="168"/>
                </a:cubicBezTo>
                <a:close/>
                <a:moveTo>
                  <a:pt x="756" y="196"/>
                </a:moveTo>
                <a:cubicBezTo>
                  <a:pt x="756" y="198"/>
                  <a:pt x="758" y="200"/>
                  <a:pt x="761" y="200"/>
                </a:cubicBezTo>
                <a:cubicBezTo>
                  <a:pt x="763" y="200"/>
                  <a:pt x="765" y="198"/>
                  <a:pt x="765" y="196"/>
                </a:cubicBezTo>
                <a:cubicBezTo>
                  <a:pt x="765" y="193"/>
                  <a:pt x="763" y="191"/>
                  <a:pt x="761" y="191"/>
                </a:cubicBezTo>
                <a:cubicBezTo>
                  <a:pt x="758" y="191"/>
                  <a:pt x="756" y="193"/>
                  <a:pt x="756" y="196"/>
                </a:cubicBezTo>
                <a:close/>
                <a:moveTo>
                  <a:pt x="804" y="155"/>
                </a:moveTo>
                <a:cubicBezTo>
                  <a:pt x="804" y="157"/>
                  <a:pt x="806" y="159"/>
                  <a:pt x="808" y="159"/>
                </a:cubicBezTo>
                <a:cubicBezTo>
                  <a:pt x="811" y="159"/>
                  <a:pt x="813" y="157"/>
                  <a:pt x="813" y="155"/>
                </a:cubicBezTo>
                <a:cubicBezTo>
                  <a:pt x="813" y="152"/>
                  <a:pt x="811" y="150"/>
                  <a:pt x="808" y="150"/>
                </a:cubicBezTo>
                <a:cubicBezTo>
                  <a:pt x="806" y="150"/>
                  <a:pt x="804" y="152"/>
                  <a:pt x="804" y="155"/>
                </a:cubicBezTo>
                <a:close/>
                <a:moveTo>
                  <a:pt x="1015" y="168"/>
                </a:moveTo>
                <a:cubicBezTo>
                  <a:pt x="1015" y="171"/>
                  <a:pt x="1017" y="173"/>
                  <a:pt x="1019" y="173"/>
                </a:cubicBezTo>
                <a:cubicBezTo>
                  <a:pt x="1022" y="173"/>
                  <a:pt x="1024" y="171"/>
                  <a:pt x="1024" y="168"/>
                </a:cubicBezTo>
                <a:cubicBezTo>
                  <a:pt x="1024" y="166"/>
                  <a:pt x="1022" y="164"/>
                  <a:pt x="1019" y="164"/>
                </a:cubicBezTo>
                <a:cubicBezTo>
                  <a:pt x="1017" y="164"/>
                  <a:pt x="1015" y="166"/>
                  <a:pt x="1015" y="168"/>
                </a:cubicBezTo>
                <a:close/>
                <a:moveTo>
                  <a:pt x="822" y="150"/>
                </a:moveTo>
                <a:cubicBezTo>
                  <a:pt x="819" y="150"/>
                  <a:pt x="817" y="152"/>
                  <a:pt x="817" y="155"/>
                </a:cubicBezTo>
                <a:cubicBezTo>
                  <a:pt x="817" y="157"/>
                  <a:pt x="819" y="159"/>
                  <a:pt x="822" y="159"/>
                </a:cubicBezTo>
                <a:cubicBezTo>
                  <a:pt x="824" y="159"/>
                  <a:pt x="826" y="157"/>
                  <a:pt x="826" y="155"/>
                </a:cubicBezTo>
                <a:cubicBezTo>
                  <a:pt x="826" y="152"/>
                  <a:pt x="824" y="150"/>
                  <a:pt x="822" y="150"/>
                </a:cubicBezTo>
                <a:close/>
                <a:moveTo>
                  <a:pt x="829" y="164"/>
                </a:moveTo>
                <a:cubicBezTo>
                  <a:pt x="826" y="164"/>
                  <a:pt x="824" y="166"/>
                  <a:pt x="824" y="168"/>
                </a:cubicBezTo>
                <a:cubicBezTo>
                  <a:pt x="824" y="171"/>
                  <a:pt x="826" y="173"/>
                  <a:pt x="829" y="173"/>
                </a:cubicBezTo>
                <a:cubicBezTo>
                  <a:pt x="831" y="173"/>
                  <a:pt x="833" y="171"/>
                  <a:pt x="833" y="168"/>
                </a:cubicBezTo>
                <a:cubicBezTo>
                  <a:pt x="833" y="166"/>
                  <a:pt x="831" y="164"/>
                  <a:pt x="829" y="164"/>
                </a:cubicBezTo>
                <a:close/>
                <a:moveTo>
                  <a:pt x="815" y="137"/>
                </a:moveTo>
                <a:cubicBezTo>
                  <a:pt x="813" y="137"/>
                  <a:pt x="810" y="139"/>
                  <a:pt x="810" y="141"/>
                </a:cubicBezTo>
                <a:cubicBezTo>
                  <a:pt x="810" y="144"/>
                  <a:pt x="813" y="146"/>
                  <a:pt x="815" y="146"/>
                </a:cubicBezTo>
                <a:cubicBezTo>
                  <a:pt x="818" y="146"/>
                  <a:pt x="820" y="144"/>
                  <a:pt x="820" y="141"/>
                </a:cubicBezTo>
                <a:cubicBezTo>
                  <a:pt x="820" y="139"/>
                  <a:pt x="818" y="137"/>
                  <a:pt x="815" y="137"/>
                </a:cubicBezTo>
                <a:close/>
                <a:moveTo>
                  <a:pt x="801" y="137"/>
                </a:moveTo>
                <a:cubicBezTo>
                  <a:pt x="799" y="137"/>
                  <a:pt x="797" y="139"/>
                  <a:pt x="797" y="141"/>
                </a:cubicBezTo>
                <a:cubicBezTo>
                  <a:pt x="797" y="144"/>
                  <a:pt x="799" y="146"/>
                  <a:pt x="801" y="146"/>
                </a:cubicBezTo>
                <a:cubicBezTo>
                  <a:pt x="804" y="146"/>
                  <a:pt x="806" y="144"/>
                  <a:pt x="806" y="141"/>
                </a:cubicBezTo>
                <a:cubicBezTo>
                  <a:pt x="806" y="139"/>
                  <a:pt x="804" y="137"/>
                  <a:pt x="801" y="137"/>
                </a:cubicBezTo>
                <a:close/>
                <a:moveTo>
                  <a:pt x="742" y="196"/>
                </a:moveTo>
                <a:cubicBezTo>
                  <a:pt x="742" y="198"/>
                  <a:pt x="744" y="200"/>
                  <a:pt x="747" y="200"/>
                </a:cubicBezTo>
                <a:cubicBezTo>
                  <a:pt x="749" y="200"/>
                  <a:pt x="751" y="198"/>
                  <a:pt x="751" y="196"/>
                </a:cubicBezTo>
                <a:cubicBezTo>
                  <a:pt x="751" y="193"/>
                  <a:pt x="749" y="191"/>
                  <a:pt x="747" y="191"/>
                </a:cubicBezTo>
                <a:cubicBezTo>
                  <a:pt x="744" y="191"/>
                  <a:pt x="742" y="193"/>
                  <a:pt x="742" y="196"/>
                </a:cubicBezTo>
                <a:close/>
                <a:moveTo>
                  <a:pt x="672" y="205"/>
                </a:moveTo>
                <a:cubicBezTo>
                  <a:pt x="670" y="205"/>
                  <a:pt x="667" y="207"/>
                  <a:pt x="667" y="209"/>
                </a:cubicBezTo>
                <a:cubicBezTo>
                  <a:pt x="667" y="212"/>
                  <a:pt x="670" y="214"/>
                  <a:pt x="672" y="214"/>
                </a:cubicBezTo>
                <a:cubicBezTo>
                  <a:pt x="675" y="214"/>
                  <a:pt x="677" y="212"/>
                  <a:pt x="677" y="209"/>
                </a:cubicBezTo>
                <a:cubicBezTo>
                  <a:pt x="677" y="207"/>
                  <a:pt x="675" y="205"/>
                  <a:pt x="672" y="205"/>
                </a:cubicBezTo>
                <a:close/>
                <a:moveTo>
                  <a:pt x="681" y="209"/>
                </a:moveTo>
                <a:cubicBezTo>
                  <a:pt x="681" y="212"/>
                  <a:pt x="683" y="214"/>
                  <a:pt x="686" y="214"/>
                </a:cubicBezTo>
                <a:cubicBezTo>
                  <a:pt x="688" y="214"/>
                  <a:pt x="690" y="212"/>
                  <a:pt x="690" y="209"/>
                </a:cubicBezTo>
                <a:cubicBezTo>
                  <a:pt x="690" y="207"/>
                  <a:pt x="688" y="205"/>
                  <a:pt x="686" y="205"/>
                </a:cubicBezTo>
                <a:cubicBezTo>
                  <a:pt x="683" y="205"/>
                  <a:pt x="681" y="207"/>
                  <a:pt x="681" y="209"/>
                </a:cubicBezTo>
                <a:close/>
                <a:moveTo>
                  <a:pt x="688" y="196"/>
                </a:moveTo>
                <a:cubicBezTo>
                  <a:pt x="688" y="198"/>
                  <a:pt x="690" y="200"/>
                  <a:pt x="692" y="200"/>
                </a:cubicBezTo>
                <a:cubicBezTo>
                  <a:pt x="695" y="200"/>
                  <a:pt x="697" y="198"/>
                  <a:pt x="697" y="196"/>
                </a:cubicBezTo>
                <a:cubicBezTo>
                  <a:pt x="697" y="193"/>
                  <a:pt x="695" y="191"/>
                  <a:pt x="692" y="191"/>
                </a:cubicBezTo>
                <a:cubicBezTo>
                  <a:pt x="690" y="191"/>
                  <a:pt x="688" y="193"/>
                  <a:pt x="688" y="196"/>
                </a:cubicBezTo>
                <a:close/>
                <a:moveTo>
                  <a:pt x="692" y="164"/>
                </a:moveTo>
                <a:cubicBezTo>
                  <a:pt x="690" y="164"/>
                  <a:pt x="688" y="166"/>
                  <a:pt x="688" y="168"/>
                </a:cubicBezTo>
                <a:cubicBezTo>
                  <a:pt x="688" y="171"/>
                  <a:pt x="690" y="173"/>
                  <a:pt x="692" y="173"/>
                </a:cubicBezTo>
                <a:cubicBezTo>
                  <a:pt x="695" y="173"/>
                  <a:pt x="697" y="171"/>
                  <a:pt x="697" y="168"/>
                </a:cubicBezTo>
                <a:cubicBezTo>
                  <a:pt x="697" y="166"/>
                  <a:pt x="695" y="164"/>
                  <a:pt x="692" y="164"/>
                </a:cubicBezTo>
                <a:close/>
                <a:moveTo>
                  <a:pt x="674" y="223"/>
                </a:moveTo>
                <a:cubicBezTo>
                  <a:pt x="674" y="225"/>
                  <a:pt x="676" y="227"/>
                  <a:pt x="679" y="227"/>
                </a:cubicBezTo>
                <a:cubicBezTo>
                  <a:pt x="681" y="227"/>
                  <a:pt x="683" y="225"/>
                  <a:pt x="683" y="223"/>
                </a:cubicBezTo>
                <a:cubicBezTo>
                  <a:pt x="683" y="220"/>
                  <a:pt x="681" y="218"/>
                  <a:pt x="679" y="218"/>
                </a:cubicBezTo>
                <a:cubicBezTo>
                  <a:pt x="676" y="218"/>
                  <a:pt x="674" y="220"/>
                  <a:pt x="674" y="223"/>
                </a:cubicBezTo>
                <a:close/>
                <a:moveTo>
                  <a:pt x="695" y="182"/>
                </a:moveTo>
                <a:cubicBezTo>
                  <a:pt x="695" y="185"/>
                  <a:pt x="697" y="187"/>
                  <a:pt x="699" y="187"/>
                </a:cubicBezTo>
                <a:cubicBezTo>
                  <a:pt x="702" y="187"/>
                  <a:pt x="704" y="185"/>
                  <a:pt x="704" y="182"/>
                </a:cubicBezTo>
                <a:cubicBezTo>
                  <a:pt x="704" y="179"/>
                  <a:pt x="702" y="177"/>
                  <a:pt x="699" y="177"/>
                </a:cubicBezTo>
                <a:cubicBezTo>
                  <a:pt x="697" y="177"/>
                  <a:pt x="695" y="179"/>
                  <a:pt x="695" y="182"/>
                </a:cubicBezTo>
                <a:close/>
                <a:moveTo>
                  <a:pt x="736" y="209"/>
                </a:moveTo>
                <a:cubicBezTo>
                  <a:pt x="736" y="212"/>
                  <a:pt x="738" y="214"/>
                  <a:pt x="740" y="214"/>
                </a:cubicBezTo>
                <a:cubicBezTo>
                  <a:pt x="743" y="214"/>
                  <a:pt x="745" y="212"/>
                  <a:pt x="745" y="209"/>
                </a:cubicBezTo>
                <a:cubicBezTo>
                  <a:pt x="745" y="207"/>
                  <a:pt x="743" y="205"/>
                  <a:pt x="740" y="205"/>
                </a:cubicBezTo>
                <a:cubicBezTo>
                  <a:pt x="738" y="205"/>
                  <a:pt x="736" y="207"/>
                  <a:pt x="736" y="209"/>
                </a:cubicBezTo>
                <a:close/>
                <a:moveTo>
                  <a:pt x="831" y="182"/>
                </a:moveTo>
                <a:cubicBezTo>
                  <a:pt x="831" y="185"/>
                  <a:pt x="833" y="187"/>
                  <a:pt x="835" y="187"/>
                </a:cubicBezTo>
                <a:cubicBezTo>
                  <a:pt x="838" y="187"/>
                  <a:pt x="840" y="185"/>
                  <a:pt x="840" y="182"/>
                </a:cubicBezTo>
                <a:cubicBezTo>
                  <a:pt x="840" y="179"/>
                  <a:pt x="838" y="177"/>
                  <a:pt x="835" y="177"/>
                </a:cubicBezTo>
                <a:cubicBezTo>
                  <a:pt x="833" y="177"/>
                  <a:pt x="831" y="179"/>
                  <a:pt x="831" y="182"/>
                </a:cubicBezTo>
                <a:close/>
                <a:moveTo>
                  <a:pt x="727" y="177"/>
                </a:moveTo>
                <a:cubicBezTo>
                  <a:pt x="724" y="177"/>
                  <a:pt x="722" y="179"/>
                  <a:pt x="722" y="182"/>
                </a:cubicBezTo>
                <a:cubicBezTo>
                  <a:pt x="722" y="185"/>
                  <a:pt x="724" y="187"/>
                  <a:pt x="727" y="187"/>
                </a:cubicBezTo>
                <a:cubicBezTo>
                  <a:pt x="729" y="187"/>
                  <a:pt x="731" y="185"/>
                  <a:pt x="731" y="182"/>
                </a:cubicBezTo>
                <a:cubicBezTo>
                  <a:pt x="731" y="179"/>
                  <a:pt x="729" y="177"/>
                  <a:pt x="727" y="177"/>
                </a:cubicBezTo>
                <a:close/>
                <a:moveTo>
                  <a:pt x="733" y="191"/>
                </a:moveTo>
                <a:cubicBezTo>
                  <a:pt x="731" y="191"/>
                  <a:pt x="729" y="193"/>
                  <a:pt x="729" y="196"/>
                </a:cubicBezTo>
                <a:cubicBezTo>
                  <a:pt x="729" y="198"/>
                  <a:pt x="731" y="200"/>
                  <a:pt x="733" y="200"/>
                </a:cubicBezTo>
                <a:cubicBezTo>
                  <a:pt x="736" y="200"/>
                  <a:pt x="738" y="198"/>
                  <a:pt x="738" y="196"/>
                </a:cubicBezTo>
                <a:cubicBezTo>
                  <a:pt x="738" y="193"/>
                  <a:pt x="736" y="191"/>
                  <a:pt x="733" y="191"/>
                </a:cubicBezTo>
                <a:close/>
                <a:moveTo>
                  <a:pt x="715" y="196"/>
                </a:moveTo>
                <a:cubicBezTo>
                  <a:pt x="715" y="198"/>
                  <a:pt x="717" y="200"/>
                  <a:pt x="720" y="200"/>
                </a:cubicBezTo>
                <a:cubicBezTo>
                  <a:pt x="722" y="200"/>
                  <a:pt x="724" y="198"/>
                  <a:pt x="724" y="196"/>
                </a:cubicBezTo>
                <a:cubicBezTo>
                  <a:pt x="724" y="193"/>
                  <a:pt x="722" y="191"/>
                  <a:pt x="720" y="191"/>
                </a:cubicBezTo>
                <a:cubicBezTo>
                  <a:pt x="717" y="191"/>
                  <a:pt x="715" y="193"/>
                  <a:pt x="715" y="196"/>
                </a:cubicBezTo>
                <a:close/>
                <a:moveTo>
                  <a:pt x="711" y="168"/>
                </a:moveTo>
                <a:cubicBezTo>
                  <a:pt x="711" y="166"/>
                  <a:pt x="709" y="164"/>
                  <a:pt x="706" y="164"/>
                </a:cubicBezTo>
                <a:cubicBezTo>
                  <a:pt x="704" y="164"/>
                  <a:pt x="702" y="166"/>
                  <a:pt x="702" y="168"/>
                </a:cubicBezTo>
                <a:cubicBezTo>
                  <a:pt x="702" y="171"/>
                  <a:pt x="704" y="173"/>
                  <a:pt x="706" y="173"/>
                </a:cubicBezTo>
                <a:cubicBezTo>
                  <a:pt x="709" y="173"/>
                  <a:pt x="711" y="171"/>
                  <a:pt x="711" y="168"/>
                </a:cubicBezTo>
                <a:close/>
                <a:moveTo>
                  <a:pt x="706" y="191"/>
                </a:moveTo>
                <a:cubicBezTo>
                  <a:pt x="704" y="191"/>
                  <a:pt x="702" y="193"/>
                  <a:pt x="702" y="196"/>
                </a:cubicBezTo>
                <a:cubicBezTo>
                  <a:pt x="702" y="198"/>
                  <a:pt x="704" y="200"/>
                  <a:pt x="706" y="200"/>
                </a:cubicBezTo>
                <a:cubicBezTo>
                  <a:pt x="709" y="200"/>
                  <a:pt x="711" y="198"/>
                  <a:pt x="711" y="196"/>
                </a:cubicBezTo>
                <a:cubicBezTo>
                  <a:pt x="711" y="193"/>
                  <a:pt x="709" y="191"/>
                  <a:pt x="706" y="191"/>
                </a:cubicBezTo>
                <a:close/>
                <a:moveTo>
                  <a:pt x="708" y="209"/>
                </a:moveTo>
                <a:cubicBezTo>
                  <a:pt x="708" y="212"/>
                  <a:pt x="710" y="214"/>
                  <a:pt x="713" y="214"/>
                </a:cubicBezTo>
                <a:cubicBezTo>
                  <a:pt x="715" y="214"/>
                  <a:pt x="717" y="212"/>
                  <a:pt x="717" y="209"/>
                </a:cubicBezTo>
                <a:cubicBezTo>
                  <a:pt x="717" y="207"/>
                  <a:pt x="715" y="205"/>
                  <a:pt x="713" y="205"/>
                </a:cubicBezTo>
                <a:cubicBezTo>
                  <a:pt x="710" y="205"/>
                  <a:pt x="708" y="207"/>
                  <a:pt x="708" y="209"/>
                </a:cubicBezTo>
                <a:close/>
                <a:moveTo>
                  <a:pt x="790" y="155"/>
                </a:moveTo>
                <a:cubicBezTo>
                  <a:pt x="790" y="157"/>
                  <a:pt x="792" y="159"/>
                  <a:pt x="795" y="159"/>
                </a:cubicBezTo>
                <a:cubicBezTo>
                  <a:pt x="797" y="159"/>
                  <a:pt x="799" y="157"/>
                  <a:pt x="799" y="155"/>
                </a:cubicBezTo>
                <a:cubicBezTo>
                  <a:pt x="799" y="152"/>
                  <a:pt x="797" y="150"/>
                  <a:pt x="795" y="150"/>
                </a:cubicBezTo>
                <a:cubicBezTo>
                  <a:pt x="792" y="150"/>
                  <a:pt x="790" y="152"/>
                  <a:pt x="790" y="155"/>
                </a:cubicBezTo>
                <a:close/>
                <a:moveTo>
                  <a:pt x="967" y="127"/>
                </a:moveTo>
                <a:cubicBezTo>
                  <a:pt x="967" y="130"/>
                  <a:pt x="969" y="132"/>
                  <a:pt x="972" y="132"/>
                </a:cubicBezTo>
                <a:cubicBezTo>
                  <a:pt x="974" y="132"/>
                  <a:pt x="976" y="130"/>
                  <a:pt x="976" y="127"/>
                </a:cubicBezTo>
                <a:cubicBezTo>
                  <a:pt x="976" y="125"/>
                  <a:pt x="974" y="123"/>
                  <a:pt x="972" y="123"/>
                </a:cubicBezTo>
                <a:cubicBezTo>
                  <a:pt x="969" y="123"/>
                  <a:pt x="967" y="125"/>
                  <a:pt x="967" y="127"/>
                </a:cubicBezTo>
                <a:close/>
                <a:moveTo>
                  <a:pt x="951" y="109"/>
                </a:moveTo>
                <a:cubicBezTo>
                  <a:pt x="949" y="109"/>
                  <a:pt x="947" y="111"/>
                  <a:pt x="947" y="114"/>
                </a:cubicBezTo>
                <a:cubicBezTo>
                  <a:pt x="947" y="116"/>
                  <a:pt x="949" y="118"/>
                  <a:pt x="951" y="118"/>
                </a:cubicBezTo>
                <a:cubicBezTo>
                  <a:pt x="954" y="118"/>
                  <a:pt x="956" y="116"/>
                  <a:pt x="956" y="114"/>
                </a:cubicBezTo>
                <a:cubicBezTo>
                  <a:pt x="956" y="111"/>
                  <a:pt x="954" y="109"/>
                  <a:pt x="951" y="109"/>
                </a:cubicBezTo>
                <a:close/>
                <a:moveTo>
                  <a:pt x="965" y="109"/>
                </a:moveTo>
                <a:cubicBezTo>
                  <a:pt x="962" y="109"/>
                  <a:pt x="960" y="111"/>
                  <a:pt x="960" y="114"/>
                </a:cubicBezTo>
                <a:cubicBezTo>
                  <a:pt x="960" y="116"/>
                  <a:pt x="962" y="118"/>
                  <a:pt x="965" y="118"/>
                </a:cubicBezTo>
                <a:cubicBezTo>
                  <a:pt x="967" y="118"/>
                  <a:pt x="969" y="116"/>
                  <a:pt x="969" y="114"/>
                </a:cubicBezTo>
                <a:cubicBezTo>
                  <a:pt x="969" y="111"/>
                  <a:pt x="967" y="109"/>
                  <a:pt x="965" y="109"/>
                </a:cubicBezTo>
                <a:close/>
                <a:moveTo>
                  <a:pt x="954" y="127"/>
                </a:moveTo>
                <a:cubicBezTo>
                  <a:pt x="954" y="130"/>
                  <a:pt x="956" y="132"/>
                  <a:pt x="958" y="132"/>
                </a:cubicBezTo>
                <a:cubicBezTo>
                  <a:pt x="961" y="132"/>
                  <a:pt x="963" y="130"/>
                  <a:pt x="963" y="127"/>
                </a:cubicBezTo>
                <a:cubicBezTo>
                  <a:pt x="963" y="125"/>
                  <a:pt x="961" y="123"/>
                  <a:pt x="958" y="123"/>
                </a:cubicBezTo>
                <a:cubicBezTo>
                  <a:pt x="956" y="123"/>
                  <a:pt x="954" y="125"/>
                  <a:pt x="954" y="127"/>
                </a:cubicBezTo>
                <a:close/>
                <a:moveTo>
                  <a:pt x="940" y="127"/>
                </a:moveTo>
                <a:cubicBezTo>
                  <a:pt x="940" y="130"/>
                  <a:pt x="942" y="132"/>
                  <a:pt x="944" y="132"/>
                </a:cubicBezTo>
                <a:cubicBezTo>
                  <a:pt x="947" y="132"/>
                  <a:pt x="949" y="130"/>
                  <a:pt x="949" y="127"/>
                </a:cubicBezTo>
                <a:cubicBezTo>
                  <a:pt x="949" y="125"/>
                  <a:pt x="947" y="123"/>
                  <a:pt x="944" y="123"/>
                </a:cubicBezTo>
                <a:cubicBezTo>
                  <a:pt x="942" y="123"/>
                  <a:pt x="940" y="125"/>
                  <a:pt x="940" y="127"/>
                </a:cubicBezTo>
                <a:close/>
                <a:moveTo>
                  <a:pt x="926" y="127"/>
                </a:moveTo>
                <a:cubicBezTo>
                  <a:pt x="926" y="130"/>
                  <a:pt x="928" y="132"/>
                  <a:pt x="931" y="132"/>
                </a:cubicBezTo>
                <a:cubicBezTo>
                  <a:pt x="933" y="132"/>
                  <a:pt x="935" y="130"/>
                  <a:pt x="935" y="127"/>
                </a:cubicBezTo>
                <a:cubicBezTo>
                  <a:pt x="935" y="125"/>
                  <a:pt x="933" y="123"/>
                  <a:pt x="931" y="123"/>
                </a:cubicBezTo>
                <a:cubicBezTo>
                  <a:pt x="928" y="123"/>
                  <a:pt x="926" y="125"/>
                  <a:pt x="926" y="127"/>
                </a:cubicBezTo>
                <a:close/>
                <a:moveTo>
                  <a:pt x="938" y="109"/>
                </a:moveTo>
                <a:cubicBezTo>
                  <a:pt x="935" y="109"/>
                  <a:pt x="933" y="111"/>
                  <a:pt x="933" y="114"/>
                </a:cubicBezTo>
                <a:cubicBezTo>
                  <a:pt x="933" y="116"/>
                  <a:pt x="935" y="118"/>
                  <a:pt x="938" y="118"/>
                </a:cubicBezTo>
                <a:cubicBezTo>
                  <a:pt x="940" y="118"/>
                  <a:pt x="942" y="116"/>
                  <a:pt x="942" y="114"/>
                </a:cubicBezTo>
                <a:cubicBezTo>
                  <a:pt x="942" y="111"/>
                  <a:pt x="940" y="109"/>
                  <a:pt x="938" y="109"/>
                </a:cubicBezTo>
                <a:close/>
                <a:moveTo>
                  <a:pt x="1006" y="137"/>
                </a:moveTo>
                <a:cubicBezTo>
                  <a:pt x="1003" y="137"/>
                  <a:pt x="1001" y="139"/>
                  <a:pt x="1001" y="141"/>
                </a:cubicBezTo>
                <a:cubicBezTo>
                  <a:pt x="1001" y="144"/>
                  <a:pt x="1003" y="146"/>
                  <a:pt x="1006" y="146"/>
                </a:cubicBezTo>
                <a:cubicBezTo>
                  <a:pt x="1008" y="146"/>
                  <a:pt x="1010" y="144"/>
                  <a:pt x="1010" y="141"/>
                </a:cubicBezTo>
                <a:cubicBezTo>
                  <a:pt x="1010" y="139"/>
                  <a:pt x="1008" y="137"/>
                  <a:pt x="1006" y="137"/>
                </a:cubicBezTo>
                <a:close/>
                <a:moveTo>
                  <a:pt x="999" y="123"/>
                </a:moveTo>
                <a:cubicBezTo>
                  <a:pt x="996" y="123"/>
                  <a:pt x="994" y="125"/>
                  <a:pt x="994" y="127"/>
                </a:cubicBezTo>
                <a:cubicBezTo>
                  <a:pt x="994" y="130"/>
                  <a:pt x="996" y="132"/>
                  <a:pt x="999" y="132"/>
                </a:cubicBezTo>
                <a:cubicBezTo>
                  <a:pt x="1001" y="132"/>
                  <a:pt x="1003" y="130"/>
                  <a:pt x="1003" y="127"/>
                </a:cubicBezTo>
                <a:cubicBezTo>
                  <a:pt x="1003" y="125"/>
                  <a:pt x="1001" y="123"/>
                  <a:pt x="999" y="123"/>
                </a:cubicBezTo>
                <a:close/>
                <a:moveTo>
                  <a:pt x="838" y="168"/>
                </a:moveTo>
                <a:cubicBezTo>
                  <a:pt x="838" y="171"/>
                  <a:pt x="840" y="173"/>
                  <a:pt x="842" y="173"/>
                </a:cubicBezTo>
                <a:cubicBezTo>
                  <a:pt x="845" y="173"/>
                  <a:pt x="847" y="171"/>
                  <a:pt x="847" y="168"/>
                </a:cubicBezTo>
                <a:cubicBezTo>
                  <a:pt x="847" y="166"/>
                  <a:pt x="845" y="164"/>
                  <a:pt x="842" y="164"/>
                </a:cubicBezTo>
                <a:cubicBezTo>
                  <a:pt x="840" y="164"/>
                  <a:pt x="838" y="166"/>
                  <a:pt x="838" y="168"/>
                </a:cubicBezTo>
                <a:close/>
                <a:moveTo>
                  <a:pt x="1013" y="150"/>
                </a:moveTo>
                <a:cubicBezTo>
                  <a:pt x="1010" y="150"/>
                  <a:pt x="1008" y="152"/>
                  <a:pt x="1008" y="155"/>
                </a:cubicBezTo>
                <a:cubicBezTo>
                  <a:pt x="1008" y="157"/>
                  <a:pt x="1010" y="159"/>
                  <a:pt x="1013" y="159"/>
                </a:cubicBezTo>
                <a:cubicBezTo>
                  <a:pt x="1015" y="159"/>
                  <a:pt x="1017" y="157"/>
                  <a:pt x="1017" y="155"/>
                </a:cubicBezTo>
                <a:cubicBezTo>
                  <a:pt x="1017" y="152"/>
                  <a:pt x="1015" y="150"/>
                  <a:pt x="1013" y="150"/>
                </a:cubicBezTo>
                <a:close/>
                <a:moveTo>
                  <a:pt x="988" y="141"/>
                </a:moveTo>
                <a:cubicBezTo>
                  <a:pt x="988" y="144"/>
                  <a:pt x="990" y="146"/>
                  <a:pt x="992" y="146"/>
                </a:cubicBezTo>
                <a:cubicBezTo>
                  <a:pt x="995" y="146"/>
                  <a:pt x="997" y="144"/>
                  <a:pt x="997" y="141"/>
                </a:cubicBezTo>
                <a:cubicBezTo>
                  <a:pt x="997" y="139"/>
                  <a:pt x="995" y="137"/>
                  <a:pt x="992" y="137"/>
                </a:cubicBezTo>
                <a:cubicBezTo>
                  <a:pt x="990" y="137"/>
                  <a:pt x="988" y="139"/>
                  <a:pt x="988" y="141"/>
                </a:cubicBezTo>
                <a:close/>
                <a:moveTo>
                  <a:pt x="985" y="123"/>
                </a:moveTo>
                <a:cubicBezTo>
                  <a:pt x="983" y="123"/>
                  <a:pt x="981" y="125"/>
                  <a:pt x="981" y="127"/>
                </a:cubicBezTo>
                <a:cubicBezTo>
                  <a:pt x="981" y="130"/>
                  <a:pt x="983" y="132"/>
                  <a:pt x="985" y="132"/>
                </a:cubicBezTo>
                <a:cubicBezTo>
                  <a:pt x="988" y="132"/>
                  <a:pt x="990" y="130"/>
                  <a:pt x="990" y="127"/>
                </a:cubicBezTo>
                <a:cubicBezTo>
                  <a:pt x="990" y="125"/>
                  <a:pt x="988" y="123"/>
                  <a:pt x="985" y="123"/>
                </a:cubicBezTo>
                <a:close/>
                <a:moveTo>
                  <a:pt x="978" y="109"/>
                </a:moveTo>
                <a:cubicBezTo>
                  <a:pt x="976" y="109"/>
                  <a:pt x="974" y="111"/>
                  <a:pt x="974" y="114"/>
                </a:cubicBezTo>
                <a:cubicBezTo>
                  <a:pt x="974" y="116"/>
                  <a:pt x="976" y="118"/>
                  <a:pt x="978" y="118"/>
                </a:cubicBezTo>
                <a:cubicBezTo>
                  <a:pt x="981" y="118"/>
                  <a:pt x="983" y="116"/>
                  <a:pt x="983" y="114"/>
                </a:cubicBezTo>
                <a:cubicBezTo>
                  <a:pt x="983" y="111"/>
                  <a:pt x="981" y="109"/>
                  <a:pt x="978" y="109"/>
                </a:cubicBezTo>
                <a:close/>
                <a:moveTo>
                  <a:pt x="856" y="191"/>
                </a:moveTo>
                <a:cubicBezTo>
                  <a:pt x="853" y="191"/>
                  <a:pt x="851" y="193"/>
                  <a:pt x="851" y="196"/>
                </a:cubicBezTo>
                <a:cubicBezTo>
                  <a:pt x="851" y="198"/>
                  <a:pt x="853" y="200"/>
                  <a:pt x="856" y="200"/>
                </a:cubicBezTo>
                <a:cubicBezTo>
                  <a:pt x="858" y="200"/>
                  <a:pt x="860" y="198"/>
                  <a:pt x="860" y="196"/>
                </a:cubicBezTo>
                <a:cubicBezTo>
                  <a:pt x="860" y="193"/>
                  <a:pt x="858" y="191"/>
                  <a:pt x="856" y="191"/>
                </a:cubicBezTo>
                <a:close/>
                <a:moveTo>
                  <a:pt x="863" y="205"/>
                </a:moveTo>
                <a:cubicBezTo>
                  <a:pt x="860" y="205"/>
                  <a:pt x="858" y="207"/>
                  <a:pt x="858" y="209"/>
                </a:cubicBezTo>
                <a:cubicBezTo>
                  <a:pt x="858" y="212"/>
                  <a:pt x="860" y="214"/>
                  <a:pt x="863" y="214"/>
                </a:cubicBezTo>
                <a:cubicBezTo>
                  <a:pt x="865" y="214"/>
                  <a:pt x="867" y="212"/>
                  <a:pt x="867" y="209"/>
                </a:cubicBezTo>
                <a:cubicBezTo>
                  <a:pt x="867" y="207"/>
                  <a:pt x="865" y="205"/>
                  <a:pt x="863" y="205"/>
                </a:cubicBezTo>
                <a:close/>
                <a:moveTo>
                  <a:pt x="865" y="223"/>
                </a:moveTo>
                <a:cubicBezTo>
                  <a:pt x="865" y="225"/>
                  <a:pt x="867" y="227"/>
                  <a:pt x="869" y="227"/>
                </a:cubicBezTo>
                <a:cubicBezTo>
                  <a:pt x="872" y="227"/>
                  <a:pt x="874" y="225"/>
                  <a:pt x="874" y="223"/>
                </a:cubicBezTo>
                <a:cubicBezTo>
                  <a:pt x="874" y="220"/>
                  <a:pt x="872" y="218"/>
                  <a:pt x="869" y="218"/>
                </a:cubicBezTo>
                <a:cubicBezTo>
                  <a:pt x="867" y="218"/>
                  <a:pt x="865" y="220"/>
                  <a:pt x="865" y="223"/>
                </a:cubicBezTo>
                <a:close/>
                <a:moveTo>
                  <a:pt x="872" y="209"/>
                </a:moveTo>
                <a:cubicBezTo>
                  <a:pt x="872" y="212"/>
                  <a:pt x="874" y="214"/>
                  <a:pt x="876" y="214"/>
                </a:cubicBezTo>
                <a:cubicBezTo>
                  <a:pt x="879" y="214"/>
                  <a:pt x="881" y="212"/>
                  <a:pt x="881" y="209"/>
                </a:cubicBezTo>
                <a:cubicBezTo>
                  <a:pt x="881" y="207"/>
                  <a:pt x="879" y="205"/>
                  <a:pt x="876" y="205"/>
                </a:cubicBezTo>
                <a:cubicBezTo>
                  <a:pt x="874" y="205"/>
                  <a:pt x="872" y="207"/>
                  <a:pt x="872" y="209"/>
                </a:cubicBezTo>
                <a:close/>
                <a:moveTo>
                  <a:pt x="849" y="177"/>
                </a:moveTo>
                <a:cubicBezTo>
                  <a:pt x="847" y="177"/>
                  <a:pt x="845" y="179"/>
                  <a:pt x="845" y="182"/>
                </a:cubicBezTo>
                <a:cubicBezTo>
                  <a:pt x="845" y="185"/>
                  <a:pt x="847" y="187"/>
                  <a:pt x="849" y="187"/>
                </a:cubicBezTo>
                <a:cubicBezTo>
                  <a:pt x="852" y="187"/>
                  <a:pt x="854" y="185"/>
                  <a:pt x="854" y="182"/>
                </a:cubicBezTo>
                <a:cubicBezTo>
                  <a:pt x="854" y="179"/>
                  <a:pt x="852" y="177"/>
                  <a:pt x="849" y="177"/>
                </a:cubicBezTo>
                <a:close/>
                <a:moveTo>
                  <a:pt x="854" y="155"/>
                </a:moveTo>
                <a:cubicBezTo>
                  <a:pt x="854" y="152"/>
                  <a:pt x="852" y="150"/>
                  <a:pt x="849" y="150"/>
                </a:cubicBezTo>
                <a:cubicBezTo>
                  <a:pt x="847" y="150"/>
                  <a:pt x="845" y="152"/>
                  <a:pt x="845" y="155"/>
                </a:cubicBezTo>
                <a:cubicBezTo>
                  <a:pt x="845" y="157"/>
                  <a:pt x="847" y="159"/>
                  <a:pt x="849" y="159"/>
                </a:cubicBezTo>
                <a:cubicBezTo>
                  <a:pt x="852" y="159"/>
                  <a:pt x="854" y="157"/>
                  <a:pt x="854" y="155"/>
                </a:cubicBezTo>
                <a:close/>
                <a:moveTo>
                  <a:pt x="879" y="196"/>
                </a:moveTo>
                <a:cubicBezTo>
                  <a:pt x="879" y="198"/>
                  <a:pt x="881" y="200"/>
                  <a:pt x="883" y="200"/>
                </a:cubicBezTo>
                <a:cubicBezTo>
                  <a:pt x="886" y="200"/>
                  <a:pt x="888" y="198"/>
                  <a:pt x="888" y="196"/>
                </a:cubicBezTo>
                <a:cubicBezTo>
                  <a:pt x="888" y="193"/>
                  <a:pt x="886" y="191"/>
                  <a:pt x="883" y="191"/>
                </a:cubicBezTo>
                <a:cubicBezTo>
                  <a:pt x="881" y="191"/>
                  <a:pt x="879" y="193"/>
                  <a:pt x="879" y="196"/>
                </a:cubicBezTo>
                <a:close/>
                <a:moveTo>
                  <a:pt x="906" y="168"/>
                </a:moveTo>
                <a:cubicBezTo>
                  <a:pt x="906" y="171"/>
                  <a:pt x="908" y="173"/>
                  <a:pt x="910" y="173"/>
                </a:cubicBezTo>
                <a:cubicBezTo>
                  <a:pt x="913" y="173"/>
                  <a:pt x="915" y="171"/>
                  <a:pt x="915" y="168"/>
                </a:cubicBezTo>
                <a:cubicBezTo>
                  <a:pt x="915" y="166"/>
                  <a:pt x="913" y="164"/>
                  <a:pt x="910" y="164"/>
                </a:cubicBezTo>
                <a:cubicBezTo>
                  <a:pt x="908" y="164"/>
                  <a:pt x="906" y="166"/>
                  <a:pt x="906" y="168"/>
                </a:cubicBezTo>
                <a:close/>
                <a:moveTo>
                  <a:pt x="1101" y="191"/>
                </a:moveTo>
                <a:cubicBezTo>
                  <a:pt x="1099" y="191"/>
                  <a:pt x="1096" y="193"/>
                  <a:pt x="1096" y="196"/>
                </a:cubicBezTo>
                <a:cubicBezTo>
                  <a:pt x="1096" y="198"/>
                  <a:pt x="1099" y="200"/>
                  <a:pt x="1101" y="200"/>
                </a:cubicBezTo>
                <a:cubicBezTo>
                  <a:pt x="1104" y="200"/>
                  <a:pt x="1106" y="198"/>
                  <a:pt x="1106" y="196"/>
                </a:cubicBezTo>
                <a:cubicBezTo>
                  <a:pt x="1106" y="193"/>
                  <a:pt x="1104" y="191"/>
                  <a:pt x="1101" y="191"/>
                </a:cubicBezTo>
                <a:close/>
                <a:moveTo>
                  <a:pt x="904" y="150"/>
                </a:moveTo>
                <a:cubicBezTo>
                  <a:pt x="901" y="150"/>
                  <a:pt x="899" y="152"/>
                  <a:pt x="899" y="155"/>
                </a:cubicBezTo>
                <a:cubicBezTo>
                  <a:pt x="899" y="157"/>
                  <a:pt x="901" y="159"/>
                  <a:pt x="904" y="159"/>
                </a:cubicBezTo>
                <a:cubicBezTo>
                  <a:pt x="906" y="159"/>
                  <a:pt x="908" y="157"/>
                  <a:pt x="908" y="155"/>
                </a:cubicBezTo>
                <a:cubicBezTo>
                  <a:pt x="908" y="152"/>
                  <a:pt x="906" y="150"/>
                  <a:pt x="904" y="150"/>
                </a:cubicBezTo>
                <a:close/>
                <a:moveTo>
                  <a:pt x="913" y="155"/>
                </a:moveTo>
                <a:cubicBezTo>
                  <a:pt x="913" y="157"/>
                  <a:pt x="915" y="159"/>
                  <a:pt x="917" y="159"/>
                </a:cubicBezTo>
                <a:cubicBezTo>
                  <a:pt x="920" y="159"/>
                  <a:pt x="922" y="157"/>
                  <a:pt x="922" y="155"/>
                </a:cubicBezTo>
                <a:cubicBezTo>
                  <a:pt x="922" y="152"/>
                  <a:pt x="920" y="150"/>
                  <a:pt x="917" y="150"/>
                </a:cubicBezTo>
                <a:cubicBezTo>
                  <a:pt x="915" y="150"/>
                  <a:pt x="913" y="152"/>
                  <a:pt x="913" y="155"/>
                </a:cubicBezTo>
                <a:close/>
                <a:moveTo>
                  <a:pt x="892" y="168"/>
                </a:moveTo>
                <a:cubicBezTo>
                  <a:pt x="892" y="171"/>
                  <a:pt x="894" y="173"/>
                  <a:pt x="897" y="173"/>
                </a:cubicBezTo>
                <a:cubicBezTo>
                  <a:pt x="899" y="173"/>
                  <a:pt x="901" y="171"/>
                  <a:pt x="901" y="168"/>
                </a:cubicBezTo>
                <a:cubicBezTo>
                  <a:pt x="901" y="166"/>
                  <a:pt x="899" y="164"/>
                  <a:pt x="897" y="164"/>
                </a:cubicBezTo>
                <a:cubicBezTo>
                  <a:pt x="894" y="164"/>
                  <a:pt x="892" y="166"/>
                  <a:pt x="892" y="168"/>
                </a:cubicBezTo>
                <a:close/>
                <a:moveTo>
                  <a:pt x="885" y="182"/>
                </a:moveTo>
                <a:cubicBezTo>
                  <a:pt x="885" y="185"/>
                  <a:pt x="887" y="187"/>
                  <a:pt x="890" y="187"/>
                </a:cubicBezTo>
                <a:cubicBezTo>
                  <a:pt x="892" y="187"/>
                  <a:pt x="894" y="185"/>
                  <a:pt x="894" y="182"/>
                </a:cubicBezTo>
                <a:cubicBezTo>
                  <a:pt x="894" y="179"/>
                  <a:pt x="892" y="177"/>
                  <a:pt x="890" y="177"/>
                </a:cubicBezTo>
                <a:cubicBezTo>
                  <a:pt x="887" y="177"/>
                  <a:pt x="885" y="179"/>
                  <a:pt x="885" y="182"/>
                </a:cubicBezTo>
                <a:close/>
                <a:moveTo>
                  <a:pt x="919" y="141"/>
                </a:moveTo>
                <a:cubicBezTo>
                  <a:pt x="919" y="144"/>
                  <a:pt x="921" y="146"/>
                  <a:pt x="924" y="146"/>
                </a:cubicBezTo>
                <a:cubicBezTo>
                  <a:pt x="926" y="146"/>
                  <a:pt x="929" y="144"/>
                  <a:pt x="929" y="141"/>
                </a:cubicBezTo>
                <a:cubicBezTo>
                  <a:pt x="929" y="139"/>
                  <a:pt x="926" y="137"/>
                  <a:pt x="924" y="137"/>
                </a:cubicBezTo>
                <a:cubicBezTo>
                  <a:pt x="921" y="137"/>
                  <a:pt x="919" y="139"/>
                  <a:pt x="919" y="141"/>
                </a:cubicBezTo>
                <a:close/>
                <a:moveTo>
                  <a:pt x="1003" y="237"/>
                </a:moveTo>
                <a:cubicBezTo>
                  <a:pt x="1003" y="234"/>
                  <a:pt x="1001" y="232"/>
                  <a:pt x="999" y="232"/>
                </a:cubicBezTo>
                <a:cubicBezTo>
                  <a:pt x="996" y="232"/>
                  <a:pt x="994" y="234"/>
                  <a:pt x="994" y="237"/>
                </a:cubicBezTo>
                <a:cubicBezTo>
                  <a:pt x="994" y="239"/>
                  <a:pt x="996" y="241"/>
                  <a:pt x="999" y="241"/>
                </a:cubicBezTo>
                <a:cubicBezTo>
                  <a:pt x="1001" y="241"/>
                  <a:pt x="1003" y="239"/>
                  <a:pt x="1003" y="237"/>
                </a:cubicBezTo>
                <a:close/>
                <a:moveTo>
                  <a:pt x="990" y="264"/>
                </a:moveTo>
                <a:cubicBezTo>
                  <a:pt x="990" y="261"/>
                  <a:pt x="988" y="259"/>
                  <a:pt x="985" y="259"/>
                </a:cubicBezTo>
                <a:cubicBezTo>
                  <a:pt x="983" y="259"/>
                  <a:pt x="981" y="261"/>
                  <a:pt x="981" y="264"/>
                </a:cubicBezTo>
                <a:cubicBezTo>
                  <a:pt x="981" y="266"/>
                  <a:pt x="983" y="268"/>
                  <a:pt x="985" y="268"/>
                </a:cubicBezTo>
                <a:cubicBezTo>
                  <a:pt x="988" y="268"/>
                  <a:pt x="990" y="266"/>
                  <a:pt x="990" y="264"/>
                </a:cubicBezTo>
                <a:close/>
                <a:moveTo>
                  <a:pt x="1026" y="241"/>
                </a:moveTo>
                <a:cubicBezTo>
                  <a:pt x="1029" y="241"/>
                  <a:pt x="1031" y="239"/>
                  <a:pt x="1031" y="237"/>
                </a:cubicBezTo>
                <a:cubicBezTo>
                  <a:pt x="1031" y="234"/>
                  <a:pt x="1029" y="232"/>
                  <a:pt x="1026" y="232"/>
                </a:cubicBezTo>
                <a:cubicBezTo>
                  <a:pt x="1024" y="232"/>
                  <a:pt x="1022" y="234"/>
                  <a:pt x="1022" y="237"/>
                </a:cubicBezTo>
                <a:cubicBezTo>
                  <a:pt x="1022" y="239"/>
                  <a:pt x="1024" y="241"/>
                  <a:pt x="1026" y="241"/>
                </a:cubicBezTo>
                <a:close/>
                <a:moveTo>
                  <a:pt x="997" y="250"/>
                </a:moveTo>
                <a:cubicBezTo>
                  <a:pt x="997" y="248"/>
                  <a:pt x="995" y="246"/>
                  <a:pt x="992" y="246"/>
                </a:cubicBezTo>
                <a:cubicBezTo>
                  <a:pt x="990" y="246"/>
                  <a:pt x="988" y="248"/>
                  <a:pt x="988" y="250"/>
                </a:cubicBezTo>
                <a:cubicBezTo>
                  <a:pt x="988" y="253"/>
                  <a:pt x="990" y="255"/>
                  <a:pt x="992" y="255"/>
                </a:cubicBezTo>
                <a:cubicBezTo>
                  <a:pt x="995" y="255"/>
                  <a:pt x="997" y="253"/>
                  <a:pt x="997" y="250"/>
                </a:cubicBezTo>
                <a:close/>
                <a:moveTo>
                  <a:pt x="1019" y="255"/>
                </a:moveTo>
                <a:cubicBezTo>
                  <a:pt x="1022" y="255"/>
                  <a:pt x="1024" y="253"/>
                  <a:pt x="1024" y="250"/>
                </a:cubicBezTo>
                <a:cubicBezTo>
                  <a:pt x="1024" y="248"/>
                  <a:pt x="1022" y="246"/>
                  <a:pt x="1019" y="246"/>
                </a:cubicBezTo>
                <a:cubicBezTo>
                  <a:pt x="1017" y="246"/>
                  <a:pt x="1015" y="248"/>
                  <a:pt x="1015" y="250"/>
                </a:cubicBezTo>
                <a:cubicBezTo>
                  <a:pt x="1015" y="253"/>
                  <a:pt x="1017" y="255"/>
                  <a:pt x="1019" y="255"/>
                </a:cubicBezTo>
                <a:close/>
                <a:moveTo>
                  <a:pt x="1013" y="241"/>
                </a:moveTo>
                <a:cubicBezTo>
                  <a:pt x="1015" y="241"/>
                  <a:pt x="1017" y="239"/>
                  <a:pt x="1017" y="237"/>
                </a:cubicBezTo>
                <a:cubicBezTo>
                  <a:pt x="1017" y="234"/>
                  <a:pt x="1015" y="232"/>
                  <a:pt x="1013" y="232"/>
                </a:cubicBezTo>
                <a:cubicBezTo>
                  <a:pt x="1010" y="232"/>
                  <a:pt x="1008" y="234"/>
                  <a:pt x="1008" y="237"/>
                </a:cubicBezTo>
                <a:cubicBezTo>
                  <a:pt x="1008" y="239"/>
                  <a:pt x="1010" y="241"/>
                  <a:pt x="1013" y="241"/>
                </a:cubicBezTo>
                <a:close/>
                <a:moveTo>
                  <a:pt x="1010" y="223"/>
                </a:moveTo>
                <a:cubicBezTo>
                  <a:pt x="1010" y="220"/>
                  <a:pt x="1008" y="218"/>
                  <a:pt x="1006" y="218"/>
                </a:cubicBezTo>
                <a:cubicBezTo>
                  <a:pt x="1003" y="218"/>
                  <a:pt x="1001" y="220"/>
                  <a:pt x="1001" y="223"/>
                </a:cubicBezTo>
                <a:cubicBezTo>
                  <a:pt x="1001" y="225"/>
                  <a:pt x="1003" y="227"/>
                  <a:pt x="1006" y="227"/>
                </a:cubicBezTo>
                <a:cubicBezTo>
                  <a:pt x="1008" y="227"/>
                  <a:pt x="1010" y="225"/>
                  <a:pt x="1010" y="223"/>
                </a:cubicBezTo>
                <a:close/>
                <a:moveTo>
                  <a:pt x="967" y="182"/>
                </a:moveTo>
                <a:cubicBezTo>
                  <a:pt x="967" y="185"/>
                  <a:pt x="969" y="187"/>
                  <a:pt x="972" y="187"/>
                </a:cubicBezTo>
                <a:cubicBezTo>
                  <a:pt x="974" y="187"/>
                  <a:pt x="976" y="185"/>
                  <a:pt x="976" y="182"/>
                </a:cubicBezTo>
                <a:cubicBezTo>
                  <a:pt x="976" y="179"/>
                  <a:pt x="974" y="177"/>
                  <a:pt x="972" y="177"/>
                </a:cubicBezTo>
                <a:cubicBezTo>
                  <a:pt x="969" y="177"/>
                  <a:pt x="967" y="179"/>
                  <a:pt x="967" y="182"/>
                </a:cubicBezTo>
                <a:close/>
                <a:moveTo>
                  <a:pt x="951" y="227"/>
                </a:moveTo>
                <a:cubicBezTo>
                  <a:pt x="954" y="227"/>
                  <a:pt x="956" y="225"/>
                  <a:pt x="956" y="223"/>
                </a:cubicBezTo>
                <a:cubicBezTo>
                  <a:pt x="956" y="220"/>
                  <a:pt x="954" y="218"/>
                  <a:pt x="951" y="218"/>
                </a:cubicBezTo>
                <a:cubicBezTo>
                  <a:pt x="949" y="218"/>
                  <a:pt x="947" y="220"/>
                  <a:pt x="947" y="223"/>
                </a:cubicBezTo>
                <a:cubicBezTo>
                  <a:pt x="947" y="225"/>
                  <a:pt x="949" y="227"/>
                  <a:pt x="951" y="227"/>
                </a:cubicBezTo>
                <a:close/>
                <a:moveTo>
                  <a:pt x="951" y="191"/>
                </a:moveTo>
                <a:cubicBezTo>
                  <a:pt x="949" y="191"/>
                  <a:pt x="947" y="193"/>
                  <a:pt x="947" y="196"/>
                </a:cubicBezTo>
                <a:cubicBezTo>
                  <a:pt x="947" y="198"/>
                  <a:pt x="949" y="200"/>
                  <a:pt x="951" y="200"/>
                </a:cubicBezTo>
                <a:cubicBezTo>
                  <a:pt x="954" y="200"/>
                  <a:pt x="956" y="198"/>
                  <a:pt x="956" y="196"/>
                </a:cubicBezTo>
                <a:cubicBezTo>
                  <a:pt x="956" y="193"/>
                  <a:pt x="954" y="191"/>
                  <a:pt x="951" y="191"/>
                </a:cubicBezTo>
                <a:close/>
                <a:moveTo>
                  <a:pt x="972" y="268"/>
                </a:moveTo>
                <a:cubicBezTo>
                  <a:pt x="974" y="268"/>
                  <a:pt x="976" y="266"/>
                  <a:pt x="976" y="264"/>
                </a:cubicBezTo>
                <a:cubicBezTo>
                  <a:pt x="976" y="261"/>
                  <a:pt x="974" y="259"/>
                  <a:pt x="972" y="259"/>
                </a:cubicBezTo>
                <a:cubicBezTo>
                  <a:pt x="969" y="259"/>
                  <a:pt x="967" y="261"/>
                  <a:pt x="967" y="264"/>
                </a:cubicBezTo>
                <a:cubicBezTo>
                  <a:pt x="967" y="266"/>
                  <a:pt x="969" y="268"/>
                  <a:pt x="972" y="268"/>
                </a:cubicBezTo>
                <a:close/>
                <a:moveTo>
                  <a:pt x="965" y="255"/>
                </a:moveTo>
                <a:cubicBezTo>
                  <a:pt x="967" y="255"/>
                  <a:pt x="969" y="253"/>
                  <a:pt x="969" y="250"/>
                </a:cubicBezTo>
                <a:cubicBezTo>
                  <a:pt x="969" y="248"/>
                  <a:pt x="967" y="246"/>
                  <a:pt x="965" y="246"/>
                </a:cubicBezTo>
                <a:cubicBezTo>
                  <a:pt x="962" y="246"/>
                  <a:pt x="960" y="248"/>
                  <a:pt x="960" y="250"/>
                </a:cubicBezTo>
                <a:cubicBezTo>
                  <a:pt x="960" y="253"/>
                  <a:pt x="962" y="255"/>
                  <a:pt x="965" y="255"/>
                </a:cubicBezTo>
                <a:close/>
                <a:moveTo>
                  <a:pt x="978" y="282"/>
                </a:moveTo>
                <a:cubicBezTo>
                  <a:pt x="981" y="282"/>
                  <a:pt x="983" y="280"/>
                  <a:pt x="983" y="278"/>
                </a:cubicBezTo>
                <a:cubicBezTo>
                  <a:pt x="983" y="275"/>
                  <a:pt x="981" y="273"/>
                  <a:pt x="978" y="273"/>
                </a:cubicBezTo>
                <a:cubicBezTo>
                  <a:pt x="976" y="273"/>
                  <a:pt x="974" y="275"/>
                  <a:pt x="974" y="278"/>
                </a:cubicBezTo>
                <a:cubicBezTo>
                  <a:pt x="974" y="280"/>
                  <a:pt x="976" y="282"/>
                  <a:pt x="978" y="282"/>
                </a:cubicBezTo>
                <a:close/>
                <a:moveTo>
                  <a:pt x="1006" y="191"/>
                </a:moveTo>
                <a:cubicBezTo>
                  <a:pt x="1003" y="191"/>
                  <a:pt x="1001" y="193"/>
                  <a:pt x="1001" y="196"/>
                </a:cubicBezTo>
                <a:cubicBezTo>
                  <a:pt x="1001" y="198"/>
                  <a:pt x="1003" y="200"/>
                  <a:pt x="1006" y="200"/>
                </a:cubicBezTo>
                <a:cubicBezTo>
                  <a:pt x="1008" y="200"/>
                  <a:pt x="1010" y="198"/>
                  <a:pt x="1010" y="196"/>
                </a:cubicBezTo>
                <a:cubicBezTo>
                  <a:pt x="1010" y="193"/>
                  <a:pt x="1008" y="191"/>
                  <a:pt x="1006" y="191"/>
                </a:cubicBezTo>
                <a:close/>
                <a:moveTo>
                  <a:pt x="994" y="209"/>
                </a:moveTo>
                <a:cubicBezTo>
                  <a:pt x="994" y="212"/>
                  <a:pt x="996" y="214"/>
                  <a:pt x="999" y="214"/>
                </a:cubicBezTo>
                <a:cubicBezTo>
                  <a:pt x="1001" y="214"/>
                  <a:pt x="1003" y="212"/>
                  <a:pt x="1003" y="209"/>
                </a:cubicBezTo>
                <a:cubicBezTo>
                  <a:pt x="1003" y="207"/>
                  <a:pt x="1001" y="205"/>
                  <a:pt x="999" y="205"/>
                </a:cubicBezTo>
                <a:cubicBezTo>
                  <a:pt x="996" y="205"/>
                  <a:pt x="994" y="207"/>
                  <a:pt x="994" y="209"/>
                </a:cubicBezTo>
                <a:close/>
                <a:moveTo>
                  <a:pt x="954" y="209"/>
                </a:moveTo>
                <a:cubicBezTo>
                  <a:pt x="954" y="212"/>
                  <a:pt x="956" y="214"/>
                  <a:pt x="958" y="214"/>
                </a:cubicBezTo>
                <a:cubicBezTo>
                  <a:pt x="961" y="214"/>
                  <a:pt x="963" y="212"/>
                  <a:pt x="963" y="209"/>
                </a:cubicBezTo>
                <a:cubicBezTo>
                  <a:pt x="963" y="207"/>
                  <a:pt x="961" y="205"/>
                  <a:pt x="958" y="205"/>
                </a:cubicBezTo>
                <a:cubicBezTo>
                  <a:pt x="956" y="205"/>
                  <a:pt x="954" y="207"/>
                  <a:pt x="954" y="209"/>
                </a:cubicBezTo>
                <a:close/>
                <a:moveTo>
                  <a:pt x="988" y="223"/>
                </a:moveTo>
                <a:cubicBezTo>
                  <a:pt x="988" y="225"/>
                  <a:pt x="990" y="227"/>
                  <a:pt x="992" y="227"/>
                </a:cubicBezTo>
                <a:cubicBezTo>
                  <a:pt x="995" y="227"/>
                  <a:pt x="997" y="225"/>
                  <a:pt x="997" y="223"/>
                </a:cubicBezTo>
                <a:cubicBezTo>
                  <a:pt x="997" y="220"/>
                  <a:pt x="995" y="218"/>
                  <a:pt x="992" y="218"/>
                </a:cubicBezTo>
                <a:cubicBezTo>
                  <a:pt x="990" y="218"/>
                  <a:pt x="988" y="220"/>
                  <a:pt x="988" y="223"/>
                </a:cubicBezTo>
                <a:close/>
                <a:moveTo>
                  <a:pt x="1026" y="268"/>
                </a:moveTo>
                <a:cubicBezTo>
                  <a:pt x="1029" y="268"/>
                  <a:pt x="1031" y="266"/>
                  <a:pt x="1031" y="264"/>
                </a:cubicBezTo>
                <a:cubicBezTo>
                  <a:pt x="1031" y="261"/>
                  <a:pt x="1029" y="259"/>
                  <a:pt x="1026" y="259"/>
                </a:cubicBezTo>
                <a:cubicBezTo>
                  <a:pt x="1024" y="259"/>
                  <a:pt x="1022" y="261"/>
                  <a:pt x="1022" y="264"/>
                </a:cubicBezTo>
                <a:cubicBezTo>
                  <a:pt x="1022" y="266"/>
                  <a:pt x="1024" y="268"/>
                  <a:pt x="1026" y="268"/>
                </a:cubicBezTo>
                <a:close/>
                <a:moveTo>
                  <a:pt x="978" y="164"/>
                </a:moveTo>
                <a:cubicBezTo>
                  <a:pt x="976" y="164"/>
                  <a:pt x="974" y="166"/>
                  <a:pt x="974" y="168"/>
                </a:cubicBezTo>
                <a:cubicBezTo>
                  <a:pt x="974" y="171"/>
                  <a:pt x="976" y="173"/>
                  <a:pt x="978" y="173"/>
                </a:cubicBezTo>
                <a:cubicBezTo>
                  <a:pt x="981" y="173"/>
                  <a:pt x="983" y="171"/>
                  <a:pt x="983" y="168"/>
                </a:cubicBezTo>
                <a:cubicBezTo>
                  <a:pt x="983" y="166"/>
                  <a:pt x="981" y="164"/>
                  <a:pt x="978" y="164"/>
                </a:cubicBezTo>
                <a:close/>
                <a:moveTo>
                  <a:pt x="1013" y="205"/>
                </a:moveTo>
                <a:cubicBezTo>
                  <a:pt x="1010" y="205"/>
                  <a:pt x="1008" y="207"/>
                  <a:pt x="1008" y="209"/>
                </a:cubicBezTo>
                <a:cubicBezTo>
                  <a:pt x="1008" y="212"/>
                  <a:pt x="1010" y="214"/>
                  <a:pt x="1013" y="214"/>
                </a:cubicBezTo>
                <a:cubicBezTo>
                  <a:pt x="1015" y="214"/>
                  <a:pt x="1017" y="212"/>
                  <a:pt x="1017" y="209"/>
                </a:cubicBezTo>
                <a:cubicBezTo>
                  <a:pt x="1017" y="207"/>
                  <a:pt x="1015" y="205"/>
                  <a:pt x="1013" y="205"/>
                </a:cubicBezTo>
                <a:close/>
                <a:moveTo>
                  <a:pt x="985" y="177"/>
                </a:moveTo>
                <a:cubicBezTo>
                  <a:pt x="983" y="177"/>
                  <a:pt x="981" y="179"/>
                  <a:pt x="981" y="182"/>
                </a:cubicBezTo>
                <a:cubicBezTo>
                  <a:pt x="981" y="185"/>
                  <a:pt x="983" y="187"/>
                  <a:pt x="985" y="187"/>
                </a:cubicBezTo>
                <a:cubicBezTo>
                  <a:pt x="988" y="187"/>
                  <a:pt x="990" y="185"/>
                  <a:pt x="990" y="182"/>
                </a:cubicBezTo>
                <a:cubicBezTo>
                  <a:pt x="990" y="179"/>
                  <a:pt x="988" y="177"/>
                  <a:pt x="985" y="177"/>
                </a:cubicBezTo>
                <a:close/>
                <a:moveTo>
                  <a:pt x="1044" y="237"/>
                </a:moveTo>
                <a:cubicBezTo>
                  <a:pt x="1044" y="234"/>
                  <a:pt x="1042" y="232"/>
                  <a:pt x="1040" y="232"/>
                </a:cubicBezTo>
                <a:cubicBezTo>
                  <a:pt x="1037" y="232"/>
                  <a:pt x="1035" y="234"/>
                  <a:pt x="1035" y="237"/>
                </a:cubicBezTo>
                <a:cubicBezTo>
                  <a:pt x="1035" y="239"/>
                  <a:pt x="1037" y="241"/>
                  <a:pt x="1040" y="241"/>
                </a:cubicBezTo>
                <a:cubicBezTo>
                  <a:pt x="1042" y="241"/>
                  <a:pt x="1044" y="239"/>
                  <a:pt x="1044" y="237"/>
                </a:cubicBezTo>
                <a:close/>
                <a:moveTo>
                  <a:pt x="1040" y="205"/>
                </a:moveTo>
                <a:cubicBezTo>
                  <a:pt x="1037" y="205"/>
                  <a:pt x="1035" y="207"/>
                  <a:pt x="1035" y="209"/>
                </a:cubicBezTo>
                <a:cubicBezTo>
                  <a:pt x="1035" y="212"/>
                  <a:pt x="1037" y="214"/>
                  <a:pt x="1040" y="214"/>
                </a:cubicBezTo>
                <a:cubicBezTo>
                  <a:pt x="1042" y="214"/>
                  <a:pt x="1044" y="212"/>
                  <a:pt x="1044" y="209"/>
                </a:cubicBezTo>
                <a:cubicBezTo>
                  <a:pt x="1044" y="207"/>
                  <a:pt x="1042" y="205"/>
                  <a:pt x="1040" y="205"/>
                </a:cubicBezTo>
                <a:close/>
                <a:moveTo>
                  <a:pt x="1037" y="250"/>
                </a:moveTo>
                <a:cubicBezTo>
                  <a:pt x="1037" y="248"/>
                  <a:pt x="1035" y="246"/>
                  <a:pt x="1033" y="246"/>
                </a:cubicBezTo>
                <a:cubicBezTo>
                  <a:pt x="1030" y="246"/>
                  <a:pt x="1028" y="248"/>
                  <a:pt x="1028" y="250"/>
                </a:cubicBezTo>
                <a:cubicBezTo>
                  <a:pt x="1028" y="253"/>
                  <a:pt x="1030" y="255"/>
                  <a:pt x="1033" y="255"/>
                </a:cubicBezTo>
                <a:cubicBezTo>
                  <a:pt x="1035" y="255"/>
                  <a:pt x="1037" y="253"/>
                  <a:pt x="1037" y="250"/>
                </a:cubicBezTo>
                <a:close/>
                <a:moveTo>
                  <a:pt x="1026" y="205"/>
                </a:moveTo>
                <a:cubicBezTo>
                  <a:pt x="1024" y="205"/>
                  <a:pt x="1022" y="207"/>
                  <a:pt x="1022" y="209"/>
                </a:cubicBezTo>
                <a:cubicBezTo>
                  <a:pt x="1022" y="212"/>
                  <a:pt x="1024" y="214"/>
                  <a:pt x="1026" y="214"/>
                </a:cubicBezTo>
                <a:cubicBezTo>
                  <a:pt x="1029" y="214"/>
                  <a:pt x="1031" y="212"/>
                  <a:pt x="1031" y="209"/>
                </a:cubicBezTo>
                <a:cubicBezTo>
                  <a:pt x="1031" y="207"/>
                  <a:pt x="1029" y="205"/>
                  <a:pt x="1026" y="205"/>
                </a:cubicBezTo>
                <a:close/>
                <a:moveTo>
                  <a:pt x="1015" y="223"/>
                </a:moveTo>
                <a:cubicBezTo>
                  <a:pt x="1015" y="225"/>
                  <a:pt x="1017" y="227"/>
                  <a:pt x="1019" y="227"/>
                </a:cubicBezTo>
                <a:cubicBezTo>
                  <a:pt x="1022" y="227"/>
                  <a:pt x="1024" y="225"/>
                  <a:pt x="1024" y="223"/>
                </a:cubicBezTo>
                <a:cubicBezTo>
                  <a:pt x="1024" y="220"/>
                  <a:pt x="1022" y="218"/>
                  <a:pt x="1019" y="218"/>
                </a:cubicBezTo>
                <a:cubicBezTo>
                  <a:pt x="1017" y="218"/>
                  <a:pt x="1015" y="220"/>
                  <a:pt x="1015" y="223"/>
                </a:cubicBezTo>
                <a:close/>
                <a:moveTo>
                  <a:pt x="1028" y="223"/>
                </a:moveTo>
                <a:cubicBezTo>
                  <a:pt x="1028" y="225"/>
                  <a:pt x="1030" y="227"/>
                  <a:pt x="1033" y="227"/>
                </a:cubicBezTo>
                <a:cubicBezTo>
                  <a:pt x="1035" y="227"/>
                  <a:pt x="1037" y="225"/>
                  <a:pt x="1037" y="223"/>
                </a:cubicBezTo>
                <a:cubicBezTo>
                  <a:pt x="1037" y="220"/>
                  <a:pt x="1035" y="218"/>
                  <a:pt x="1033" y="218"/>
                </a:cubicBezTo>
                <a:cubicBezTo>
                  <a:pt x="1030" y="218"/>
                  <a:pt x="1028" y="220"/>
                  <a:pt x="1028" y="223"/>
                </a:cubicBezTo>
                <a:close/>
                <a:moveTo>
                  <a:pt x="958" y="241"/>
                </a:moveTo>
                <a:cubicBezTo>
                  <a:pt x="961" y="241"/>
                  <a:pt x="963" y="239"/>
                  <a:pt x="963" y="237"/>
                </a:cubicBezTo>
                <a:cubicBezTo>
                  <a:pt x="963" y="234"/>
                  <a:pt x="961" y="232"/>
                  <a:pt x="958" y="232"/>
                </a:cubicBezTo>
                <a:cubicBezTo>
                  <a:pt x="956" y="232"/>
                  <a:pt x="954" y="234"/>
                  <a:pt x="954" y="237"/>
                </a:cubicBezTo>
                <a:cubicBezTo>
                  <a:pt x="954" y="239"/>
                  <a:pt x="956" y="241"/>
                  <a:pt x="958" y="241"/>
                </a:cubicBezTo>
                <a:close/>
                <a:moveTo>
                  <a:pt x="901" y="250"/>
                </a:moveTo>
                <a:cubicBezTo>
                  <a:pt x="901" y="248"/>
                  <a:pt x="899" y="246"/>
                  <a:pt x="897" y="246"/>
                </a:cubicBezTo>
                <a:cubicBezTo>
                  <a:pt x="894" y="246"/>
                  <a:pt x="892" y="248"/>
                  <a:pt x="892" y="250"/>
                </a:cubicBezTo>
                <a:cubicBezTo>
                  <a:pt x="892" y="253"/>
                  <a:pt x="894" y="255"/>
                  <a:pt x="897" y="255"/>
                </a:cubicBezTo>
                <a:cubicBezTo>
                  <a:pt x="899" y="255"/>
                  <a:pt x="901" y="253"/>
                  <a:pt x="901" y="250"/>
                </a:cubicBezTo>
                <a:close/>
                <a:moveTo>
                  <a:pt x="904" y="214"/>
                </a:moveTo>
                <a:cubicBezTo>
                  <a:pt x="906" y="214"/>
                  <a:pt x="908" y="212"/>
                  <a:pt x="908" y="209"/>
                </a:cubicBezTo>
                <a:cubicBezTo>
                  <a:pt x="908" y="207"/>
                  <a:pt x="906" y="205"/>
                  <a:pt x="904" y="205"/>
                </a:cubicBezTo>
                <a:cubicBezTo>
                  <a:pt x="901" y="205"/>
                  <a:pt x="899" y="207"/>
                  <a:pt x="899" y="209"/>
                </a:cubicBezTo>
                <a:cubicBezTo>
                  <a:pt x="899" y="212"/>
                  <a:pt x="901" y="214"/>
                  <a:pt x="904" y="214"/>
                </a:cubicBezTo>
                <a:close/>
                <a:moveTo>
                  <a:pt x="885" y="237"/>
                </a:moveTo>
                <a:cubicBezTo>
                  <a:pt x="885" y="239"/>
                  <a:pt x="887" y="241"/>
                  <a:pt x="890" y="241"/>
                </a:cubicBezTo>
                <a:cubicBezTo>
                  <a:pt x="892" y="241"/>
                  <a:pt x="894" y="239"/>
                  <a:pt x="894" y="237"/>
                </a:cubicBezTo>
                <a:cubicBezTo>
                  <a:pt x="894" y="234"/>
                  <a:pt x="892" y="232"/>
                  <a:pt x="890" y="232"/>
                </a:cubicBezTo>
                <a:cubicBezTo>
                  <a:pt x="887" y="232"/>
                  <a:pt x="885" y="234"/>
                  <a:pt x="885" y="237"/>
                </a:cubicBezTo>
                <a:close/>
                <a:moveTo>
                  <a:pt x="885" y="264"/>
                </a:moveTo>
                <a:cubicBezTo>
                  <a:pt x="885" y="266"/>
                  <a:pt x="887" y="268"/>
                  <a:pt x="890" y="268"/>
                </a:cubicBezTo>
                <a:cubicBezTo>
                  <a:pt x="892" y="268"/>
                  <a:pt x="894" y="266"/>
                  <a:pt x="894" y="264"/>
                </a:cubicBezTo>
                <a:cubicBezTo>
                  <a:pt x="894" y="261"/>
                  <a:pt x="892" y="259"/>
                  <a:pt x="890" y="259"/>
                </a:cubicBezTo>
                <a:cubicBezTo>
                  <a:pt x="887" y="259"/>
                  <a:pt x="885" y="261"/>
                  <a:pt x="885" y="264"/>
                </a:cubicBezTo>
                <a:close/>
                <a:moveTo>
                  <a:pt x="908" y="237"/>
                </a:moveTo>
                <a:cubicBezTo>
                  <a:pt x="908" y="234"/>
                  <a:pt x="906" y="232"/>
                  <a:pt x="904" y="232"/>
                </a:cubicBezTo>
                <a:cubicBezTo>
                  <a:pt x="901" y="232"/>
                  <a:pt x="899" y="234"/>
                  <a:pt x="899" y="237"/>
                </a:cubicBezTo>
                <a:cubicBezTo>
                  <a:pt x="899" y="239"/>
                  <a:pt x="901" y="241"/>
                  <a:pt x="904" y="241"/>
                </a:cubicBezTo>
                <a:cubicBezTo>
                  <a:pt x="906" y="241"/>
                  <a:pt x="908" y="239"/>
                  <a:pt x="908" y="237"/>
                </a:cubicBezTo>
                <a:close/>
                <a:moveTo>
                  <a:pt x="915" y="223"/>
                </a:moveTo>
                <a:cubicBezTo>
                  <a:pt x="915" y="220"/>
                  <a:pt x="913" y="218"/>
                  <a:pt x="910" y="218"/>
                </a:cubicBezTo>
                <a:cubicBezTo>
                  <a:pt x="908" y="218"/>
                  <a:pt x="906" y="220"/>
                  <a:pt x="906" y="223"/>
                </a:cubicBezTo>
                <a:cubicBezTo>
                  <a:pt x="906" y="225"/>
                  <a:pt x="908" y="227"/>
                  <a:pt x="910" y="227"/>
                </a:cubicBezTo>
                <a:cubicBezTo>
                  <a:pt x="913" y="227"/>
                  <a:pt x="915" y="225"/>
                  <a:pt x="915" y="223"/>
                </a:cubicBezTo>
                <a:close/>
                <a:moveTo>
                  <a:pt x="1090" y="209"/>
                </a:moveTo>
                <a:cubicBezTo>
                  <a:pt x="1090" y="212"/>
                  <a:pt x="1092" y="214"/>
                  <a:pt x="1094" y="214"/>
                </a:cubicBezTo>
                <a:cubicBezTo>
                  <a:pt x="1097" y="214"/>
                  <a:pt x="1099" y="212"/>
                  <a:pt x="1099" y="209"/>
                </a:cubicBezTo>
                <a:cubicBezTo>
                  <a:pt x="1099" y="207"/>
                  <a:pt x="1097" y="205"/>
                  <a:pt x="1094" y="205"/>
                </a:cubicBezTo>
                <a:cubicBezTo>
                  <a:pt x="1092" y="205"/>
                  <a:pt x="1090" y="207"/>
                  <a:pt x="1090" y="209"/>
                </a:cubicBezTo>
                <a:close/>
                <a:moveTo>
                  <a:pt x="1087" y="191"/>
                </a:moveTo>
                <a:cubicBezTo>
                  <a:pt x="1085" y="191"/>
                  <a:pt x="1083" y="193"/>
                  <a:pt x="1083" y="196"/>
                </a:cubicBezTo>
                <a:cubicBezTo>
                  <a:pt x="1083" y="198"/>
                  <a:pt x="1085" y="200"/>
                  <a:pt x="1087" y="200"/>
                </a:cubicBezTo>
                <a:cubicBezTo>
                  <a:pt x="1090" y="200"/>
                  <a:pt x="1092" y="198"/>
                  <a:pt x="1092" y="196"/>
                </a:cubicBezTo>
                <a:cubicBezTo>
                  <a:pt x="1092" y="193"/>
                  <a:pt x="1090" y="191"/>
                  <a:pt x="1087" y="191"/>
                </a:cubicBezTo>
                <a:close/>
                <a:moveTo>
                  <a:pt x="1076" y="209"/>
                </a:moveTo>
                <a:cubicBezTo>
                  <a:pt x="1076" y="212"/>
                  <a:pt x="1078" y="214"/>
                  <a:pt x="1081" y="214"/>
                </a:cubicBezTo>
                <a:cubicBezTo>
                  <a:pt x="1083" y="214"/>
                  <a:pt x="1085" y="212"/>
                  <a:pt x="1085" y="209"/>
                </a:cubicBezTo>
                <a:cubicBezTo>
                  <a:pt x="1085" y="207"/>
                  <a:pt x="1083" y="205"/>
                  <a:pt x="1081" y="205"/>
                </a:cubicBezTo>
                <a:cubicBezTo>
                  <a:pt x="1078" y="205"/>
                  <a:pt x="1076" y="207"/>
                  <a:pt x="1076" y="209"/>
                </a:cubicBezTo>
                <a:close/>
                <a:moveTo>
                  <a:pt x="922" y="209"/>
                </a:moveTo>
                <a:cubicBezTo>
                  <a:pt x="922" y="207"/>
                  <a:pt x="920" y="205"/>
                  <a:pt x="917" y="205"/>
                </a:cubicBezTo>
                <a:cubicBezTo>
                  <a:pt x="915" y="205"/>
                  <a:pt x="913" y="207"/>
                  <a:pt x="913" y="209"/>
                </a:cubicBezTo>
                <a:cubicBezTo>
                  <a:pt x="913" y="212"/>
                  <a:pt x="915" y="214"/>
                  <a:pt x="917" y="214"/>
                </a:cubicBezTo>
                <a:cubicBezTo>
                  <a:pt x="920" y="214"/>
                  <a:pt x="922" y="212"/>
                  <a:pt x="922" y="209"/>
                </a:cubicBezTo>
                <a:close/>
                <a:moveTo>
                  <a:pt x="892" y="223"/>
                </a:moveTo>
                <a:cubicBezTo>
                  <a:pt x="892" y="225"/>
                  <a:pt x="894" y="227"/>
                  <a:pt x="897" y="227"/>
                </a:cubicBezTo>
                <a:cubicBezTo>
                  <a:pt x="899" y="227"/>
                  <a:pt x="901" y="225"/>
                  <a:pt x="901" y="223"/>
                </a:cubicBezTo>
                <a:cubicBezTo>
                  <a:pt x="901" y="220"/>
                  <a:pt x="899" y="218"/>
                  <a:pt x="897" y="218"/>
                </a:cubicBezTo>
                <a:cubicBezTo>
                  <a:pt x="894" y="218"/>
                  <a:pt x="892" y="220"/>
                  <a:pt x="892" y="223"/>
                </a:cubicBezTo>
                <a:close/>
                <a:moveTo>
                  <a:pt x="1062" y="209"/>
                </a:moveTo>
                <a:cubicBezTo>
                  <a:pt x="1062" y="212"/>
                  <a:pt x="1064" y="214"/>
                  <a:pt x="1067" y="214"/>
                </a:cubicBezTo>
                <a:cubicBezTo>
                  <a:pt x="1070" y="214"/>
                  <a:pt x="1072" y="212"/>
                  <a:pt x="1072" y="209"/>
                </a:cubicBezTo>
                <a:cubicBezTo>
                  <a:pt x="1072" y="207"/>
                  <a:pt x="1070" y="205"/>
                  <a:pt x="1067" y="205"/>
                </a:cubicBezTo>
                <a:cubicBezTo>
                  <a:pt x="1064" y="205"/>
                  <a:pt x="1062" y="207"/>
                  <a:pt x="1062" y="209"/>
                </a:cubicBezTo>
                <a:close/>
                <a:moveTo>
                  <a:pt x="1074" y="191"/>
                </a:moveTo>
                <a:cubicBezTo>
                  <a:pt x="1071" y="191"/>
                  <a:pt x="1069" y="193"/>
                  <a:pt x="1069" y="196"/>
                </a:cubicBezTo>
                <a:cubicBezTo>
                  <a:pt x="1069" y="198"/>
                  <a:pt x="1071" y="200"/>
                  <a:pt x="1074" y="200"/>
                </a:cubicBezTo>
                <a:cubicBezTo>
                  <a:pt x="1076" y="200"/>
                  <a:pt x="1078" y="198"/>
                  <a:pt x="1078" y="196"/>
                </a:cubicBezTo>
                <a:cubicBezTo>
                  <a:pt x="1078" y="193"/>
                  <a:pt x="1076" y="191"/>
                  <a:pt x="1074" y="191"/>
                </a:cubicBezTo>
                <a:close/>
                <a:moveTo>
                  <a:pt x="965" y="191"/>
                </a:moveTo>
                <a:cubicBezTo>
                  <a:pt x="962" y="191"/>
                  <a:pt x="960" y="193"/>
                  <a:pt x="960" y="196"/>
                </a:cubicBezTo>
                <a:cubicBezTo>
                  <a:pt x="960" y="198"/>
                  <a:pt x="962" y="200"/>
                  <a:pt x="965" y="200"/>
                </a:cubicBezTo>
                <a:cubicBezTo>
                  <a:pt x="967" y="200"/>
                  <a:pt x="969" y="198"/>
                  <a:pt x="969" y="196"/>
                </a:cubicBezTo>
                <a:cubicBezTo>
                  <a:pt x="969" y="193"/>
                  <a:pt x="967" y="191"/>
                  <a:pt x="965" y="191"/>
                </a:cubicBezTo>
                <a:close/>
                <a:moveTo>
                  <a:pt x="990" y="237"/>
                </a:moveTo>
                <a:cubicBezTo>
                  <a:pt x="990" y="234"/>
                  <a:pt x="988" y="232"/>
                  <a:pt x="985" y="232"/>
                </a:cubicBezTo>
                <a:cubicBezTo>
                  <a:pt x="983" y="232"/>
                  <a:pt x="981" y="234"/>
                  <a:pt x="981" y="237"/>
                </a:cubicBezTo>
                <a:cubicBezTo>
                  <a:pt x="981" y="239"/>
                  <a:pt x="983" y="241"/>
                  <a:pt x="985" y="241"/>
                </a:cubicBezTo>
                <a:cubicBezTo>
                  <a:pt x="988" y="241"/>
                  <a:pt x="990" y="239"/>
                  <a:pt x="990" y="237"/>
                </a:cubicBezTo>
                <a:close/>
                <a:moveTo>
                  <a:pt x="990" y="209"/>
                </a:moveTo>
                <a:cubicBezTo>
                  <a:pt x="990" y="207"/>
                  <a:pt x="988" y="205"/>
                  <a:pt x="985" y="205"/>
                </a:cubicBezTo>
                <a:cubicBezTo>
                  <a:pt x="983" y="205"/>
                  <a:pt x="981" y="207"/>
                  <a:pt x="981" y="209"/>
                </a:cubicBezTo>
                <a:cubicBezTo>
                  <a:pt x="981" y="212"/>
                  <a:pt x="983" y="214"/>
                  <a:pt x="985" y="214"/>
                </a:cubicBezTo>
                <a:cubicBezTo>
                  <a:pt x="988" y="214"/>
                  <a:pt x="990" y="212"/>
                  <a:pt x="990" y="209"/>
                </a:cubicBezTo>
                <a:close/>
                <a:moveTo>
                  <a:pt x="978" y="255"/>
                </a:moveTo>
                <a:cubicBezTo>
                  <a:pt x="981" y="255"/>
                  <a:pt x="983" y="253"/>
                  <a:pt x="983" y="250"/>
                </a:cubicBezTo>
                <a:cubicBezTo>
                  <a:pt x="983" y="248"/>
                  <a:pt x="981" y="246"/>
                  <a:pt x="978" y="246"/>
                </a:cubicBezTo>
                <a:cubicBezTo>
                  <a:pt x="976" y="246"/>
                  <a:pt x="974" y="248"/>
                  <a:pt x="974" y="250"/>
                </a:cubicBezTo>
                <a:cubicBezTo>
                  <a:pt x="974" y="253"/>
                  <a:pt x="976" y="255"/>
                  <a:pt x="978" y="255"/>
                </a:cubicBezTo>
                <a:close/>
                <a:moveTo>
                  <a:pt x="967" y="209"/>
                </a:moveTo>
                <a:cubicBezTo>
                  <a:pt x="967" y="212"/>
                  <a:pt x="969" y="214"/>
                  <a:pt x="972" y="214"/>
                </a:cubicBezTo>
                <a:cubicBezTo>
                  <a:pt x="974" y="214"/>
                  <a:pt x="976" y="212"/>
                  <a:pt x="976" y="209"/>
                </a:cubicBezTo>
                <a:cubicBezTo>
                  <a:pt x="976" y="207"/>
                  <a:pt x="974" y="205"/>
                  <a:pt x="972" y="205"/>
                </a:cubicBezTo>
                <a:cubicBezTo>
                  <a:pt x="969" y="205"/>
                  <a:pt x="967" y="207"/>
                  <a:pt x="967" y="209"/>
                </a:cubicBezTo>
                <a:close/>
                <a:moveTo>
                  <a:pt x="978" y="191"/>
                </a:moveTo>
                <a:cubicBezTo>
                  <a:pt x="976" y="191"/>
                  <a:pt x="974" y="193"/>
                  <a:pt x="974" y="196"/>
                </a:cubicBezTo>
                <a:cubicBezTo>
                  <a:pt x="974" y="198"/>
                  <a:pt x="976" y="200"/>
                  <a:pt x="978" y="200"/>
                </a:cubicBezTo>
                <a:cubicBezTo>
                  <a:pt x="981" y="200"/>
                  <a:pt x="983" y="198"/>
                  <a:pt x="983" y="196"/>
                </a:cubicBezTo>
                <a:cubicBezTo>
                  <a:pt x="983" y="193"/>
                  <a:pt x="981" y="191"/>
                  <a:pt x="978" y="191"/>
                </a:cubicBezTo>
                <a:close/>
                <a:moveTo>
                  <a:pt x="978" y="227"/>
                </a:moveTo>
                <a:cubicBezTo>
                  <a:pt x="981" y="227"/>
                  <a:pt x="983" y="225"/>
                  <a:pt x="983" y="223"/>
                </a:cubicBezTo>
                <a:cubicBezTo>
                  <a:pt x="983" y="220"/>
                  <a:pt x="981" y="218"/>
                  <a:pt x="978" y="218"/>
                </a:cubicBezTo>
                <a:cubicBezTo>
                  <a:pt x="976" y="218"/>
                  <a:pt x="974" y="220"/>
                  <a:pt x="974" y="223"/>
                </a:cubicBezTo>
                <a:cubicBezTo>
                  <a:pt x="974" y="225"/>
                  <a:pt x="976" y="227"/>
                  <a:pt x="978" y="227"/>
                </a:cubicBezTo>
                <a:close/>
                <a:moveTo>
                  <a:pt x="965" y="218"/>
                </a:moveTo>
                <a:cubicBezTo>
                  <a:pt x="962" y="218"/>
                  <a:pt x="960" y="220"/>
                  <a:pt x="960" y="223"/>
                </a:cubicBezTo>
                <a:cubicBezTo>
                  <a:pt x="960" y="225"/>
                  <a:pt x="962" y="227"/>
                  <a:pt x="965" y="227"/>
                </a:cubicBezTo>
                <a:cubicBezTo>
                  <a:pt x="967" y="227"/>
                  <a:pt x="969" y="225"/>
                  <a:pt x="969" y="223"/>
                </a:cubicBezTo>
                <a:cubicBezTo>
                  <a:pt x="969" y="220"/>
                  <a:pt x="967" y="218"/>
                  <a:pt x="965" y="218"/>
                </a:cubicBezTo>
                <a:close/>
                <a:moveTo>
                  <a:pt x="1053" y="214"/>
                </a:moveTo>
                <a:cubicBezTo>
                  <a:pt x="1056" y="214"/>
                  <a:pt x="1058" y="212"/>
                  <a:pt x="1058" y="209"/>
                </a:cubicBezTo>
                <a:cubicBezTo>
                  <a:pt x="1058" y="207"/>
                  <a:pt x="1056" y="205"/>
                  <a:pt x="1053" y="205"/>
                </a:cubicBezTo>
                <a:cubicBezTo>
                  <a:pt x="1051" y="205"/>
                  <a:pt x="1049" y="207"/>
                  <a:pt x="1049" y="209"/>
                </a:cubicBezTo>
                <a:cubicBezTo>
                  <a:pt x="1049" y="212"/>
                  <a:pt x="1051" y="214"/>
                  <a:pt x="1053" y="214"/>
                </a:cubicBezTo>
                <a:close/>
                <a:moveTo>
                  <a:pt x="1042" y="223"/>
                </a:moveTo>
                <a:cubicBezTo>
                  <a:pt x="1042" y="225"/>
                  <a:pt x="1044" y="227"/>
                  <a:pt x="1047" y="227"/>
                </a:cubicBezTo>
                <a:cubicBezTo>
                  <a:pt x="1049" y="227"/>
                  <a:pt x="1051" y="225"/>
                  <a:pt x="1051" y="223"/>
                </a:cubicBezTo>
                <a:cubicBezTo>
                  <a:pt x="1051" y="220"/>
                  <a:pt x="1049" y="218"/>
                  <a:pt x="1047" y="218"/>
                </a:cubicBezTo>
                <a:cubicBezTo>
                  <a:pt x="1044" y="218"/>
                  <a:pt x="1042" y="220"/>
                  <a:pt x="1042" y="223"/>
                </a:cubicBezTo>
                <a:close/>
                <a:moveTo>
                  <a:pt x="944" y="214"/>
                </a:moveTo>
                <a:cubicBezTo>
                  <a:pt x="947" y="214"/>
                  <a:pt x="949" y="212"/>
                  <a:pt x="949" y="209"/>
                </a:cubicBezTo>
                <a:cubicBezTo>
                  <a:pt x="949" y="207"/>
                  <a:pt x="947" y="205"/>
                  <a:pt x="944" y="205"/>
                </a:cubicBezTo>
                <a:cubicBezTo>
                  <a:pt x="942" y="205"/>
                  <a:pt x="940" y="207"/>
                  <a:pt x="940" y="209"/>
                </a:cubicBezTo>
                <a:cubicBezTo>
                  <a:pt x="940" y="212"/>
                  <a:pt x="942" y="214"/>
                  <a:pt x="944" y="214"/>
                </a:cubicBezTo>
                <a:close/>
                <a:moveTo>
                  <a:pt x="938" y="191"/>
                </a:moveTo>
                <a:cubicBezTo>
                  <a:pt x="935" y="191"/>
                  <a:pt x="933" y="193"/>
                  <a:pt x="933" y="196"/>
                </a:cubicBezTo>
                <a:cubicBezTo>
                  <a:pt x="933" y="198"/>
                  <a:pt x="935" y="200"/>
                  <a:pt x="938" y="200"/>
                </a:cubicBezTo>
                <a:cubicBezTo>
                  <a:pt x="940" y="200"/>
                  <a:pt x="942" y="198"/>
                  <a:pt x="942" y="196"/>
                </a:cubicBezTo>
                <a:cubicBezTo>
                  <a:pt x="942" y="193"/>
                  <a:pt x="940" y="191"/>
                  <a:pt x="938" y="191"/>
                </a:cubicBezTo>
                <a:close/>
                <a:moveTo>
                  <a:pt x="972" y="241"/>
                </a:moveTo>
                <a:cubicBezTo>
                  <a:pt x="974" y="241"/>
                  <a:pt x="976" y="239"/>
                  <a:pt x="976" y="237"/>
                </a:cubicBezTo>
                <a:cubicBezTo>
                  <a:pt x="976" y="234"/>
                  <a:pt x="974" y="232"/>
                  <a:pt x="972" y="232"/>
                </a:cubicBezTo>
                <a:cubicBezTo>
                  <a:pt x="969" y="232"/>
                  <a:pt x="967" y="234"/>
                  <a:pt x="967" y="237"/>
                </a:cubicBezTo>
                <a:cubicBezTo>
                  <a:pt x="967" y="239"/>
                  <a:pt x="969" y="241"/>
                  <a:pt x="972" y="241"/>
                </a:cubicBezTo>
                <a:close/>
                <a:moveTo>
                  <a:pt x="929" y="196"/>
                </a:moveTo>
                <a:cubicBezTo>
                  <a:pt x="929" y="193"/>
                  <a:pt x="926" y="191"/>
                  <a:pt x="924" y="191"/>
                </a:cubicBezTo>
                <a:cubicBezTo>
                  <a:pt x="921" y="191"/>
                  <a:pt x="919" y="193"/>
                  <a:pt x="919" y="196"/>
                </a:cubicBezTo>
                <a:cubicBezTo>
                  <a:pt x="919" y="198"/>
                  <a:pt x="921" y="200"/>
                  <a:pt x="924" y="200"/>
                </a:cubicBezTo>
                <a:cubicBezTo>
                  <a:pt x="926" y="200"/>
                  <a:pt x="929" y="198"/>
                  <a:pt x="929" y="196"/>
                </a:cubicBezTo>
                <a:close/>
                <a:moveTo>
                  <a:pt x="1026" y="177"/>
                </a:moveTo>
                <a:cubicBezTo>
                  <a:pt x="1024" y="177"/>
                  <a:pt x="1022" y="179"/>
                  <a:pt x="1022" y="182"/>
                </a:cubicBezTo>
                <a:cubicBezTo>
                  <a:pt x="1022" y="185"/>
                  <a:pt x="1024" y="187"/>
                  <a:pt x="1026" y="187"/>
                </a:cubicBezTo>
                <a:cubicBezTo>
                  <a:pt x="1029" y="187"/>
                  <a:pt x="1031" y="185"/>
                  <a:pt x="1031" y="182"/>
                </a:cubicBezTo>
                <a:cubicBezTo>
                  <a:pt x="1031" y="179"/>
                  <a:pt x="1029" y="177"/>
                  <a:pt x="1026" y="177"/>
                </a:cubicBezTo>
                <a:close/>
                <a:moveTo>
                  <a:pt x="988" y="168"/>
                </a:moveTo>
                <a:cubicBezTo>
                  <a:pt x="988" y="171"/>
                  <a:pt x="990" y="173"/>
                  <a:pt x="992" y="173"/>
                </a:cubicBezTo>
                <a:cubicBezTo>
                  <a:pt x="995" y="173"/>
                  <a:pt x="997" y="171"/>
                  <a:pt x="997" y="168"/>
                </a:cubicBezTo>
                <a:cubicBezTo>
                  <a:pt x="997" y="166"/>
                  <a:pt x="995" y="164"/>
                  <a:pt x="992" y="164"/>
                </a:cubicBezTo>
                <a:cubicBezTo>
                  <a:pt x="990" y="164"/>
                  <a:pt x="988" y="166"/>
                  <a:pt x="988" y="168"/>
                </a:cubicBezTo>
                <a:close/>
                <a:moveTo>
                  <a:pt x="985" y="150"/>
                </a:moveTo>
                <a:cubicBezTo>
                  <a:pt x="983" y="150"/>
                  <a:pt x="981" y="152"/>
                  <a:pt x="981" y="155"/>
                </a:cubicBezTo>
                <a:cubicBezTo>
                  <a:pt x="981" y="157"/>
                  <a:pt x="983" y="159"/>
                  <a:pt x="985" y="159"/>
                </a:cubicBezTo>
                <a:cubicBezTo>
                  <a:pt x="988" y="159"/>
                  <a:pt x="990" y="157"/>
                  <a:pt x="990" y="155"/>
                </a:cubicBezTo>
                <a:cubicBezTo>
                  <a:pt x="990" y="152"/>
                  <a:pt x="988" y="150"/>
                  <a:pt x="985" y="150"/>
                </a:cubicBezTo>
                <a:close/>
                <a:moveTo>
                  <a:pt x="1006" y="164"/>
                </a:moveTo>
                <a:cubicBezTo>
                  <a:pt x="1003" y="164"/>
                  <a:pt x="1001" y="166"/>
                  <a:pt x="1001" y="168"/>
                </a:cubicBezTo>
                <a:cubicBezTo>
                  <a:pt x="1001" y="171"/>
                  <a:pt x="1003" y="173"/>
                  <a:pt x="1006" y="173"/>
                </a:cubicBezTo>
                <a:cubicBezTo>
                  <a:pt x="1008" y="173"/>
                  <a:pt x="1010" y="171"/>
                  <a:pt x="1010" y="168"/>
                </a:cubicBezTo>
                <a:cubicBezTo>
                  <a:pt x="1010" y="166"/>
                  <a:pt x="1008" y="164"/>
                  <a:pt x="1006" y="164"/>
                </a:cubicBezTo>
                <a:close/>
                <a:moveTo>
                  <a:pt x="999" y="150"/>
                </a:moveTo>
                <a:cubicBezTo>
                  <a:pt x="996" y="150"/>
                  <a:pt x="994" y="152"/>
                  <a:pt x="994" y="155"/>
                </a:cubicBezTo>
                <a:cubicBezTo>
                  <a:pt x="994" y="157"/>
                  <a:pt x="996" y="159"/>
                  <a:pt x="999" y="159"/>
                </a:cubicBezTo>
                <a:cubicBezTo>
                  <a:pt x="1001" y="159"/>
                  <a:pt x="1003" y="157"/>
                  <a:pt x="1003" y="155"/>
                </a:cubicBezTo>
                <a:cubicBezTo>
                  <a:pt x="1003" y="152"/>
                  <a:pt x="1001" y="150"/>
                  <a:pt x="999" y="150"/>
                </a:cubicBezTo>
                <a:close/>
                <a:moveTo>
                  <a:pt x="967" y="155"/>
                </a:moveTo>
                <a:cubicBezTo>
                  <a:pt x="967" y="157"/>
                  <a:pt x="969" y="159"/>
                  <a:pt x="972" y="159"/>
                </a:cubicBezTo>
                <a:cubicBezTo>
                  <a:pt x="974" y="159"/>
                  <a:pt x="976" y="157"/>
                  <a:pt x="976" y="155"/>
                </a:cubicBezTo>
                <a:cubicBezTo>
                  <a:pt x="976" y="152"/>
                  <a:pt x="974" y="150"/>
                  <a:pt x="972" y="150"/>
                </a:cubicBezTo>
                <a:cubicBezTo>
                  <a:pt x="969" y="150"/>
                  <a:pt x="967" y="152"/>
                  <a:pt x="967" y="155"/>
                </a:cubicBezTo>
                <a:close/>
                <a:moveTo>
                  <a:pt x="978" y="137"/>
                </a:moveTo>
                <a:cubicBezTo>
                  <a:pt x="976" y="137"/>
                  <a:pt x="974" y="139"/>
                  <a:pt x="974" y="141"/>
                </a:cubicBezTo>
                <a:cubicBezTo>
                  <a:pt x="974" y="144"/>
                  <a:pt x="976" y="146"/>
                  <a:pt x="978" y="146"/>
                </a:cubicBezTo>
                <a:cubicBezTo>
                  <a:pt x="981" y="146"/>
                  <a:pt x="983" y="144"/>
                  <a:pt x="983" y="141"/>
                </a:cubicBezTo>
                <a:cubicBezTo>
                  <a:pt x="983" y="139"/>
                  <a:pt x="981" y="137"/>
                  <a:pt x="978" y="137"/>
                </a:cubicBezTo>
                <a:close/>
                <a:moveTo>
                  <a:pt x="1042" y="196"/>
                </a:moveTo>
                <a:cubicBezTo>
                  <a:pt x="1042" y="198"/>
                  <a:pt x="1044" y="200"/>
                  <a:pt x="1047" y="200"/>
                </a:cubicBezTo>
                <a:cubicBezTo>
                  <a:pt x="1049" y="200"/>
                  <a:pt x="1051" y="198"/>
                  <a:pt x="1051" y="196"/>
                </a:cubicBezTo>
                <a:cubicBezTo>
                  <a:pt x="1051" y="193"/>
                  <a:pt x="1049" y="191"/>
                  <a:pt x="1047" y="191"/>
                </a:cubicBezTo>
                <a:cubicBezTo>
                  <a:pt x="1044" y="191"/>
                  <a:pt x="1042" y="193"/>
                  <a:pt x="1042" y="196"/>
                </a:cubicBezTo>
                <a:close/>
                <a:moveTo>
                  <a:pt x="1013" y="177"/>
                </a:moveTo>
                <a:cubicBezTo>
                  <a:pt x="1010" y="177"/>
                  <a:pt x="1008" y="179"/>
                  <a:pt x="1008" y="182"/>
                </a:cubicBezTo>
                <a:cubicBezTo>
                  <a:pt x="1008" y="185"/>
                  <a:pt x="1010" y="187"/>
                  <a:pt x="1013" y="187"/>
                </a:cubicBezTo>
                <a:cubicBezTo>
                  <a:pt x="1015" y="187"/>
                  <a:pt x="1017" y="185"/>
                  <a:pt x="1017" y="182"/>
                </a:cubicBezTo>
                <a:cubicBezTo>
                  <a:pt x="1017" y="179"/>
                  <a:pt x="1015" y="177"/>
                  <a:pt x="1013" y="177"/>
                </a:cubicBezTo>
                <a:close/>
                <a:moveTo>
                  <a:pt x="1040" y="177"/>
                </a:moveTo>
                <a:cubicBezTo>
                  <a:pt x="1037" y="177"/>
                  <a:pt x="1035" y="179"/>
                  <a:pt x="1035" y="182"/>
                </a:cubicBezTo>
                <a:cubicBezTo>
                  <a:pt x="1035" y="185"/>
                  <a:pt x="1037" y="187"/>
                  <a:pt x="1040" y="187"/>
                </a:cubicBezTo>
                <a:cubicBezTo>
                  <a:pt x="1042" y="187"/>
                  <a:pt x="1044" y="185"/>
                  <a:pt x="1044" y="182"/>
                </a:cubicBezTo>
                <a:cubicBezTo>
                  <a:pt x="1044" y="179"/>
                  <a:pt x="1042" y="177"/>
                  <a:pt x="1040" y="177"/>
                </a:cubicBezTo>
                <a:close/>
                <a:moveTo>
                  <a:pt x="965" y="137"/>
                </a:moveTo>
                <a:cubicBezTo>
                  <a:pt x="962" y="137"/>
                  <a:pt x="960" y="139"/>
                  <a:pt x="960" y="141"/>
                </a:cubicBezTo>
                <a:cubicBezTo>
                  <a:pt x="960" y="144"/>
                  <a:pt x="962" y="146"/>
                  <a:pt x="965" y="146"/>
                </a:cubicBezTo>
                <a:cubicBezTo>
                  <a:pt x="967" y="146"/>
                  <a:pt x="969" y="144"/>
                  <a:pt x="969" y="141"/>
                </a:cubicBezTo>
                <a:cubicBezTo>
                  <a:pt x="969" y="139"/>
                  <a:pt x="967" y="137"/>
                  <a:pt x="965" y="137"/>
                </a:cubicBezTo>
                <a:close/>
                <a:moveTo>
                  <a:pt x="1028" y="196"/>
                </a:moveTo>
                <a:cubicBezTo>
                  <a:pt x="1028" y="198"/>
                  <a:pt x="1030" y="200"/>
                  <a:pt x="1033" y="200"/>
                </a:cubicBezTo>
                <a:cubicBezTo>
                  <a:pt x="1035" y="200"/>
                  <a:pt x="1037" y="198"/>
                  <a:pt x="1037" y="196"/>
                </a:cubicBezTo>
                <a:cubicBezTo>
                  <a:pt x="1037" y="193"/>
                  <a:pt x="1035" y="191"/>
                  <a:pt x="1033" y="191"/>
                </a:cubicBezTo>
                <a:cubicBezTo>
                  <a:pt x="1030" y="191"/>
                  <a:pt x="1028" y="193"/>
                  <a:pt x="1028" y="196"/>
                </a:cubicBezTo>
                <a:close/>
                <a:moveTo>
                  <a:pt x="883" y="282"/>
                </a:moveTo>
                <a:cubicBezTo>
                  <a:pt x="886" y="282"/>
                  <a:pt x="888" y="280"/>
                  <a:pt x="888" y="278"/>
                </a:cubicBezTo>
                <a:cubicBezTo>
                  <a:pt x="888" y="275"/>
                  <a:pt x="886" y="273"/>
                  <a:pt x="883" y="273"/>
                </a:cubicBezTo>
                <a:cubicBezTo>
                  <a:pt x="881" y="273"/>
                  <a:pt x="879" y="275"/>
                  <a:pt x="879" y="278"/>
                </a:cubicBezTo>
                <a:cubicBezTo>
                  <a:pt x="879" y="280"/>
                  <a:pt x="881" y="282"/>
                  <a:pt x="883" y="282"/>
                </a:cubicBezTo>
                <a:close/>
                <a:moveTo>
                  <a:pt x="1015" y="196"/>
                </a:moveTo>
                <a:cubicBezTo>
                  <a:pt x="1015" y="198"/>
                  <a:pt x="1017" y="200"/>
                  <a:pt x="1019" y="200"/>
                </a:cubicBezTo>
                <a:cubicBezTo>
                  <a:pt x="1022" y="200"/>
                  <a:pt x="1024" y="198"/>
                  <a:pt x="1024" y="196"/>
                </a:cubicBezTo>
                <a:cubicBezTo>
                  <a:pt x="1024" y="193"/>
                  <a:pt x="1022" y="191"/>
                  <a:pt x="1019" y="191"/>
                </a:cubicBezTo>
                <a:cubicBezTo>
                  <a:pt x="1017" y="191"/>
                  <a:pt x="1015" y="193"/>
                  <a:pt x="1015" y="196"/>
                </a:cubicBezTo>
                <a:close/>
                <a:moveTo>
                  <a:pt x="965" y="164"/>
                </a:moveTo>
                <a:cubicBezTo>
                  <a:pt x="962" y="164"/>
                  <a:pt x="960" y="166"/>
                  <a:pt x="960" y="168"/>
                </a:cubicBezTo>
                <a:cubicBezTo>
                  <a:pt x="960" y="171"/>
                  <a:pt x="962" y="173"/>
                  <a:pt x="965" y="173"/>
                </a:cubicBezTo>
                <a:cubicBezTo>
                  <a:pt x="967" y="173"/>
                  <a:pt x="969" y="171"/>
                  <a:pt x="969" y="168"/>
                </a:cubicBezTo>
                <a:cubicBezTo>
                  <a:pt x="969" y="166"/>
                  <a:pt x="967" y="164"/>
                  <a:pt x="965" y="164"/>
                </a:cubicBezTo>
                <a:close/>
                <a:moveTo>
                  <a:pt x="1053" y="177"/>
                </a:moveTo>
                <a:cubicBezTo>
                  <a:pt x="1051" y="177"/>
                  <a:pt x="1049" y="179"/>
                  <a:pt x="1049" y="182"/>
                </a:cubicBezTo>
                <a:cubicBezTo>
                  <a:pt x="1049" y="185"/>
                  <a:pt x="1051" y="187"/>
                  <a:pt x="1053" y="187"/>
                </a:cubicBezTo>
                <a:cubicBezTo>
                  <a:pt x="1056" y="187"/>
                  <a:pt x="1058" y="185"/>
                  <a:pt x="1058" y="182"/>
                </a:cubicBezTo>
                <a:cubicBezTo>
                  <a:pt x="1058" y="179"/>
                  <a:pt x="1056" y="177"/>
                  <a:pt x="1053" y="177"/>
                </a:cubicBezTo>
                <a:close/>
                <a:moveTo>
                  <a:pt x="906" y="196"/>
                </a:moveTo>
                <a:cubicBezTo>
                  <a:pt x="906" y="198"/>
                  <a:pt x="908" y="200"/>
                  <a:pt x="910" y="200"/>
                </a:cubicBezTo>
                <a:cubicBezTo>
                  <a:pt x="913" y="200"/>
                  <a:pt x="915" y="198"/>
                  <a:pt x="915" y="196"/>
                </a:cubicBezTo>
                <a:cubicBezTo>
                  <a:pt x="915" y="193"/>
                  <a:pt x="913" y="191"/>
                  <a:pt x="910" y="191"/>
                </a:cubicBezTo>
                <a:cubicBezTo>
                  <a:pt x="908" y="191"/>
                  <a:pt x="906" y="193"/>
                  <a:pt x="906" y="196"/>
                </a:cubicBezTo>
                <a:close/>
                <a:moveTo>
                  <a:pt x="904" y="177"/>
                </a:moveTo>
                <a:cubicBezTo>
                  <a:pt x="901" y="177"/>
                  <a:pt x="899" y="179"/>
                  <a:pt x="899" y="182"/>
                </a:cubicBezTo>
                <a:cubicBezTo>
                  <a:pt x="899" y="185"/>
                  <a:pt x="901" y="187"/>
                  <a:pt x="904" y="187"/>
                </a:cubicBezTo>
                <a:cubicBezTo>
                  <a:pt x="906" y="187"/>
                  <a:pt x="908" y="185"/>
                  <a:pt x="908" y="182"/>
                </a:cubicBezTo>
                <a:cubicBezTo>
                  <a:pt x="908" y="179"/>
                  <a:pt x="906" y="177"/>
                  <a:pt x="904" y="177"/>
                </a:cubicBezTo>
                <a:close/>
                <a:moveTo>
                  <a:pt x="892" y="196"/>
                </a:moveTo>
                <a:cubicBezTo>
                  <a:pt x="892" y="198"/>
                  <a:pt x="894" y="200"/>
                  <a:pt x="897" y="200"/>
                </a:cubicBezTo>
                <a:cubicBezTo>
                  <a:pt x="899" y="200"/>
                  <a:pt x="901" y="198"/>
                  <a:pt x="901" y="196"/>
                </a:cubicBezTo>
                <a:cubicBezTo>
                  <a:pt x="901" y="193"/>
                  <a:pt x="899" y="191"/>
                  <a:pt x="897" y="191"/>
                </a:cubicBezTo>
                <a:cubicBezTo>
                  <a:pt x="894" y="191"/>
                  <a:pt x="892" y="193"/>
                  <a:pt x="892" y="196"/>
                </a:cubicBezTo>
                <a:close/>
                <a:moveTo>
                  <a:pt x="954" y="155"/>
                </a:moveTo>
                <a:cubicBezTo>
                  <a:pt x="954" y="157"/>
                  <a:pt x="956" y="159"/>
                  <a:pt x="958" y="159"/>
                </a:cubicBezTo>
                <a:cubicBezTo>
                  <a:pt x="961" y="159"/>
                  <a:pt x="963" y="157"/>
                  <a:pt x="963" y="155"/>
                </a:cubicBezTo>
                <a:cubicBezTo>
                  <a:pt x="963" y="152"/>
                  <a:pt x="961" y="150"/>
                  <a:pt x="958" y="150"/>
                </a:cubicBezTo>
                <a:cubicBezTo>
                  <a:pt x="956" y="150"/>
                  <a:pt x="954" y="152"/>
                  <a:pt x="954" y="155"/>
                </a:cubicBezTo>
                <a:close/>
                <a:moveTo>
                  <a:pt x="883" y="255"/>
                </a:moveTo>
                <a:cubicBezTo>
                  <a:pt x="886" y="255"/>
                  <a:pt x="888" y="253"/>
                  <a:pt x="888" y="250"/>
                </a:cubicBezTo>
                <a:cubicBezTo>
                  <a:pt x="888" y="248"/>
                  <a:pt x="886" y="246"/>
                  <a:pt x="883" y="246"/>
                </a:cubicBezTo>
                <a:cubicBezTo>
                  <a:pt x="881" y="246"/>
                  <a:pt x="879" y="248"/>
                  <a:pt x="879" y="250"/>
                </a:cubicBezTo>
                <a:cubicBezTo>
                  <a:pt x="879" y="253"/>
                  <a:pt x="881" y="255"/>
                  <a:pt x="883" y="255"/>
                </a:cubicBezTo>
                <a:close/>
                <a:moveTo>
                  <a:pt x="879" y="223"/>
                </a:moveTo>
                <a:cubicBezTo>
                  <a:pt x="879" y="225"/>
                  <a:pt x="881" y="227"/>
                  <a:pt x="883" y="227"/>
                </a:cubicBezTo>
                <a:cubicBezTo>
                  <a:pt x="886" y="227"/>
                  <a:pt x="888" y="225"/>
                  <a:pt x="888" y="223"/>
                </a:cubicBezTo>
                <a:cubicBezTo>
                  <a:pt x="888" y="220"/>
                  <a:pt x="886" y="218"/>
                  <a:pt x="883" y="218"/>
                </a:cubicBezTo>
                <a:cubicBezTo>
                  <a:pt x="881" y="218"/>
                  <a:pt x="879" y="220"/>
                  <a:pt x="879" y="223"/>
                </a:cubicBezTo>
                <a:close/>
                <a:moveTo>
                  <a:pt x="938" y="137"/>
                </a:moveTo>
                <a:cubicBezTo>
                  <a:pt x="935" y="137"/>
                  <a:pt x="933" y="139"/>
                  <a:pt x="933" y="141"/>
                </a:cubicBezTo>
                <a:cubicBezTo>
                  <a:pt x="933" y="144"/>
                  <a:pt x="935" y="146"/>
                  <a:pt x="938" y="146"/>
                </a:cubicBezTo>
                <a:cubicBezTo>
                  <a:pt x="940" y="146"/>
                  <a:pt x="942" y="144"/>
                  <a:pt x="942" y="141"/>
                </a:cubicBezTo>
                <a:cubicBezTo>
                  <a:pt x="942" y="139"/>
                  <a:pt x="940" y="137"/>
                  <a:pt x="938" y="137"/>
                </a:cubicBezTo>
                <a:close/>
                <a:moveTo>
                  <a:pt x="940" y="155"/>
                </a:moveTo>
                <a:cubicBezTo>
                  <a:pt x="940" y="157"/>
                  <a:pt x="942" y="159"/>
                  <a:pt x="944" y="159"/>
                </a:cubicBezTo>
                <a:cubicBezTo>
                  <a:pt x="947" y="159"/>
                  <a:pt x="949" y="157"/>
                  <a:pt x="949" y="155"/>
                </a:cubicBezTo>
                <a:cubicBezTo>
                  <a:pt x="949" y="152"/>
                  <a:pt x="947" y="150"/>
                  <a:pt x="944" y="150"/>
                </a:cubicBezTo>
                <a:cubicBezTo>
                  <a:pt x="942" y="150"/>
                  <a:pt x="940" y="152"/>
                  <a:pt x="940" y="155"/>
                </a:cubicBezTo>
                <a:close/>
                <a:moveTo>
                  <a:pt x="913" y="182"/>
                </a:moveTo>
                <a:cubicBezTo>
                  <a:pt x="913" y="185"/>
                  <a:pt x="915" y="187"/>
                  <a:pt x="917" y="187"/>
                </a:cubicBezTo>
                <a:cubicBezTo>
                  <a:pt x="920" y="187"/>
                  <a:pt x="922" y="185"/>
                  <a:pt x="922" y="182"/>
                </a:cubicBezTo>
                <a:cubicBezTo>
                  <a:pt x="922" y="179"/>
                  <a:pt x="920" y="177"/>
                  <a:pt x="917" y="177"/>
                </a:cubicBezTo>
                <a:cubicBezTo>
                  <a:pt x="915" y="177"/>
                  <a:pt x="913" y="179"/>
                  <a:pt x="913" y="182"/>
                </a:cubicBezTo>
                <a:close/>
                <a:moveTo>
                  <a:pt x="951" y="137"/>
                </a:moveTo>
                <a:cubicBezTo>
                  <a:pt x="949" y="137"/>
                  <a:pt x="947" y="139"/>
                  <a:pt x="947" y="141"/>
                </a:cubicBezTo>
                <a:cubicBezTo>
                  <a:pt x="947" y="144"/>
                  <a:pt x="949" y="146"/>
                  <a:pt x="951" y="146"/>
                </a:cubicBezTo>
                <a:cubicBezTo>
                  <a:pt x="954" y="146"/>
                  <a:pt x="956" y="144"/>
                  <a:pt x="956" y="141"/>
                </a:cubicBezTo>
                <a:cubicBezTo>
                  <a:pt x="956" y="139"/>
                  <a:pt x="954" y="137"/>
                  <a:pt x="951" y="137"/>
                </a:cubicBezTo>
                <a:close/>
                <a:moveTo>
                  <a:pt x="919" y="168"/>
                </a:moveTo>
                <a:cubicBezTo>
                  <a:pt x="919" y="171"/>
                  <a:pt x="921" y="173"/>
                  <a:pt x="924" y="173"/>
                </a:cubicBezTo>
                <a:cubicBezTo>
                  <a:pt x="926" y="173"/>
                  <a:pt x="929" y="171"/>
                  <a:pt x="929" y="168"/>
                </a:cubicBezTo>
                <a:cubicBezTo>
                  <a:pt x="929" y="166"/>
                  <a:pt x="926" y="164"/>
                  <a:pt x="924" y="164"/>
                </a:cubicBezTo>
                <a:cubicBezTo>
                  <a:pt x="921" y="164"/>
                  <a:pt x="919" y="166"/>
                  <a:pt x="919" y="168"/>
                </a:cubicBezTo>
                <a:close/>
                <a:moveTo>
                  <a:pt x="926" y="155"/>
                </a:moveTo>
                <a:cubicBezTo>
                  <a:pt x="926" y="157"/>
                  <a:pt x="928" y="159"/>
                  <a:pt x="931" y="159"/>
                </a:cubicBezTo>
                <a:cubicBezTo>
                  <a:pt x="933" y="159"/>
                  <a:pt x="935" y="157"/>
                  <a:pt x="935" y="155"/>
                </a:cubicBezTo>
                <a:cubicBezTo>
                  <a:pt x="935" y="152"/>
                  <a:pt x="933" y="150"/>
                  <a:pt x="931" y="150"/>
                </a:cubicBezTo>
                <a:cubicBezTo>
                  <a:pt x="928" y="150"/>
                  <a:pt x="926" y="152"/>
                  <a:pt x="926" y="155"/>
                </a:cubicBezTo>
                <a:close/>
                <a:moveTo>
                  <a:pt x="885" y="209"/>
                </a:moveTo>
                <a:cubicBezTo>
                  <a:pt x="885" y="212"/>
                  <a:pt x="887" y="214"/>
                  <a:pt x="890" y="214"/>
                </a:cubicBezTo>
                <a:cubicBezTo>
                  <a:pt x="892" y="214"/>
                  <a:pt x="894" y="212"/>
                  <a:pt x="894" y="209"/>
                </a:cubicBezTo>
                <a:cubicBezTo>
                  <a:pt x="894" y="207"/>
                  <a:pt x="892" y="205"/>
                  <a:pt x="890" y="205"/>
                </a:cubicBezTo>
                <a:cubicBezTo>
                  <a:pt x="887" y="205"/>
                  <a:pt x="885" y="207"/>
                  <a:pt x="885" y="209"/>
                </a:cubicBezTo>
                <a:close/>
                <a:moveTo>
                  <a:pt x="938" y="227"/>
                </a:moveTo>
                <a:cubicBezTo>
                  <a:pt x="940" y="227"/>
                  <a:pt x="942" y="225"/>
                  <a:pt x="942" y="223"/>
                </a:cubicBezTo>
                <a:cubicBezTo>
                  <a:pt x="942" y="220"/>
                  <a:pt x="940" y="218"/>
                  <a:pt x="938" y="218"/>
                </a:cubicBezTo>
                <a:cubicBezTo>
                  <a:pt x="935" y="218"/>
                  <a:pt x="933" y="220"/>
                  <a:pt x="933" y="223"/>
                </a:cubicBezTo>
                <a:cubicBezTo>
                  <a:pt x="933" y="225"/>
                  <a:pt x="935" y="227"/>
                  <a:pt x="938" y="227"/>
                </a:cubicBezTo>
                <a:close/>
                <a:moveTo>
                  <a:pt x="958" y="268"/>
                </a:moveTo>
                <a:cubicBezTo>
                  <a:pt x="961" y="268"/>
                  <a:pt x="963" y="266"/>
                  <a:pt x="963" y="264"/>
                </a:cubicBezTo>
                <a:cubicBezTo>
                  <a:pt x="963" y="261"/>
                  <a:pt x="961" y="259"/>
                  <a:pt x="958" y="259"/>
                </a:cubicBezTo>
                <a:cubicBezTo>
                  <a:pt x="956" y="259"/>
                  <a:pt x="954" y="261"/>
                  <a:pt x="954" y="264"/>
                </a:cubicBezTo>
                <a:cubicBezTo>
                  <a:pt x="954" y="266"/>
                  <a:pt x="956" y="268"/>
                  <a:pt x="958" y="268"/>
                </a:cubicBezTo>
                <a:close/>
                <a:moveTo>
                  <a:pt x="944" y="241"/>
                </a:moveTo>
                <a:cubicBezTo>
                  <a:pt x="947" y="241"/>
                  <a:pt x="949" y="239"/>
                  <a:pt x="949" y="237"/>
                </a:cubicBezTo>
                <a:cubicBezTo>
                  <a:pt x="949" y="234"/>
                  <a:pt x="947" y="232"/>
                  <a:pt x="944" y="232"/>
                </a:cubicBezTo>
                <a:cubicBezTo>
                  <a:pt x="942" y="232"/>
                  <a:pt x="940" y="234"/>
                  <a:pt x="940" y="237"/>
                </a:cubicBezTo>
                <a:cubicBezTo>
                  <a:pt x="940" y="239"/>
                  <a:pt x="942" y="241"/>
                  <a:pt x="944" y="241"/>
                </a:cubicBezTo>
                <a:close/>
                <a:moveTo>
                  <a:pt x="951" y="255"/>
                </a:moveTo>
                <a:cubicBezTo>
                  <a:pt x="954" y="255"/>
                  <a:pt x="956" y="253"/>
                  <a:pt x="956" y="250"/>
                </a:cubicBezTo>
                <a:cubicBezTo>
                  <a:pt x="956" y="248"/>
                  <a:pt x="954" y="246"/>
                  <a:pt x="951" y="246"/>
                </a:cubicBezTo>
                <a:cubicBezTo>
                  <a:pt x="949" y="246"/>
                  <a:pt x="947" y="248"/>
                  <a:pt x="947" y="250"/>
                </a:cubicBezTo>
                <a:cubicBezTo>
                  <a:pt x="947" y="253"/>
                  <a:pt x="949" y="255"/>
                  <a:pt x="951" y="255"/>
                </a:cubicBezTo>
                <a:close/>
                <a:moveTo>
                  <a:pt x="965" y="282"/>
                </a:moveTo>
                <a:cubicBezTo>
                  <a:pt x="967" y="282"/>
                  <a:pt x="969" y="280"/>
                  <a:pt x="969" y="278"/>
                </a:cubicBezTo>
                <a:cubicBezTo>
                  <a:pt x="969" y="275"/>
                  <a:pt x="967" y="273"/>
                  <a:pt x="965" y="273"/>
                </a:cubicBezTo>
                <a:cubicBezTo>
                  <a:pt x="962" y="273"/>
                  <a:pt x="960" y="275"/>
                  <a:pt x="960" y="278"/>
                </a:cubicBezTo>
                <a:cubicBezTo>
                  <a:pt x="960" y="280"/>
                  <a:pt x="962" y="282"/>
                  <a:pt x="965" y="282"/>
                </a:cubicBezTo>
                <a:close/>
                <a:moveTo>
                  <a:pt x="972" y="296"/>
                </a:moveTo>
                <a:cubicBezTo>
                  <a:pt x="974" y="296"/>
                  <a:pt x="976" y="294"/>
                  <a:pt x="976" y="291"/>
                </a:cubicBezTo>
                <a:cubicBezTo>
                  <a:pt x="976" y="289"/>
                  <a:pt x="974" y="287"/>
                  <a:pt x="972" y="287"/>
                </a:cubicBezTo>
                <a:cubicBezTo>
                  <a:pt x="969" y="287"/>
                  <a:pt x="967" y="289"/>
                  <a:pt x="967" y="291"/>
                </a:cubicBezTo>
                <a:cubicBezTo>
                  <a:pt x="967" y="294"/>
                  <a:pt x="969" y="296"/>
                  <a:pt x="972" y="296"/>
                </a:cubicBezTo>
                <a:close/>
                <a:moveTo>
                  <a:pt x="931" y="214"/>
                </a:moveTo>
                <a:cubicBezTo>
                  <a:pt x="933" y="214"/>
                  <a:pt x="935" y="212"/>
                  <a:pt x="935" y="209"/>
                </a:cubicBezTo>
                <a:cubicBezTo>
                  <a:pt x="935" y="207"/>
                  <a:pt x="933" y="205"/>
                  <a:pt x="931" y="205"/>
                </a:cubicBezTo>
                <a:cubicBezTo>
                  <a:pt x="928" y="205"/>
                  <a:pt x="926" y="207"/>
                  <a:pt x="926" y="209"/>
                </a:cubicBezTo>
                <a:cubicBezTo>
                  <a:pt x="926" y="212"/>
                  <a:pt x="928" y="214"/>
                  <a:pt x="931" y="214"/>
                </a:cubicBezTo>
                <a:close/>
                <a:moveTo>
                  <a:pt x="940" y="182"/>
                </a:moveTo>
                <a:cubicBezTo>
                  <a:pt x="940" y="185"/>
                  <a:pt x="942" y="187"/>
                  <a:pt x="944" y="187"/>
                </a:cubicBezTo>
                <a:cubicBezTo>
                  <a:pt x="947" y="187"/>
                  <a:pt x="949" y="185"/>
                  <a:pt x="949" y="182"/>
                </a:cubicBezTo>
                <a:cubicBezTo>
                  <a:pt x="949" y="179"/>
                  <a:pt x="947" y="177"/>
                  <a:pt x="944" y="177"/>
                </a:cubicBezTo>
                <a:cubicBezTo>
                  <a:pt x="942" y="177"/>
                  <a:pt x="940" y="179"/>
                  <a:pt x="940" y="182"/>
                </a:cubicBezTo>
                <a:close/>
                <a:moveTo>
                  <a:pt x="951" y="164"/>
                </a:moveTo>
                <a:cubicBezTo>
                  <a:pt x="949" y="164"/>
                  <a:pt x="947" y="166"/>
                  <a:pt x="947" y="168"/>
                </a:cubicBezTo>
                <a:cubicBezTo>
                  <a:pt x="947" y="171"/>
                  <a:pt x="949" y="173"/>
                  <a:pt x="951" y="173"/>
                </a:cubicBezTo>
                <a:cubicBezTo>
                  <a:pt x="954" y="173"/>
                  <a:pt x="956" y="171"/>
                  <a:pt x="956" y="168"/>
                </a:cubicBezTo>
                <a:cubicBezTo>
                  <a:pt x="956" y="166"/>
                  <a:pt x="954" y="164"/>
                  <a:pt x="951" y="164"/>
                </a:cubicBezTo>
                <a:close/>
                <a:moveTo>
                  <a:pt x="954" y="182"/>
                </a:moveTo>
                <a:cubicBezTo>
                  <a:pt x="954" y="185"/>
                  <a:pt x="956" y="187"/>
                  <a:pt x="958" y="187"/>
                </a:cubicBezTo>
                <a:cubicBezTo>
                  <a:pt x="961" y="187"/>
                  <a:pt x="963" y="185"/>
                  <a:pt x="963" y="182"/>
                </a:cubicBezTo>
                <a:cubicBezTo>
                  <a:pt x="963" y="179"/>
                  <a:pt x="961" y="177"/>
                  <a:pt x="958" y="177"/>
                </a:cubicBezTo>
                <a:cubicBezTo>
                  <a:pt x="956" y="177"/>
                  <a:pt x="954" y="179"/>
                  <a:pt x="954" y="182"/>
                </a:cubicBezTo>
                <a:close/>
                <a:moveTo>
                  <a:pt x="926" y="182"/>
                </a:moveTo>
                <a:cubicBezTo>
                  <a:pt x="926" y="185"/>
                  <a:pt x="928" y="187"/>
                  <a:pt x="931" y="187"/>
                </a:cubicBezTo>
                <a:cubicBezTo>
                  <a:pt x="933" y="187"/>
                  <a:pt x="935" y="185"/>
                  <a:pt x="935" y="182"/>
                </a:cubicBezTo>
                <a:cubicBezTo>
                  <a:pt x="935" y="179"/>
                  <a:pt x="933" y="177"/>
                  <a:pt x="931" y="177"/>
                </a:cubicBezTo>
                <a:cubicBezTo>
                  <a:pt x="928" y="177"/>
                  <a:pt x="926" y="179"/>
                  <a:pt x="926" y="182"/>
                </a:cubicBezTo>
                <a:close/>
                <a:moveTo>
                  <a:pt x="938" y="164"/>
                </a:moveTo>
                <a:cubicBezTo>
                  <a:pt x="935" y="164"/>
                  <a:pt x="933" y="166"/>
                  <a:pt x="933" y="168"/>
                </a:cubicBezTo>
                <a:cubicBezTo>
                  <a:pt x="933" y="171"/>
                  <a:pt x="935" y="173"/>
                  <a:pt x="938" y="173"/>
                </a:cubicBezTo>
                <a:cubicBezTo>
                  <a:pt x="940" y="173"/>
                  <a:pt x="942" y="171"/>
                  <a:pt x="942" y="168"/>
                </a:cubicBezTo>
                <a:cubicBezTo>
                  <a:pt x="942" y="166"/>
                  <a:pt x="940" y="164"/>
                  <a:pt x="938" y="164"/>
                </a:cubicBezTo>
                <a:close/>
                <a:moveTo>
                  <a:pt x="978" y="309"/>
                </a:moveTo>
                <a:cubicBezTo>
                  <a:pt x="981" y="309"/>
                  <a:pt x="983" y="307"/>
                  <a:pt x="983" y="305"/>
                </a:cubicBezTo>
                <a:cubicBezTo>
                  <a:pt x="983" y="302"/>
                  <a:pt x="981" y="300"/>
                  <a:pt x="978" y="300"/>
                </a:cubicBezTo>
                <a:cubicBezTo>
                  <a:pt x="976" y="300"/>
                  <a:pt x="974" y="302"/>
                  <a:pt x="974" y="305"/>
                </a:cubicBezTo>
                <a:cubicBezTo>
                  <a:pt x="974" y="307"/>
                  <a:pt x="976" y="309"/>
                  <a:pt x="978" y="309"/>
                </a:cubicBezTo>
                <a:close/>
                <a:moveTo>
                  <a:pt x="1037" y="278"/>
                </a:moveTo>
                <a:cubicBezTo>
                  <a:pt x="1037" y="275"/>
                  <a:pt x="1035" y="273"/>
                  <a:pt x="1033" y="273"/>
                </a:cubicBezTo>
                <a:cubicBezTo>
                  <a:pt x="1030" y="273"/>
                  <a:pt x="1028" y="275"/>
                  <a:pt x="1028" y="278"/>
                </a:cubicBezTo>
                <a:cubicBezTo>
                  <a:pt x="1028" y="280"/>
                  <a:pt x="1030" y="282"/>
                  <a:pt x="1033" y="282"/>
                </a:cubicBezTo>
                <a:cubicBezTo>
                  <a:pt x="1035" y="282"/>
                  <a:pt x="1037" y="280"/>
                  <a:pt x="1037" y="278"/>
                </a:cubicBezTo>
                <a:close/>
                <a:moveTo>
                  <a:pt x="1053" y="268"/>
                </a:moveTo>
                <a:cubicBezTo>
                  <a:pt x="1056" y="268"/>
                  <a:pt x="1058" y="266"/>
                  <a:pt x="1058" y="264"/>
                </a:cubicBezTo>
                <a:cubicBezTo>
                  <a:pt x="1058" y="261"/>
                  <a:pt x="1056" y="259"/>
                  <a:pt x="1053" y="259"/>
                </a:cubicBezTo>
                <a:cubicBezTo>
                  <a:pt x="1051" y="259"/>
                  <a:pt x="1049" y="261"/>
                  <a:pt x="1049" y="264"/>
                </a:cubicBezTo>
                <a:cubicBezTo>
                  <a:pt x="1049" y="266"/>
                  <a:pt x="1051" y="268"/>
                  <a:pt x="1053" y="268"/>
                </a:cubicBezTo>
                <a:close/>
                <a:moveTo>
                  <a:pt x="1051" y="250"/>
                </a:moveTo>
                <a:cubicBezTo>
                  <a:pt x="1051" y="248"/>
                  <a:pt x="1049" y="246"/>
                  <a:pt x="1047" y="246"/>
                </a:cubicBezTo>
                <a:cubicBezTo>
                  <a:pt x="1044" y="246"/>
                  <a:pt x="1042" y="248"/>
                  <a:pt x="1042" y="250"/>
                </a:cubicBezTo>
                <a:cubicBezTo>
                  <a:pt x="1042" y="253"/>
                  <a:pt x="1044" y="255"/>
                  <a:pt x="1047" y="255"/>
                </a:cubicBezTo>
                <a:cubicBezTo>
                  <a:pt x="1049" y="255"/>
                  <a:pt x="1051" y="253"/>
                  <a:pt x="1051" y="250"/>
                </a:cubicBezTo>
                <a:close/>
                <a:moveTo>
                  <a:pt x="1044" y="264"/>
                </a:moveTo>
                <a:cubicBezTo>
                  <a:pt x="1044" y="261"/>
                  <a:pt x="1042" y="259"/>
                  <a:pt x="1040" y="259"/>
                </a:cubicBezTo>
                <a:cubicBezTo>
                  <a:pt x="1037" y="259"/>
                  <a:pt x="1035" y="261"/>
                  <a:pt x="1035" y="264"/>
                </a:cubicBezTo>
                <a:cubicBezTo>
                  <a:pt x="1035" y="266"/>
                  <a:pt x="1037" y="268"/>
                  <a:pt x="1040" y="268"/>
                </a:cubicBezTo>
                <a:cubicBezTo>
                  <a:pt x="1042" y="268"/>
                  <a:pt x="1044" y="266"/>
                  <a:pt x="1044" y="264"/>
                </a:cubicBezTo>
                <a:close/>
                <a:moveTo>
                  <a:pt x="1058" y="237"/>
                </a:moveTo>
                <a:cubicBezTo>
                  <a:pt x="1058" y="234"/>
                  <a:pt x="1056" y="232"/>
                  <a:pt x="1053" y="232"/>
                </a:cubicBezTo>
                <a:cubicBezTo>
                  <a:pt x="1051" y="232"/>
                  <a:pt x="1049" y="234"/>
                  <a:pt x="1049" y="237"/>
                </a:cubicBezTo>
                <a:cubicBezTo>
                  <a:pt x="1049" y="239"/>
                  <a:pt x="1051" y="241"/>
                  <a:pt x="1053" y="241"/>
                </a:cubicBezTo>
                <a:cubicBezTo>
                  <a:pt x="1056" y="241"/>
                  <a:pt x="1058" y="239"/>
                  <a:pt x="1058" y="237"/>
                </a:cubicBezTo>
                <a:close/>
                <a:moveTo>
                  <a:pt x="1060" y="191"/>
                </a:moveTo>
                <a:cubicBezTo>
                  <a:pt x="1058" y="191"/>
                  <a:pt x="1056" y="193"/>
                  <a:pt x="1056" y="196"/>
                </a:cubicBezTo>
                <a:cubicBezTo>
                  <a:pt x="1056" y="198"/>
                  <a:pt x="1058" y="200"/>
                  <a:pt x="1060" y="200"/>
                </a:cubicBezTo>
                <a:cubicBezTo>
                  <a:pt x="1063" y="200"/>
                  <a:pt x="1065" y="198"/>
                  <a:pt x="1065" y="196"/>
                </a:cubicBezTo>
                <a:cubicBezTo>
                  <a:pt x="1065" y="193"/>
                  <a:pt x="1063" y="191"/>
                  <a:pt x="1060" y="191"/>
                </a:cubicBezTo>
                <a:close/>
                <a:moveTo>
                  <a:pt x="1065" y="223"/>
                </a:moveTo>
                <a:cubicBezTo>
                  <a:pt x="1065" y="220"/>
                  <a:pt x="1063" y="218"/>
                  <a:pt x="1060" y="218"/>
                </a:cubicBezTo>
                <a:cubicBezTo>
                  <a:pt x="1058" y="218"/>
                  <a:pt x="1056" y="220"/>
                  <a:pt x="1056" y="223"/>
                </a:cubicBezTo>
                <a:cubicBezTo>
                  <a:pt x="1056" y="225"/>
                  <a:pt x="1058" y="227"/>
                  <a:pt x="1060" y="227"/>
                </a:cubicBezTo>
                <a:cubicBezTo>
                  <a:pt x="1063" y="227"/>
                  <a:pt x="1065" y="225"/>
                  <a:pt x="1065" y="223"/>
                </a:cubicBezTo>
                <a:close/>
                <a:moveTo>
                  <a:pt x="1013" y="268"/>
                </a:moveTo>
                <a:cubicBezTo>
                  <a:pt x="1015" y="268"/>
                  <a:pt x="1017" y="266"/>
                  <a:pt x="1017" y="264"/>
                </a:cubicBezTo>
                <a:cubicBezTo>
                  <a:pt x="1017" y="261"/>
                  <a:pt x="1015" y="259"/>
                  <a:pt x="1013" y="259"/>
                </a:cubicBezTo>
                <a:cubicBezTo>
                  <a:pt x="1010" y="259"/>
                  <a:pt x="1008" y="261"/>
                  <a:pt x="1008" y="264"/>
                </a:cubicBezTo>
                <a:cubicBezTo>
                  <a:pt x="1008" y="266"/>
                  <a:pt x="1010" y="268"/>
                  <a:pt x="1013" y="268"/>
                </a:cubicBezTo>
                <a:close/>
                <a:moveTo>
                  <a:pt x="1003" y="264"/>
                </a:moveTo>
                <a:cubicBezTo>
                  <a:pt x="1003" y="261"/>
                  <a:pt x="1001" y="259"/>
                  <a:pt x="999" y="259"/>
                </a:cubicBezTo>
                <a:cubicBezTo>
                  <a:pt x="996" y="259"/>
                  <a:pt x="994" y="261"/>
                  <a:pt x="994" y="264"/>
                </a:cubicBezTo>
                <a:cubicBezTo>
                  <a:pt x="994" y="266"/>
                  <a:pt x="996" y="268"/>
                  <a:pt x="999" y="268"/>
                </a:cubicBezTo>
                <a:cubicBezTo>
                  <a:pt x="1001" y="268"/>
                  <a:pt x="1003" y="266"/>
                  <a:pt x="1003" y="264"/>
                </a:cubicBezTo>
                <a:close/>
                <a:moveTo>
                  <a:pt x="1010" y="250"/>
                </a:moveTo>
                <a:cubicBezTo>
                  <a:pt x="1010" y="248"/>
                  <a:pt x="1008" y="246"/>
                  <a:pt x="1006" y="246"/>
                </a:cubicBezTo>
                <a:cubicBezTo>
                  <a:pt x="1003" y="246"/>
                  <a:pt x="1001" y="248"/>
                  <a:pt x="1001" y="250"/>
                </a:cubicBezTo>
                <a:cubicBezTo>
                  <a:pt x="1001" y="253"/>
                  <a:pt x="1003" y="255"/>
                  <a:pt x="1006" y="255"/>
                </a:cubicBezTo>
                <a:cubicBezTo>
                  <a:pt x="1008" y="255"/>
                  <a:pt x="1010" y="253"/>
                  <a:pt x="1010" y="250"/>
                </a:cubicBezTo>
                <a:close/>
                <a:moveTo>
                  <a:pt x="997" y="278"/>
                </a:moveTo>
                <a:cubicBezTo>
                  <a:pt x="997" y="275"/>
                  <a:pt x="995" y="273"/>
                  <a:pt x="992" y="273"/>
                </a:cubicBezTo>
                <a:cubicBezTo>
                  <a:pt x="990" y="273"/>
                  <a:pt x="988" y="275"/>
                  <a:pt x="988" y="278"/>
                </a:cubicBezTo>
                <a:cubicBezTo>
                  <a:pt x="988" y="280"/>
                  <a:pt x="990" y="282"/>
                  <a:pt x="992" y="282"/>
                </a:cubicBezTo>
                <a:cubicBezTo>
                  <a:pt x="995" y="282"/>
                  <a:pt x="997" y="280"/>
                  <a:pt x="997" y="278"/>
                </a:cubicBezTo>
                <a:close/>
                <a:moveTo>
                  <a:pt x="1026" y="296"/>
                </a:moveTo>
                <a:cubicBezTo>
                  <a:pt x="1029" y="296"/>
                  <a:pt x="1031" y="294"/>
                  <a:pt x="1031" y="291"/>
                </a:cubicBezTo>
                <a:cubicBezTo>
                  <a:pt x="1031" y="289"/>
                  <a:pt x="1029" y="287"/>
                  <a:pt x="1026" y="287"/>
                </a:cubicBezTo>
                <a:cubicBezTo>
                  <a:pt x="1024" y="287"/>
                  <a:pt x="1022" y="289"/>
                  <a:pt x="1022" y="291"/>
                </a:cubicBezTo>
                <a:cubicBezTo>
                  <a:pt x="1022" y="294"/>
                  <a:pt x="1024" y="296"/>
                  <a:pt x="1026" y="296"/>
                </a:cubicBezTo>
                <a:close/>
                <a:moveTo>
                  <a:pt x="990" y="291"/>
                </a:moveTo>
                <a:cubicBezTo>
                  <a:pt x="990" y="289"/>
                  <a:pt x="988" y="287"/>
                  <a:pt x="985" y="287"/>
                </a:cubicBezTo>
                <a:cubicBezTo>
                  <a:pt x="983" y="287"/>
                  <a:pt x="981" y="289"/>
                  <a:pt x="981" y="291"/>
                </a:cubicBezTo>
                <a:cubicBezTo>
                  <a:pt x="981" y="294"/>
                  <a:pt x="983" y="296"/>
                  <a:pt x="985" y="296"/>
                </a:cubicBezTo>
                <a:cubicBezTo>
                  <a:pt x="988" y="296"/>
                  <a:pt x="990" y="294"/>
                  <a:pt x="990" y="291"/>
                </a:cubicBezTo>
                <a:close/>
                <a:moveTo>
                  <a:pt x="1019" y="282"/>
                </a:moveTo>
                <a:cubicBezTo>
                  <a:pt x="1022" y="282"/>
                  <a:pt x="1024" y="280"/>
                  <a:pt x="1024" y="278"/>
                </a:cubicBezTo>
                <a:cubicBezTo>
                  <a:pt x="1024" y="275"/>
                  <a:pt x="1022" y="273"/>
                  <a:pt x="1019" y="273"/>
                </a:cubicBezTo>
                <a:cubicBezTo>
                  <a:pt x="1017" y="273"/>
                  <a:pt x="1015" y="275"/>
                  <a:pt x="1015" y="278"/>
                </a:cubicBezTo>
                <a:cubicBezTo>
                  <a:pt x="1015" y="280"/>
                  <a:pt x="1017" y="282"/>
                  <a:pt x="1019" y="282"/>
                </a:cubicBezTo>
                <a:close/>
                <a:moveTo>
                  <a:pt x="1074" y="91"/>
                </a:moveTo>
                <a:cubicBezTo>
                  <a:pt x="1076" y="91"/>
                  <a:pt x="1078" y="89"/>
                  <a:pt x="1078" y="87"/>
                </a:cubicBezTo>
                <a:cubicBezTo>
                  <a:pt x="1078" y="84"/>
                  <a:pt x="1076" y="82"/>
                  <a:pt x="1074" y="82"/>
                </a:cubicBezTo>
                <a:cubicBezTo>
                  <a:pt x="1071" y="82"/>
                  <a:pt x="1069" y="84"/>
                  <a:pt x="1069" y="87"/>
                </a:cubicBezTo>
                <a:cubicBezTo>
                  <a:pt x="1069" y="89"/>
                  <a:pt x="1071" y="91"/>
                  <a:pt x="1074" y="91"/>
                </a:cubicBezTo>
                <a:close/>
                <a:moveTo>
                  <a:pt x="472" y="100"/>
                </a:moveTo>
                <a:cubicBezTo>
                  <a:pt x="472" y="98"/>
                  <a:pt x="470" y="96"/>
                  <a:pt x="468" y="96"/>
                </a:cubicBezTo>
                <a:cubicBezTo>
                  <a:pt x="465" y="96"/>
                  <a:pt x="463" y="98"/>
                  <a:pt x="463" y="100"/>
                </a:cubicBezTo>
                <a:cubicBezTo>
                  <a:pt x="463" y="103"/>
                  <a:pt x="465" y="105"/>
                  <a:pt x="468" y="105"/>
                </a:cubicBezTo>
                <a:cubicBezTo>
                  <a:pt x="470" y="105"/>
                  <a:pt x="472" y="103"/>
                  <a:pt x="472" y="100"/>
                </a:cubicBezTo>
                <a:close/>
                <a:moveTo>
                  <a:pt x="479" y="87"/>
                </a:moveTo>
                <a:cubicBezTo>
                  <a:pt x="479" y="84"/>
                  <a:pt x="477" y="82"/>
                  <a:pt x="475" y="82"/>
                </a:cubicBezTo>
                <a:cubicBezTo>
                  <a:pt x="472" y="82"/>
                  <a:pt x="470" y="84"/>
                  <a:pt x="470" y="87"/>
                </a:cubicBezTo>
                <a:cubicBezTo>
                  <a:pt x="470" y="89"/>
                  <a:pt x="472" y="91"/>
                  <a:pt x="475" y="91"/>
                </a:cubicBezTo>
                <a:cubicBezTo>
                  <a:pt x="477" y="91"/>
                  <a:pt x="479" y="89"/>
                  <a:pt x="479" y="87"/>
                </a:cubicBezTo>
                <a:close/>
                <a:moveTo>
                  <a:pt x="506" y="59"/>
                </a:moveTo>
                <a:cubicBezTo>
                  <a:pt x="506" y="57"/>
                  <a:pt x="504" y="55"/>
                  <a:pt x="502" y="55"/>
                </a:cubicBezTo>
                <a:cubicBezTo>
                  <a:pt x="499" y="55"/>
                  <a:pt x="497" y="57"/>
                  <a:pt x="497" y="59"/>
                </a:cubicBezTo>
                <a:cubicBezTo>
                  <a:pt x="497" y="62"/>
                  <a:pt x="499" y="64"/>
                  <a:pt x="502" y="64"/>
                </a:cubicBezTo>
                <a:cubicBezTo>
                  <a:pt x="504" y="64"/>
                  <a:pt x="506" y="62"/>
                  <a:pt x="506" y="59"/>
                </a:cubicBezTo>
                <a:close/>
                <a:moveTo>
                  <a:pt x="495" y="77"/>
                </a:moveTo>
                <a:cubicBezTo>
                  <a:pt x="497" y="77"/>
                  <a:pt x="500" y="75"/>
                  <a:pt x="500" y="73"/>
                </a:cubicBezTo>
                <a:cubicBezTo>
                  <a:pt x="500" y="70"/>
                  <a:pt x="497" y="68"/>
                  <a:pt x="495" y="68"/>
                </a:cubicBezTo>
                <a:cubicBezTo>
                  <a:pt x="492" y="68"/>
                  <a:pt x="490" y="70"/>
                  <a:pt x="490" y="73"/>
                </a:cubicBezTo>
                <a:cubicBezTo>
                  <a:pt x="490" y="75"/>
                  <a:pt x="492" y="77"/>
                  <a:pt x="495" y="77"/>
                </a:cubicBezTo>
                <a:close/>
                <a:moveTo>
                  <a:pt x="465" y="496"/>
                </a:moveTo>
                <a:cubicBezTo>
                  <a:pt x="465" y="493"/>
                  <a:pt x="463" y="491"/>
                  <a:pt x="461" y="491"/>
                </a:cubicBezTo>
                <a:cubicBezTo>
                  <a:pt x="458" y="491"/>
                  <a:pt x="456" y="493"/>
                  <a:pt x="456" y="496"/>
                </a:cubicBezTo>
                <a:cubicBezTo>
                  <a:pt x="456" y="498"/>
                  <a:pt x="458" y="500"/>
                  <a:pt x="461" y="500"/>
                </a:cubicBezTo>
                <a:cubicBezTo>
                  <a:pt x="463" y="500"/>
                  <a:pt x="465" y="498"/>
                  <a:pt x="465" y="496"/>
                </a:cubicBezTo>
                <a:close/>
                <a:moveTo>
                  <a:pt x="493" y="59"/>
                </a:moveTo>
                <a:cubicBezTo>
                  <a:pt x="493" y="57"/>
                  <a:pt x="491" y="55"/>
                  <a:pt x="488" y="55"/>
                </a:cubicBezTo>
                <a:cubicBezTo>
                  <a:pt x="486" y="55"/>
                  <a:pt x="484" y="57"/>
                  <a:pt x="484" y="59"/>
                </a:cubicBezTo>
                <a:cubicBezTo>
                  <a:pt x="484" y="62"/>
                  <a:pt x="486" y="64"/>
                  <a:pt x="488" y="64"/>
                </a:cubicBezTo>
                <a:cubicBezTo>
                  <a:pt x="491" y="64"/>
                  <a:pt x="493" y="62"/>
                  <a:pt x="493" y="59"/>
                </a:cubicBezTo>
                <a:close/>
                <a:moveTo>
                  <a:pt x="486" y="73"/>
                </a:moveTo>
                <a:cubicBezTo>
                  <a:pt x="486" y="70"/>
                  <a:pt x="484" y="68"/>
                  <a:pt x="481" y="68"/>
                </a:cubicBezTo>
                <a:cubicBezTo>
                  <a:pt x="479" y="68"/>
                  <a:pt x="477" y="70"/>
                  <a:pt x="477" y="73"/>
                </a:cubicBezTo>
                <a:cubicBezTo>
                  <a:pt x="477" y="75"/>
                  <a:pt x="479" y="77"/>
                  <a:pt x="481" y="77"/>
                </a:cubicBezTo>
                <a:cubicBezTo>
                  <a:pt x="484" y="77"/>
                  <a:pt x="486" y="75"/>
                  <a:pt x="486" y="73"/>
                </a:cubicBezTo>
                <a:close/>
                <a:moveTo>
                  <a:pt x="472" y="482"/>
                </a:moveTo>
                <a:cubicBezTo>
                  <a:pt x="472" y="480"/>
                  <a:pt x="470" y="478"/>
                  <a:pt x="468" y="478"/>
                </a:cubicBezTo>
                <a:cubicBezTo>
                  <a:pt x="465" y="478"/>
                  <a:pt x="463" y="480"/>
                  <a:pt x="463" y="482"/>
                </a:cubicBezTo>
                <a:cubicBezTo>
                  <a:pt x="463" y="485"/>
                  <a:pt x="465" y="487"/>
                  <a:pt x="468" y="487"/>
                </a:cubicBezTo>
                <a:cubicBezTo>
                  <a:pt x="470" y="487"/>
                  <a:pt x="472" y="485"/>
                  <a:pt x="472" y="482"/>
                </a:cubicBezTo>
                <a:close/>
                <a:moveTo>
                  <a:pt x="431" y="537"/>
                </a:moveTo>
                <a:cubicBezTo>
                  <a:pt x="431" y="534"/>
                  <a:pt x="429" y="532"/>
                  <a:pt x="427" y="532"/>
                </a:cubicBezTo>
                <a:cubicBezTo>
                  <a:pt x="424" y="532"/>
                  <a:pt x="422" y="534"/>
                  <a:pt x="422" y="537"/>
                </a:cubicBezTo>
                <a:cubicBezTo>
                  <a:pt x="422" y="539"/>
                  <a:pt x="424" y="541"/>
                  <a:pt x="427" y="541"/>
                </a:cubicBezTo>
                <a:cubicBezTo>
                  <a:pt x="429" y="541"/>
                  <a:pt x="431" y="539"/>
                  <a:pt x="431" y="537"/>
                </a:cubicBezTo>
                <a:close/>
                <a:moveTo>
                  <a:pt x="425" y="550"/>
                </a:moveTo>
                <a:cubicBezTo>
                  <a:pt x="425" y="548"/>
                  <a:pt x="423" y="546"/>
                  <a:pt x="420" y="546"/>
                </a:cubicBezTo>
                <a:cubicBezTo>
                  <a:pt x="418" y="546"/>
                  <a:pt x="416" y="548"/>
                  <a:pt x="416" y="550"/>
                </a:cubicBezTo>
                <a:cubicBezTo>
                  <a:pt x="416" y="553"/>
                  <a:pt x="418" y="555"/>
                  <a:pt x="420" y="555"/>
                </a:cubicBezTo>
                <a:cubicBezTo>
                  <a:pt x="423" y="555"/>
                  <a:pt x="425" y="553"/>
                  <a:pt x="425" y="550"/>
                </a:cubicBezTo>
                <a:close/>
                <a:moveTo>
                  <a:pt x="438" y="523"/>
                </a:moveTo>
                <a:cubicBezTo>
                  <a:pt x="438" y="521"/>
                  <a:pt x="436" y="519"/>
                  <a:pt x="434" y="519"/>
                </a:cubicBezTo>
                <a:cubicBezTo>
                  <a:pt x="431" y="519"/>
                  <a:pt x="429" y="521"/>
                  <a:pt x="429" y="523"/>
                </a:cubicBezTo>
                <a:cubicBezTo>
                  <a:pt x="429" y="526"/>
                  <a:pt x="431" y="528"/>
                  <a:pt x="434" y="528"/>
                </a:cubicBezTo>
                <a:cubicBezTo>
                  <a:pt x="436" y="528"/>
                  <a:pt x="438" y="526"/>
                  <a:pt x="438" y="523"/>
                </a:cubicBezTo>
                <a:close/>
                <a:moveTo>
                  <a:pt x="459" y="509"/>
                </a:moveTo>
                <a:cubicBezTo>
                  <a:pt x="459" y="507"/>
                  <a:pt x="457" y="505"/>
                  <a:pt x="454" y="505"/>
                </a:cubicBezTo>
                <a:cubicBezTo>
                  <a:pt x="452" y="505"/>
                  <a:pt x="450" y="507"/>
                  <a:pt x="450" y="509"/>
                </a:cubicBezTo>
                <a:cubicBezTo>
                  <a:pt x="450" y="512"/>
                  <a:pt x="452" y="514"/>
                  <a:pt x="454" y="514"/>
                </a:cubicBezTo>
                <a:cubicBezTo>
                  <a:pt x="457" y="514"/>
                  <a:pt x="459" y="512"/>
                  <a:pt x="459" y="509"/>
                </a:cubicBezTo>
                <a:close/>
                <a:moveTo>
                  <a:pt x="418" y="564"/>
                </a:moveTo>
                <a:cubicBezTo>
                  <a:pt x="418" y="561"/>
                  <a:pt x="416" y="559"/>
                  <a:pt x="413" y="559"/>
                </a:cubicBezTo>
                <a:cubicBezTo>
                  <a:pt x="411" y="559"/>
                  <a:pt x="409" y="561"/>
                  <a:pt x="409" y="564"/>
                </a:cubicBezTo>
                <a:cubicBezTo>
                  <a:pt x="409" y="566"/>
                  <a:pt x="411" y="568"/>
                  <a:pt x="413" y="568"/>
                </a:cubicBezTo>
                <a:cubicBezTo>
                  <a:pt x="416" y="568"/>
                  <a:pt x="418" y="566"/>
                  <a:pt x="418" y="564"/>
                </a:cubicBezTo>
                <a:close/>
                <a:moveTo>
                  <a:pt x="445" y="509"/>
                </a:moveTo>
                <a:cubicBezTo>
                  <a:pt x="445" y="507"/>
                  <a:pt x="443" y="505"/>
                  <a:pt x="441" y="505"/>
                </a:cubicBezTo>
                <a:cubicBezTo>
                  <a:pt x="438" y="505"/>
                  <a:pt x="436" y="507"/>
                  <a:pt x="436" y="509"/>
                </a:cubicBezTo>
                <a:cubicBezTo>
                  <a:pt x="436" y="512"/>
                  <a:pt x="438" y="514"/>
                  <a:pt x="441" y="514"/>
                </a:cubicBezTo>
                <a:cubicBezTo>
                  <a:pt x="443" y="514"/>
                  <a:pt x="445" y="512"/>
                  <a:pt x="445" y="509"/>
                </a:cubicBezTo>
                <a:close/>
                <a:moveTo>
                  <a:pt x="447" y="528"/>
                </a:moveTo>
                <a:cubicBezTo>
                  <a:pt x="450" y="528"/>
                  <a:pt x="452" y="526"/>
                  <a:pt x="452" y="523"/>
                </a:cubicBezTo>
                <a:cubicBezTo>
                  <a:pt x="452" y="521"/>
                  <a:pt x="450" y="519"/>
                  <a:pt x="447" y="519"/>
                </a:cubicBezTo>
                <a:cubicBezTo>
                  <a:pt x="445" y="519"/>
                  <a:pt x="443" y="521"/>
                  <a:pt x="443" y="523"/>
                </a:cubicBezTo>
                <a:cubicBezTo>
                  <a:pt x="443" y="526"/>
                  <a:pt x="445" y="528"/>
                  <a:pt x="447" y="528"/>
                </a:cubicBezTo>
                <a:close/>
                <a:moveTo>
                  <a:pt x="450" y="18"/>
                </a:moveTo>
                <a:cubicBezTo>
                  <a:pt x="450" y="21"/>
                  <a:pt x="452" y="23"/>
                  <a:pt x="454" y="23"/>
                </a:cubicBezTo>
                <a:cubicBezTo>
                  <a:pt x="457" y="23"/>
                  <a:pt x="459" y="21"/>
                  <a:pt x="459" y="18"/>
                </a:cubicBezTo>
                <a:cubicBezTo>
                  <a:pt x="459" y="16"/>
                  <a:pt x="457" y="14"/>
                  <a:pt x="454" y="14"/>
                </a:cubicBezTo>
                <a:cubicBezTo>
                  <a:pt x="452" y="14"/>
                  <a:pt x="450" y="16"/>
                  <a:pt x="450" y="18"/>
                </a:cubicBezTo>
                <a:close/>
                <a:moveTo>
                  <a:pt x="477" y="18"/>
                </a:moveTo>
                <a:cubicBezTo>
                  <a:pt x="477" y="21"/>
                  <a:pt x="479" y="23"/>
                  <a:pt x="481" y="23"/>
                </a:cubicBezTo>
                <a:cubicBezTo>
                  <a:pt x="484" y="23"/>
                  <a:pt x="486" y="21"/>
                  <a:pt x="486" y="18"/>
                </a:cubicBezTo>
                <a:cubicBezTo>
                  <a:pt x="486" y="16"/>
                  <a:pt x="484" y="14"/>
                  <a:pt x="481" y="14"/>
                </a:cubicBezTo>
                <a:cubicBezTo>
                  <a:pt x="479" y="14"/>
                  <a:pt x="477" y="16"/>
                  <a:pt x="477" y="18"/>
                </a:cubicBezTo>
                <a:close/>
                <a:moveTo>
                  <a:pt x="488" y="9"/>
                </a:moveTo>
                <a:cubicBezTo>
                  <a:pt x="491" y="9"/>
                  <a:pt x="493" y="7"/>
                  <a:pt x="493" y="5"/>
                </a:cubicBezTo>
                <a:cubicBezTo>
                  <a:pt x="493" y="2"/>
                  <a:pt x="491" y="0"/>
                  <a:pt x="488" y="0"/>
                </a:cubicBezTo>
                <a:cubicBezTo>
                  <a:pt x="486" y="0"/>
                  <a:pt x="484" y="2"/>
                  <a:pt x="484" y="5"/>
                </a:cubicBezTo>
                <a:cubicBezTo>
                  <a:pt x="484" y="7"/>
                  <a:pt x="486" y="9"/>
                  <a:pt x="488" y="9"/>
                </a:cubicBezTo>
                <a:close/>
                <a:moveTo>
                  <a:pt x="461" y="9"/>
                </a:moveTo>
                <a:cubicBezTo>
                  <a:pt x="463" y="9"/>
                  <a:pt x="465" y="7"/>
                  <a:pt x="465" y="5"/>
                </a:cubicBezTo>
                <a:cubicBezTo>
                  <a:pt x="465" y="2"/>
                  <a:pt x="463" y="0"/>
                  <a:pt x="461" y="0"/>
                </a:cubicBezTo>
                <a:cubicBezTo>
                  <a:pt x="458" y="0"/>
                  <a:pt x="456" y="2"/>
                  <a:pt x="456" y="5"/>
                </a:cubicBezTo>
                <a:cubicBezTo>
                  <a:pt x="456" y="7"/>
                  <a:pt x="458" y="9"/>
                  <a:pt x="461" y="9"/>
                </a:cubicBezTo>
                <a:close/>
                <a:moveTo>
                  <a:pt x="509" y="77"/>
                </a:moveTo>
                <a:cubicBezTo>
                  <a:pt x="511" y="77"/>
                  <a:pt x="513" y="75"/>
                  <a:pt x="513" y="73"/>
                </a:cubicBezTo>
                <a:cubicBezTo>
                  <a:pt x="513" y="70"/>
                  <a:pt x="511" y="68"/>
                  <a:pt x="509" y="68"/>
                </a:cubicBezTo>
                <a:cubicBezTo>
                  <a:pt x="506" y="68"/>
                  <a:pt x="504" y="70"/>
                  <a:pt x="504" y="73"/>
                </a:cubicBezTo>
                <a:cubicBezTo>
                  <a:pt x="504" y="75"/>
                  <a:pt x="506" y="77"/>
                  <a:pt x="509" y="77"/>
                </a:cubicBezTo>
                <a:close/>
                <a:moveTo>
                  <a:pt x="463" y="18"/>
                </a:moveTo>
                <a:cubicBezTo>
                  <a:pt x="463" y="21"/>
                  <a:pt x="465" y="23"/>
                  <a:pt x="468" y="23"/>
                </a:cubicBezTo>
                <a:cubicBezTo>
                  <a:pt x="470" y="23"/>
                  <a:pt x="472" y="21"/>
                  <a:pt x="472" y="18"/>
                </a:cubicBezTo>
                <a:cubicBezTo>
                  <a:pt x="472" y="16"/>
                  <a:pt x="470" y="14"/>
                  <a:pt x="468" y="14"/>
                </a:cubicBezTo>
                <a:cubicBezTo>
                  <a:pt x="465" y="14"/>
                  <a:pt x="463" y="16"/>
                  <a:pt x="463" y="18"/>
                </a:cubicBezTo>
                <a:close/>
                <a:moveTo>
                  <a:pt x="490" y="18"/>
                </a:moveTo>
                <a:cubicBezTo>
                  <a:pt x="490" y="21"/>
                  <a:pt x="492" y="23"/>
                  <a:pt x="495" y="23"/>
                </a:cubicBezTo>
                <a:cubicBezTo>
                  <a:pt x="497" y="23"/>
                  <a:pt x="500" y="21"/>
                  <a:pt x="500" y="18"/>
                </a:cubicBezTo>
                <a:cubicBezTo>
                  <a:pt x="500" y="16"/>
                  <a:pt x="497" y="14"/>
                  <a:pt x="495" y="14"/>
                </a:cubicBezTo>
                <a:cubicBezTo>
                  <a:pt x="492" y="14"/>
                  <a:pt x="490" y="16"/>
                  <a:pt x="490" y="18"/>
                </a:cubicBezTo>
                <a:close/>
                <a:moveTo>
                  <a:pt x="502" y="9"/>
                </a:moveTo>
                <a:cubicBezTo>
                  <a:pt x="504" y="9"/>
                  <a:pt x="506" y="7"/>
                  <a:pt x="506" y="5"/>
                </a:cubicBezTo>
                <a:cubicBezTo>
                  <a:pt x="506" y="2"/>
                  <a:pt x="504" y="0"/>
                  <a:pt x="502" y="0"/>
                </a:cubicBezTo>
                <a:cubicBezTo>
                  <a:pt x="499" y="0"/>
                  <a:pt x="497" y="2"/>
                  <a:pt x="497" y="5"/>
                </a:cubicBezTo>
                <a:cubicBezTo>
                  <a:pt x="497" y="7"/>
                  <a:pt x="499" y="9"/>
                  <a:pt x="502" y="9"/>
                </a:cubicBezTo>
                <a:close/>
                <a:moveTo>
                  <a:pt x="518" y="18"/>
                </a:moveTo>
                <a:cubicBezTo>
                  <a:pt x="518" y="21"/>
                  <a:pt x="520" y="23"/>
                  <a:pt x="522" y="23"/>
                </a:cubicBezTo>
                <a:cubicBezTo>
                  <a:pt x="525" y="23"/>
                  <a:pt x="527" y="21"/>
                  <a:pt x="527" y="18"/>
                </a:cubicBezTo>
                <a:cubicBezTo>
                  <a:pt x="527" y="16"/>
                  <a:pt x="525" y="14"/>
                  <a:pt x="522" y="14"/>
                </a:cubicBezTo>
                <a:cubicBezTo>
                  <a:pt x="520" y="14"/>
                  <a:pt x="518" y="16"/>
                  <a:pt x="518" y="18"/>
                </a:cubicBezTo>
                <a:close/>
                <a:moveTo>
                  <a:pt x="520" y="59"/>
                </a:moveTo>
                <a:cubicBezTo>
                  <a:pt x="520" y="57"/>
                  <a:pt x="518" y="55"/>
                  <a:pt x="515" y="55"/>
                </a:cubicBezTo>
                <a:cubicBezTo>
                  <a:pt x="513" y="55"/>
                  <a:pt x="511" y="57"/>
                  <a:pt x="511" y="59"/>
                </a:cubicBezTo>
                <a:cubicBezTo>
                  <a:pt x="511" y="62"/>
                  <a:pt x="513" y="64"/>
                  <a:pt x="515" y="64"/>
                </a:cubicBezTo>
                <a:cubicBezTo>
                  <a:pt x="518" y="64"/>
                  <a:pt x="520" y="62"/>
                  <a:pt x="520" y="59"/>
                </a:cubicBezTo>
                <a:close/>
                <a:moveTo>
                  <a:pt x="527" y="46"/>
                </a:moveTo>
                <a:cubicBezTo>
                  <a:pt x="527" y="43"/>
                  <a:pt x="525" y="41"/>
                  <a:pt x="522" y="41"/>
                </a:cubicBezTo>
                <a:cubicBezTo>
                  <a:pt x="520" y="41"/>
                  <a:pt x="518" y="43"/>
                  <a:pt x="518" y="46"/>
                </a:cubicBezTo>
                <a:cubicBezTo>
                  <a:pt x="518" y="48"/>
                  <a:pt x="520" y="50"/>
                  <a:pt x="522" y="50"/>
                </a:cubicBezTo>
                <a:cubicBezTo>
                  <a:pt x="525" y="50"/>
                  <a:pt x="527" y="48"/>
                  <a:pt x="527" y="46"/>
                </a:cubicBezTo>
                <a:close/>
                <a:moveTo>
                  <a:pt x="504" y="18"/>
                </a:moveTo>
                <a:cubicBezTo>
                  <a:pt x="504" y="21"/>
                  <a:pt x="506" y="23"/>
                  <a:pt x="509" y="23"/>
                </a:cubicBezTo>
                <a:cubicBezTo>
                  <a:pt x="511" y="23"/>
                  <a:pt x="513" y="21"/>
                  <a:pt x="513" y="18"/>
                </a:cubicBezTo>
                <a:cubicBezTo>
                  <a:pt x="513" y="16"/>
                  <a:pt x="511" y="14"/>
                  <a:pt x="509" y="14"/>
                </a:cubicBezTo>
                <a:cubicBezTo>
                  <a:pt x="506" y="14"/>
                  <a:pt x="504" y="16"/>
                  <a:pt x="504" y="18"/>
                </a:cubicBezTo>
                <a:close/>
                <a:moveTo>
                  <a:pt x="515" y="9"/>
                </a:moveTo>
                <a:cubicBezTo>
                  <a:pt x="518" y="9"/>
                  <a:pt x="520" y="7"/>
                  <a:pt x="520" y="5"/>
                </a:cubicBezTo>
                <a:cubicBezTo>
                  <a:pt x="520" y="2"/>
                  <a:pt x="518" y="0"/>
                  <a:pt x="515" y="0"/>
                </a:cubicBezTo>
                <a:cubicBezTo>
                  <a:pt x="513" y="0"/>
                  <a:pt x="511" y="2"/>
                  <a:pt x="511" y="5"/>
                </a:cubicBezTo>
                <a:cubicBezTo>
                  <a:pt x="511" y="7"/>
                  <a:pt x="513" y="9"/>
                  <a:pt x="515" y="9"/>
                </a:cubicBezTo>
                <a:close/>
                <a:moveTo>
                  <a:pt x="475" y="9"/>
                </a:moveTo>
                <a:cubicBezTo>
                  <a:pt x="477" y="9"/>
                  <a:pt x="479" y="7"/>
                  <a:pt x="479" y="5"/>
                </a:cubicBezTo>
                <a:cubicBezTo>
                  <a:pt x="479" y="2"/>
                  <a:pt x="477" y="0"/>
                  <a:pt x="475" y="0"/>
                </a:cubicBezTo>
                <a:cubicBezTo>
                  <a:pt x="472" y="0"/>
                  <a:pt x="470" y="2"/>
                  <a:pt x="470" y="5"/>
                </a:cubicBezTo>
                <a:cubicBezTo>
                  <a:pt x="470" y="7"/>
                  <a:pt x="472" y="9"/>
                  <a:pt x="475" y="9"/>
                </a:cubicBezTo>
                <a:close/>
                <a:moveTo>
                  <a:pt x="318" y="459"/>
                </a:moveTo>
                <a:cubicBezTo>
                  <a:pt x="320" y="459"/>
                  <a:pt x="322" y="457"/>
                  <a:pt x="322" y="455"/>
                </a:cubicBezTo>
                <a:cubicBezTo>
                  <a:pt x="322" y="452"/>
                  <a:pt x="320" y="450"/>
                  <a:pt x="318" y="450"/>
                </a:cubicBezTo>
                <a:cubicBezTo>
                  <a:pt x="315" y="450"/>
                  <a:pt x="313" y="452"/>
                  <a:pt x="313" y="455"/>
                </a:cubicBezTo>
                <a:cubicBezTo>
                  <a:pt x="313" y="457"/>
                  <a:pt x="315" y="459"/>
                  <a:pt x="318" y="459"/>
                </a:cubicBezTo>
                <a:close/>
                <a:moveTo>
                  <a:pt x="327" y="509"/>
                </a:moveTo>
                <a:cubicBezTo>
                  <a:pt x="327" y="512"/>
                  <a:pt x="329" y="514"/>
                  <a:pt x="332" y="514"/>
                </a:cubicBezTo>
                <a:cubicBezTo>
                  <a:pt x="334" y="514"/>
                  <a:pt x="336" y="512"/>
                  <a:pt x="336" y="509"/>
                </a:cubicBezTo>
                <a:cubicBezTo>
                  <a:pt x="336" y="507"/>
                  <a:pt x="334" y="505"/>
                  <a:pt x="332" y="505"/>
                </a:cubicBezTo>
                <a:cubicBezTo>
                  <a:pt x="329" y="505"/>
                  <a:pt x="327" y="507"/>
                  <a:pt x="327" y="509"/>
                </a:cubicBezTo>
                <a:close/>
                <a:moveTo>
                  <a:pt x="307" y="332"/>
                </a:moveTo>
                <a:cubicBezTo>
                  <a:pt x="307" y="335"/>
                  <a:pt x="309" y="337"/>
                  <a:pt x="311" y="337"/>
                </a:cubicBezTo>
                <a:cubicBezTo>
                  <a:pt x="314" y="337"/>
                  <a:pt x="316" y="335"/>
                  <a:pt x="316" y="332"/>
                </a:cubicBezTo>
                <a:cubicBezTo>
                  <a:pt x="316" y="330"/>
                  <a:pt x="314" y="328"/>
                  <a:pt x="311" y="328"/>
                </a:cubicBezTo>
                <a:cubicBezTo>
                  <a:pt x="309" y="328"/>
                  <a:pt x="307" y="330"/>
                  <a:pt x="307" y="332"/>
                </a:cubicBezTo>
                <a:close/>
                <a:moveTo>
                  <a:pt x="311" y="418"/>
                </a:moveTo>
                <a:cubicBezTo>
                  <a:pt x="314" y="418"/>
                  <a:pt x="316" y="416"/>
                  <a:pt x="316" y="414"/>
                </a:cubicBezTo>
                <a:cubicBezTo>
                  <a:pt x="316" y="411"/>
                  <a:pt x="314" y="409"/>
                  <a:pt x="311" y="409"/>
                </a:cubicBezTo>
                <a:cubicBezTo>
                  <a:pt x="309" y="409"/>
                  <a:pt x="307" y="411"/>
                  <a:pt x="307" y="414"/>
                </a:cubicBezTo>
                <a:cubicBezTo>
                  <a:pt x="307" y="416"/>
                  <a:pt x="309" y="418"/>
                  <a:pt x="311" y="418"/>
                </a:cubicBezTo>
                <a:close/>
                <a:moveTo>
                  <a:pt x="332" y="487"/>
                </a:moveTo>
                <a:cubicBezTo>
                  <a:pt x="334" y="487"/>
                  <a:pt x="336" y="485"/>
                  <a:pt x="336" y="482"/>
                </a:cubicBezTo>
                <a:cubicBezTo>
                  <a:pt x="336" y="480"/>
                  <a:pt x="334" y="478"/>
                  <a:pt x="332" y="478"/>
                </a:cubicBezTo>
                <a:cubicBezTo>
                  <a:pt x="329" y="478"/>
                  <a:pt x="327" y="480"/>
                  <a:pt x="327" y="482"/>
                </a:cubicBezTo>
                <a:cubicBezTo>
                  <a:pt x="327" y="485"/>
                  <a:pt x="329" y="487"/>
                  <a:pt x="332" y="487"/>
                </a:cubicBezTo>
                <a:close/>
                <a:moveTo>
                  <a:pt x="325" y="473"/>
                </a:moveTo>
                <a:cubicBezTo>
                  <a:pt x="327" y="473"/>
                  <a:pt x="329" y="471"/>
                  <a:pt x="329" y="468"/>
                </a:cubicBezTo>
                <a:cubicBezTo>
                  <a:pt x="329" y="466"/>
                  <a:pt x="327" y="464"/>
                  <a:pt x="325" y="464"/>
                </a:cubicBezTo>
                <a:cubicBezTo>
                  <a:pt x="322" y="464"/>
                  <a:pt x="320" y="466"/>
                  <a:pt x="320" y="468"/>
                </a:cubicBezTo>
                <a:cubicBezTo>
                  <a:pt x="320" y="471"/>
                  <a:pt x="322" y="473"/>
                  <a:pt x="325" y="473"/>
                </a:cubicBezTo>
                <a:close/>
                <a:moveTo>
                  <a:pt x="309" y="291"/>
                </a:moveTo>
                <a:cubicBezTo>
                  <a:pt x="309" y="289"/>
                  <a:pt x="307" y="287"/>
                  <a:pt x="304" y="287"/>
                </a:cubicBezTo>
                <a:cubicBezTo>
                  <a:pt x="302" y="287"/>
                  <a:pt x="300" y="289"/>
                  <a:pt x="300" y="291"/>
                </a:cubicBezTo>
                <a:cubicBezTo>
                  <a:pt x="300" y="294"/>
                  <a:pt x="302" y="296"/>
                  <a:pt x="304" y="296"/>
                </a:cubicBezTo>
                <a:cubicBezTo>
                  <a:pt x="307" y="296"/>
                  <a:pt x="309" y="294"/>
                  <a:pt x="309" y="291"/>
                </a:cubicBezTo>
                <a:close/>
                <a:moveTo>
                  <a:pt x="277" y="323"/>
                </a:moveTo>
                <a:cubicBezTo>
                  <a:pt x="280" y="323"/>
                  <a:pt x="282" y="321"/>
                  <a:pt x="282" y="318"/>
                </a:cubicBezTo>
                <a:cubicBezTo>
                  <a:pt x="282" y="316"/>
                  <a:pt x="280" y="314"/>
                  <a:pt x="277" y="314"/>
                </a:cubicBezTo>
                <a:cubicBezTo>
                  <a:pt x="275" y="314"/>
                  <a:pt x="273" y="316"/>
                  <a:pt x="273" y="318"/>
                </a:cubicBezTo>
                <a:cubicBezTo>
                  <a:pt x="273" y="321"/>
                  <a:pt x="275" y="323"/>
                  <a:pt x="277" y="323"/>
                </a:cubicBezTo>
                <a:close/>
                <a:moveTo>
                  <a:pt x="302" y="305"/>
                </a:moveTo>
                <a:cubicBezTo>
                  <a:pt x="302" y="302"/>
                  <a:pt x="300" y="300"/>
                  <a:pt x="297" y="300"/>
                </a:cubicBezTo>
                <a:cubicBezTo>
                  <a:pt x="295" y="300"/>
                  <a:pt x="293" y="302"/>
                  <a:pt x="293" y="305"/>
                </a:cubicBezTo>
                <a:cubicBezTo>
                  <a:pt x="293" y="307"/>
                  <a:pt x="295" y="309"/>
                  <a:pt x="297" y="309"/>
                </a:cubicBezTo>
                <a:cubicBezTo>
                  <a:pt x="300" y="309"/>
                  <a:pt x="302" y="307"/>
                  <a:pt x="302" y="305"/>
                </a:cubicBezTo>
                <a:close/>
                <a:moveTo>
                  <a:pt x="259" y="318"/>
                </a:moveTo>
                <a:cubicBezTo>
                  <a:pt x="259" y="321"/>
                  <a:pt x="261" y="323"/>
                  <a:pt x="263" y="323"/>
                </a:cubicBezTo>
                <a:cubicBezTo>
                  <a:pt x="266" y="323"/>
                  <a:pt x="268" y="321"/>
                  <a:pt x="268" y="318"/>
                </a:cubicBezTo>
                <a:cubicBezTo>
                  <a:pt x="268" y="316"/>
                  <a:pt x="266" y="314"/>
                  <a:pt x="263" y="314"/>
                </a:cubicBezTo>
                <a:cubicBezTo>
                  <a:pt x="261" y="314"/>
                  <a:pt x="259" y="316"/>
                  <a:pt x="259" y="318"/>
                </a:cubicBezTo>
                <a:close/>
                <a:moveTo>
                  <a:pt x="275" y="305"/>
                </a:moveTo>
                <a:cubicBezTo>
                  <a:pt x="275" y="302"/>
                  <a:pt x="273" y="300"/>
                  <a:pt x="270" y="300"/>
                </a:cubicBezTo>
                <a:cubicBezTo>
                  <a:pt x="268" y="300"/>
                  <a:pt x="266" y="302"/>
                  <a:pt x="266" y="305"/>
                </a:cubicBezTo>
                <a:cubicBezTo>
                  <a:pt x="266" y="307"/>
                  <a:pt x="268" y="309"/>
                  <a:pt x="270" y="309"/>
                </a:cubicBezTo>
                <a:cubicBezTo>
                  <a:pt x="273" y="309"/>
                  <a:pt x="275" y="307"/>
                  <a:pt x="275" y="305"/>
                </a:cubicBezTo>
                <a:close/>
                <a:moveTo>
                  <a:pt x="295" y="318"/>
                </a:moveTo>
                <a:cubicBezTo>
                  <a:pt x="295" y="316"/>
                  <a:pt x="293" y="314"/>
                  <a:pt x="291" y="314"/>
                </a:cubicBezTo>
                <a:cubicBezTo>
                  <a:pt x="288" y="314"/>
                  <a:pt x="286" y="316"/>
                  <a:pt x="286" y="318"/>
                </a:cubicBezTo>
                <a:cubicBezTo>
                  <a:pt x="286" y="321"/>
                  <a:pt x="288" y="323"/>
                  <a:pt x="291" y="323"/>
                </a:cubicBezTo>
                <a:cubicBezTo>
                  <a:pt x="293" y="323"/>
                  <a:pt x="295" y="321"/>
                  <a:pt x="295" y="318"/>
                </a:cubicBezTo>
                <a:close/>
                <a:moveTo>
                  <a:pt x="284" y="364"/>
                </a:moveTo>
                <a:cubicBezTo>
                  <a:pt x="286" y="364"/>
                  <a:pt x="288" y="362"/>
                  <a:pt x="288" y="359"/>
                </a:cubicBezTo>
                <a:cubicBezTo>
                  <a:pt x="288" y="357"/>
                  <a:pt x="286" y="355"/>
                  <a:pt x="284" y="355"/>
                </a:cubicBezTo>
                <a:cubicBezTo>
                  <a:pt x="281" y="355"/>
                  <a:pt x="279" y="357"/>
                  <a:pt x="279" y="359"/>
                </a:cubicBezTo>
                <a:cubicBezTo>
                  <a:pt x="279" y="362"/>
                  <a:pt x="281" y="364"/>
                  <a:pt x="284" y="364"/>
                </a:cubicBezTo>
                <a:close/>
                <a:moveTo>
                  <a:pt x="356" y="659"/>
                </a:moveTo>
                <a:cubicBezTo>
                  <a:pt x="356" y="657"/>
                  <a:pt x="354" y="655"/>
                  <a:pt x="352" y="655"/>
                </a:cubicBezTo>
                <a:cubicBezTo>
                  <a:pt x="349" y="655"/>
                  <a:pt x="347" y="657"/>
                  <a:pt x="347" y="659"/>
                </a:cubicBezTo>
                <a:cubicBezTo>
                  <a:pt x="347" y="662"/>
                  <a:pt x="349" y="664"/>
                  <a:pt x="352" y="664"/>
                </a:cubicBezTo>
                <a:cubicBezTo>
                  <a:pt x="354" y="664"/>
                  <a:pt x="356" y="662"/>
                  <a:pt x="356" y="659"/>
                </a:cubicBezTo>
                <a:close/>
                <a:moveTo>
                  <a:pt x="370" y="605"/>
                </a:moveTo>
                <a:cubicBezTo>
                  <a:pt x="370" y="602"/>
                  <a:pt x="368" y="600"/>
                  <a:pt x="366" y="600"/>
                </a:cubicBezTo>
                <a:cubicBezTo>
                  <a:pt x="363" y="600"/>
                  <a:pt x="361" y="602"/>
                  <a:pt x="361" y="605"/>
                </a:cubicBezTo>
                <a:cubicBezTo>
                  <a:pt x="361" y="607"/>
                  <a:pt x="363" y="609"/>
                  <a:pt x="366" y="609"/>
                </a:cubicBezTo>
                <a:cubicBezTo>
                  <a:pt x="368" y="609"/>
                  <a:pt x="370" y="607"/>
                  <a:pt x="370" y="605"/>
                </a:cubicBezTo>
                <a:close/>
                <a:moveTo>
                  <a:pt x="391" y="591"/>
                </a:moveTo>
                <a:cubicBezTo>
                  <a:pt x="391" y="589"/>
                  <a:pt x="389" y="587"/>
                  <a:pt x="386" y="587"/>
                </a:cubicBezTo>
                <a:cubicBezTo>
                  <a:pt x="384" y="587"/>
                  <a:pt x="381" y="589"/>
                  <a:pt x="381" y="591"/>
                </a:cubicBezTo>
                <a:cubicBezTo>
                  <a:pt x="381" y="594"/>
                  <a:pt x="384" y="596"/>
                  <a:pt x="386" y="596"/>
                </a:cubicBezTo>
                <a:cubicBezTo>
                  <a:pt x="389" y="596"/>
                  <a:pt x="391" y="594"/>
                  <a:pt x="391" y="591"/>
                </a:cubicBezTo>
                <a:close/>
                <a:moveTo>
                  <a:pt x="372" y="623"/>
                </a:moveTo>
                <a:cubicBezTo>
                  <a:pt x="375" y="623"/>
                  <a:pt x="377" y="621"/>
                  <a:pt x="377" y="619"/>
                </a:cubicBezTo>
                <a:cubicBezTo>
                  <a:pt x="377" y="616"/>
                  <a:pt x="375" y="614"/>
                  <a:pt x="372" y="614"/>
                </a:cubicBezTo>
                <a:cubicBezTo>
                  <a:pt x="370" y="614"/>
                  <a:pt x="368" y="616"/>
                  <a:pt x="368" y="619"/>
                </a:cubicBezTo>
                <a:cubicBezTo>
                  <a:pt x="368" y="621"/>
                  <a:pt x="370" y="623"/>
                  <a:pt x="372" y="623"/>
                </a:cubicBezTo>
                <a:close/>
                <a:moveTo>
                  <a:pt x="384" y="605"/>
                </a:moveTo>
                <a:cubicBezTo>
                  <a:pt x="384" y="602"/>
                  <a:pt x="382" y="600"/>
                  <a:pt x="379" y="600"/>
                </a:cubicBezTo>
                <a:cubicBezTo>
                  <a:pt x="377" y="600"/>
                  <a:pt x="375" y="602"/>
                  <a:pt x="375" y="605"/>
                </a:cubicBezTo>
                <a:cubicBezTo>
                  <a:pt x="375" y="607"/>
                  <a:pt x="377" y="609"/>
                  <a:pt x="379" y="609"/>
                </a:cubicBezTo>
                <a:cubicBezTo>
                  <a:pt x="382" y="609"/>
                  <a:pt x="384" y="607"/>
                  <a:pt x="384" y="605"/>
                </a:cubicBezTo>
                <a:close/>
                <a:moveTo>
                  <a:pt x="397" y="578"/>
                </a:moveTo>
                <a:cubicBezTo>
                  <a:pt x="397" y="575"/>
                  <a:pt x="395" y="573"/>
                  <a:pt x="393" y="573"/>
                </a:cubicBezTo>
                <a:cubicBezTo>
                  <a:pt x="390" y="573"/>
                  <a:pt x="388" y="575"/>
                  <a:pt x="388" y="578"/>
                </a:cubicBezTo>
                <a:cubicBezTo>
                  <a:pt x="388" y="580"/>
                  <a:pt x="390" y="582"/>
                  <a:pt x="393" y="582"/>
                </a:cubicBezTo>
                <a:cubicBezTo>
                  <a:pt x="395" y="582"/>
                  <a:pt x="397" y="580"/>
                  <a:pt x="397" y="578"/>
                </a:cubicBezTo>
                <a:close/>
                <a:moveTo>
                  <a:pt x="404" y="564"/>
                </a:moveTo>
                <a:cubicBezTo>
                  <a:pt x="404" y="561"/>
                  <a:pt x="402" y="559"/>
                  <a:pt x="400" y="559"/>
                </a:cubicBezTo>
                <a:cubicBezTo>
                  <a:pt x="397" y="559"/>
                  <a:pt x="395" y="561"/>
                  <a:pt x="395" y="564"/>
                </a:cubicBezTo>
                <a:cubicBezTo>
                  <a:pt x="395" y="566"/>
                  <a:pt x="397" y="568"/>
                  <a:pt x="400" y="568"/>
                </a:cubicBezTo>
                <a:cubicBezTo>
                  <a:pt x="402" y="568"/>
                  <a:pt x="404" y="566"/>
                  <a:pt x="404" y="564"/>
                </a:cubicBezTo>
                <a:close/>
                <a:moveTo>
                  <a:pt x="332" y="650"/>
                </a:moveTo>
                <a:cubicBezTo>
                  <a:pt x="334" y="650"/>
                  <a:pt x="336" y="648"/>
                  <a:pt x="336" y="646"/>
                </a:cubicBezTo>
                <a:cubicBezTo>
                  <a:pt x="336" y="643"/>
                  <a:pt x="334" y="641"/>
                  <a:pt x="332" y="641"/>
                </a:cubicBezTo>
                <a:cubicBezTo>
                  <a:pt x="329" y="641"/>
                  <a:pt x="327" y="643"/>
                  <a:pt x="327" y="646"/>
                </a:cubicBezTo>
                <a:cubicBezTo>
                  <a:pt x="327" y="648"/>
                  <a:pt x="329" y="650"/>
                  <a:pt x="332" y="650"/>
                </a:cubicBezTo>
                <a:close/>
                <a:moveTo>
                  <a:pt x="343" y="659"/>
                </a:moveTo>
                <a:cubicBezTo>
                  <a:pt x="343" y="657"/>
                  <a:pt x="341" y="655"/>
                  <a:pt x="338" y="655"/>
                </a:cubicBezTo>
                <a:cubicBezTo>
                  <a:pt x="336" y="655"/>
                  <a:pt x="334" y="657"/>
                  <a:pt x="334" y="659"/>
                </a:cubicBezTo>
                <a:cubicBezTo>
                  <a:pt x="334" y="662"/>
                  <a:pt x="336" y="664"/>
                  <a:pt x="338" y="664"/>
                </a:cubicBezTo>
                <a:cubicBezTo>
                  <a:pt x="341" y="664"/>
                  <a:pt x="343" y="662"/>
                  <a:pt x="343" y="659"/>
                </a:cubicBezTo>
                <a:close/>
                <a:moveTo>
                  <a:pt x="345" y="678"/>
                </a:moveTo>
                <a:cubicBezTo>
                  <a:pt x="348" y="678"/>
                  <a:pt x="350" y="676"/>
                  <a:pt x="350" y="673"/>
                </a:cubicBezTo>
                <a:cubicBezTo>
                  <a:pt x="350" y="671"/>
                  <a:pt x="348" y="669"/>
                  <a:pt x="345" y="669"/>
                </a:cubicBezTo>
                <a:cubicBezTo>
                  <a:pt x="343" y="669"/>
                  <a:pt x="341" y="671"/>
                  <a:pt x="341" y="673"/>
                </a:cubicBezTo>
                <a:cubicBezTo>
                  <a:pt x="341" y="676"/>
                  <a:pt x="343" y="678"/>
                  <a:pt x="345" y="678"/>
                </a:cubicBezTo>
                <a:close/>
                <a:moveTo>
                  <a:pt x="263" y="296"/>
                </a:moveTo>
                <a:cubicBezTo>
                  <a:pt x="266" y="296"/>
                  <a:pt x="268" y="294"/>
                  <a:pt x="268" y="291"/>
                </a:cubicBezTo>
                <a:cubicBezTo>
                  <a:pt x="268" y="289"/>
                  <a:pt x="266" y="287"/>
                  <a:pt x="263" y="287"/>
                </a:cubicBezTo>
                <a:cubicBezTo>
                  <a:pt x="261" y="287"/>
                  <a:pt x="259" y="289"/>
                  <a:pt x="259" y="291"/>
                </a:cubicBezTo>
                <a:cubicBezTo>
                  <a:pt x="259" y="294"/>
                  <a:pt x="261" y="296"/>
                  <a:pt x="263" y="296"/>
                </a:cubicBezTo>
                <a:close/>
                <a:moveTo>
                  <a:pt x="332" y="678"/>
                </a:moveTo>
                <a:cubicBezTo>
                  <a:pt x="334" y="678"/>
                  <a:pt x="336" y="676"/>
                  <a:pt x="336" y="673"/>
                </a:cubicBezTo>
                <a:cubicBezTo>
                  <a:pt x="336" y="671"/>
                  <a:pt x="334" y="669"/>
                  <a:pt x="332" y="669"/>
                </a:cubicBezTo>
                <a:cubicBezTo>
                  <a:pt x="329" y="669"/>
                  <a:pt x="327" y="671"/>
                  <a:pt x="327" y="673"/>
                </a:cubicBezTo>
                <a:cubicBezTo>
                  <a:pt x="327" y="676"/>
                  <a:pt x="329" y="678"/>
                  <a:pt x="332" y="678"/>
                </a:cubicBezTo>
                <a:close/>
                <a:moveTo>
                  <a:pt x="406" y="582"/>
                </a:moveTo>
                <a:cubicBezTo>
                  <a:pt x="409" y="582"/>
                  <a:pt x="411" y="580"/>
                  <a:pt x="411" y="578"/>
                </a:cubicBezTo>
                <a:cubicBezTo>
                  <a:pt x="411" y="575"/>
                  <a:pt x="409" y="573"/>
                  <a:pt x="406" y="573"/>
                </a:cubicBezTo>
                <a:cubicBezTo>
                  <a:pt x="404" y="573"/>
                  <a:pt x="402" y="575"/>
                  <a:pt x="402" y="578"/>
                </a:cubicBezTo>
                <a:cubicBezTo>
                  <a:pt x="402" y="580"/>
                  <a:pt x="404" y="582"/>
                  <a:pt x="406" y="582"/>
                </a:cubicBezTo>
                <a:close/>
                <a:moveTo>
                  <a:pt x="356" y="632"/>
                </a:moveTo>
                <a:cubicBezTo>
                  <a:pt x="356" y="630"/>
                  <a:pt x="354" y="628"/>
                  <a:pt x="352" y="628"/>
                </a:cubicBezTo>
                <a:cubicBezTo>
                  <a:pt x="349" y="628"/>
                  <a:pt x="347" y="630"/>
                  <a:pt x="347" y="632"/>
                </a:cubicBezTo>
                <a:cubicBezTo>
                  <a:pt x="347" y="635"/>
                  <a:pt x="349" y="637"/>
                  <a:pt x="352" y="637"/>
                </a:cubicBezTo>
                <a:cubicBezTo>
                  <a:pt x="354" y="637"/>
                  <a:pt x="356" y="635"/>
                  <a:pt x="356" y="632"/>
                </a:cubicBezTo>
                <a:close/>
                <a:moveTo>
                  <a:pt x="363" y="619"/>
                </a:moveTo>
                <a:cubicBezTo>
                  <a:pt x="363" y="616"/>
                  <a:pt x="361" y="614"/>
                  <a:pt x="359" y="614"/>
                </a:cubicBezTo>
                <a:cubicBezTo>
                  <a:pt x="356" y="614"/>
                  <a:pt x="354" y="616"/>
                  <a:pt x="354" y="619"/>
                </a:cubicBezTo>
                <a:cubicBezTo>
                  <a:pt x="354" y="621"/>
                  <a:pt x="356" y="623"/>
                  <a:pt x="359" y="623"/>
                </a:cubicBezTo>
                <a:cubicBezTo>
                  <a:pt x="361" y="623"/>
                  <a:pt x="363" y="621"/>
                  <a:pt x="363" y="619"/>
                </a:cubicBezTo>
                <a:close/>
                <a:moveTo>
                  <a:pt x="202" y="37"/>
                </a:moveTo>
                <a:cubicBezTo>
                  <a:pt x="205" y="37"/>
                  <a:pt x="207" y="34"/>
                  <a:pt x="207" y="32"/>
                </a:cubicBezTo>
                <a:cubicBezTo>
                  <a:pt x="207" y="29"/>
                  <a:pt x="205" y="27"/>
                  <a:pt x="202" y="27"/>
                </a:cubicBezTo>
                <a:cubicBezTo>
                  <a:pt x="200" y="27"/>
                  <a:pt x="198" y="29"/>
                  <a:pt x="198" y="32"/>
                </a:cubicBezTo>
                <a:cubicBezTo>
                  <a:pt x="198" y="34"/>
                  <a:pt x="200" y="37"/>
                  <a:pt x="202" y="37"/>
                </a:cubicBezTo>
                <a:close/>
                <a:moveTo>
                  <a:pt x="204" y="100"/>
                </a:moveTo>
                <a:cubicBezTo>
                  <a:pt x="204" y="103"/>
                  <a:pt x="206" y="105"/>
                  <a:pt x="209" y="105"/>
                </a:cubicBezTo>
                <a:cubicBezTo>
                  <a:pt x="211" y="105"/>
                  <a:pt x="214" y="103"/>
                  <a:pt x="214" y="100"/>
                </a:cubicBezTo>
                <a:cubicBezTo>
                  <a:pt x="214" y="98"/>
                  <a:pt x="211" y="96"/>
                  <a:pt x="209" y="96"/>
                </a:cubicBezTo>
                <a:cubicBezTo>
                  <a:pt x="206" y="96"/>
                  <a:pt x="204" y="98"/>
                  <a:pt x="204" y="100"/>
                </a:cubicBezTo>
                <a:close/>
                <a:moveTo>
                  <a:pt x="223" y="77"/>
                </a:moveTo>
                <a:cubicBezTo>
                  <a:pt x="225" y="77"/>
                  <a:pt x="227" y="75"/>
                  <a:pt x="227" y="73"/>
                </a:cubicBezTo>
                <a:cubicBezTo>
                  <a:pt x="227" y="70"/>
                  <a:pt x="225" y="68"/>
                  <a:pt x="223" y="68"/>
                </a:cubicBezTo>
                <a:cubicBezTo>
                  <a:pt x="220" y="68"/>
                  <a:pt x="218" y="70"/>
                  <a:pt x="218" y="73"/>
                </a:cubicBezTo>
                <a:cubicBezTo>
                  <a:pt x="218" y="75"/>
                  <a:pt x="220" y="77"/>
                  <a:pt x="223" y="77"/>
                </a:cubicBezTo>
                <a:close/>
                <a:moveTo>
                  <a:pt x="216" y="91"/>
                </a:moveTo>
                <a:cubicBezTo>
                  <a:pt x="218" y="91"/>
                  <a:pt x="220" y="89"/>
                  <a:pt x="220" y="87"/>
                </a:cubicBezTo>
                <a:cubicBezTo>
                  <a:pt x="220" y="84"/>
                  <a:pt x="218" y="82"/>
                  <a:pt x="216" y="82"/>
                </a:cubicBezTo>
                <a:cubicBezTo>
                  <a:pt x="213" y="82"/>
                  <a:pt x="211" y="84"/>
                  <a:pt x="211" y="87"/>
                </a:cubicBezTo>
                <a:cubicBezTo>
                  <a:pt x="211" y="89"/>
                  <a:pt x="213" y="91"/>
                  <a:pt x="216" y="91"/>
                </a:cubicBezTo>
                <a:close/>
                <a:moveTo>
                  <a:pt x="202" y="64"/>
                </a:moveTo>
                <a:cubicBezTo>
                  <a:pt x="205" y="64"/>
                  <a:pt x="207" y="62"/>
                  <a:pt x="207" y="59"/>
                </a:cubicBezTo>
                <a:cubicBezTo>
                  <a:pt x="207" y="57"/>
                  <a:pt x="205" y="55"/>
                  <a:pt x="202" y="55"/>
                </a:cubicBezTo>
                <a:cubicBezTo>
                  <a:pt x="200" y="55"/>
                  <a:pt x="198" y="57"/>
                  <a:pt x="198" y="59"/>
                </a:cubicBezTo>
                <a:cubicBezTo>
                  <a:pt x="198" y="62"/>
                  <a:pt x="200" y="64"/>
                  <a:pt x="202" y="64"/>
                </a:cubicBezTo>
                <a:close/>
                <a:moveTo>
                  <a:pt x="191" y="73"/>
                </a:moveTo>
                <a:cubicBezTo>
                  <a:pt x="191" y="75"/>
                  <a:pt x="193" y="77"/>
                  <a:pt x="195" y="77"/>
                </a:cubicBezTo>
                <a:cubicBezTo>
                  <a:pt x="198" y="77"/>
                  <a:pt x="200" y="75"/>
                  <a:pt x="200" y="73"/>
                </a:cubicBezTo>
                <a:cubicBezTo>
                  <a:pt x="200" y="70"/>
                  <a:pt x="198" y="68"/>
                  <a:pt x="195" y="68"/>
                </a:cubicBezTo>
                <a:cubicBezTo>
                  <a:pt x="193" y="68"/>
                  <a:pt x="191" y="70"/>
                  <a:pt x="191" y="73"/>
                </a:cubicBezTo>
                <a:close/>
                <a:moveTo>
                  <a:pt x="184" y="59"/>
                </a:moveTo>
                <a:cubicBezTo>
                  <a:pt x="184" y="62"/>
                  <a:pt x="186" y="64"/>
                  <a:pt x="189" y="64"/>
                </a:cubicBezTo>
                <a:cubicBezTo>
                  <a:pt x="191" y="64"/>
                  <a:pt x="193" y="62"/>
                  <a:pt x="193" y="59"/>
                </a:cubicBezTo>
                <a:cubicBezTo>
                  <a:pt x="193" y="57"/>
                  <a:pt x="191" y="55"/>
                  <a:pt x="189" y="55"/>
                </a:cubicBezTo>
                <a:cubicBezTo>
                  <a:pt x="186" y="55"/>
                  <a:pt x="184" y="57"/>
                  <a:pt x="184" y="59"/>
                </a:cubicBezTo>
                <a:close/>
                <a:moveTo>
                  <a:pt x="245" y="46"/>
                </a:moveTo>
                <a:cubicBezTo>
                  <a:pt x="245" y="48"/>
                  <a:pt x="247" y="50"/>
                  <a:pt x="250" y="50"/>
                </a:cubicBezTo>
                <a:cubicBezTo>
                  <a:pt x="252" y="50"/>
                  <a:pt x="254" y="48"/>
                  <a:pt x="254" y="46"/>
                </a:cubicBezTo>
                <a:cubicBezTo>
                  <a:pt x="254" y="43"/>
                  <a:pt x="252" y="41"/>
                  <a:pt x="250" y="41"/>
                </a:cubicBezTo>
                <a:cubicBezTo>
                  <a:pt x="247" y="41"/>
                  <a:pt x="245" y="43"/>
                  <a:pt x="245" y="46"/>
                </a:cubicBezTo>
                <a:close/>
                <a:moveTo>
                  <a:pt x="243" y="37"/>
                </a:moveTo>
                <a:cubicBezTo>
                  <a:pt x="246" y="37"/>
                  <a:pt x="248" y="34"/>
                  <a:pt x="248" y="32"/>
                </a:cubicBezTo>
                <a:cubicBezTo>
                  <a:pt x="248" y="29"/>
                  <a:pt x="246" y="27"/>
                  <a:pt x="243" y="27"/>
                </a:cubicBezTo>
                <a:cubicBezTo>
                  <a:pt x="240" y="27"/>
                  <a:pt x="238" y="29"/>
                  <a:pt x="238" y="32"/>
                </a:cubicBezTo>
                <a:cubicBezTo>
                  <a:pt x="238" y="34"/>
                  <a:pt x="240" y="37"/>
                  <a:pt x="243" y="37"/>
                </a:cubicBezTo>
                <a:close/>
                <a:moveTo>
                  <a:pt x="447" y="9"/>
                </a:moveTo>
                <a:cubicBezTo>
                  <a:pt x="450" y="9"/>
                  <a:pt x="452" y="7"/>
                  <a:pt x="452" y="5"/>
                </a:cubicBezTo>
                <a:cubicBezTo>
                  <a:pt x="452" y="2"/>
                  <a:pt x="450" y="0"/>
                  <a:pt x="447" y="0"/>
                </a:cubicBezTo>
                <a:cubicBezTo>
                  <a:pt x="445" y="0"/>
                  <a:pt x="443" y="2"/>
                  <a:pt x="443" y="5"/>
                </a:cubicBezTo>
                <a:cubicBezTo>
                  <a:pt x="443" y="7"/>
                  <a:pt x="445" y="9"/>
                  <a:pt x="447" y="9"/>
                </a:cubicBezTo>
                <a:close/>
                <a:moveTo>
                  <a:pt x="223" y="50"/>
                </a:moveTo>
                <a:cubicBezTo>
                  <a:pt x="225" y="50"/>
                  <a:pt x="227" y="48"/>
                  <a:pt x="227" y="46"/>
                </a:cubicBezTo>
                <a:cubicBezTo>
                  <a:pt x="227" y="43"/>
                  <a:pt x="225" y="41"/>
                  <a:pt x="223" y="41"/>
                </a:cubicBezTo>
                <a:cubicBezTo>
                  <a:pt x="220" y="41"/>
                  <a:pt x="218" y="43"/>
                  <a:pt x="218" y="46"/>
                </a:cubicBezTo>
                <a:cubicBezTo>
                  <a:pt x="218" y="48"/>
                  <a:pt x="220" y="50"/>
                  <a:pt x="223" y="50"/>
                </a:cubicBezTo>
                <a:close/>
                <a:moveTo>
                  <a:pt x="232" y="46"/>
                </a:moveTo>
                <a:cubicBezTo>
                  <a:pt x="232" y="48"/>
                  <a:pt x="234" y="50"/>
                  <a:pt x="236" y="50"/>
                </a:cubicBezTo>
                <a:cubicBezTo>
                  <a:pt x="239" y="50"/>
                  <a:pt x="241" y="48"/>
                  <a:pt x="241" y="46"/>
                </a:cubicBezTo>
                <a:cubicBezTo>
                  <a:pt x="241" y="43"/>
                  <a:pt x="239" y="41"/>
                  <a:pt x="236" y="41"/>
                </a:cubicBezTo>
                <a:cubicBezTo>
                  <a:pt x="234" y="41"/>
                  <a:pt x="232" y="43"/>
                  <a:pt x="232" y="46"/>
                </a:cubicBezTo>
                <a:close/>
                <a:moveTo>
                  <a:pt x="229" y="37"/>
                </a:moveTo>
                <a:cubicBezTo>
                  <a:pt x="232" y="37"/>
                  <a:pt x="234" y="34"/>
                  <a:pt x="234" y="32"/>
                </a:cubicBezTo>
                <a:cubicBezTo>
                  <a:pt x="234" y="29"/>
                  <a:pt x="232" y="27"/>
                  <a:pt x="229" y="27"/>
                </a:cubicBezTo>
                <a:cubicBezTo>
                  <a:pt x="227" y="27"/>
                  <a:pt x="225" y="29"/>
                  <a:pt x="225" y="32"/>
                </a:cubicBezTo>
                <a:cubicBezTo>
                  <a:pt x="225" y="34"/>
                  <a:pt x="227" y="37"/>
                  <a:pt x="229" y="37"/>
                </a:cubicBezTo>
                <a:close/>
                <a:moveTo>
                  <a:pt x="143" y="114"/>
                </a:moveTo>
                <a:cubicBezTo>
                  <a:pt x="143" y="116"/>
                  <a:pt x="145" y="118"/>
                  <a:pt x="148" y="118"/>
                </a:cubicBezTo>
                <a:cubicBezTo>
                  <a:pt x="150" y="118"/>
                  <a:pt x="152" y="116"/>
                  <a:pt x="152" y="114"/>
                </a:cubicBezTo>
                <a:cubicBezTo>
                  <a:pt x="152" y="111"/>
                  <a:pt x="150" y="109"/>
                  <a:pt x="148" y="109"/>
                </a:cubicBezTo>
                <a:cubicBezTo>
                  <a:pt x="145" y="109"/>
                  <a:pt x="143" y="111"/>
                  <a:pt x="143" y="114"/>
                </a:cubicBezTo>
                <a:close/>
                <a:moveTo>
                  <a:pt x="127" y="105"/>
                </a:moveTo>
                <a:cubicBezTo>
                  <a:pt x="130" y="105"/>
                  <a:pt x="132" y="103"/>
                  <a:pt x="132" y="100"/>
                </a:cubicBezTo>
                <a:cubicBezTo>
                  <a:pt x="132" y="98"/>
                  <a:pt x="130" y="96"/>
                  <a:pt x="127" y="96"/>
                </a:cubicBezTo>
                <a:cubicBezTo>
                  <a:pt x="125" y="96"/>
                  <a:pt x="123" y="98"/>
                  <a:pt x="123" y="100"/>
                </a:cubicBezTo>
                <a:cubicBezTo>
                  <a:pt x="123" y="103"/>
                  <a:pt x="125" y="105"/>
                  <a:pt x="127" y="105"/>
                </a:cubicBezTo>
                <a:close/>
                <a:moveTo>
                  <a:pt x="130" y="114"/>
                </a:moveTo>
                <a:cubicBezTo>
                  <a:pt x="130" y="116"/>
                  <a:pt x="132" y="118"/>
                  <a:pt x="134" y="118"/>
                </a:cubicBezTo>
                <a:cubicBezTo>
                  <a:pt x="137" y="118"/>
                  <a:pt x="139" y="116"/>
                  <a:pt x="139" y="114"/>
                </a:cubicBezTo>
                <a:cubicBezTo>
                  <a:pt x="139" y="111"/>
                  <a:pt x="137" y="109"/>
                  <a:pt x="134" y="109"/>
                </a:cubicBezTo>
                <a:cubicBezTo>
                  <a:pt x="132" y="109"/>
                  <a:pt x="130" y="111"/>
                  <a:pt x="130" y="114"/>
                </a:cubicBezTo>
                <a:close/>
                <a:moveTo>
                  <a:pt x="120" y="118"/>
                </a:moveTo>
                <a:cubicBezTo>
                  <a:pt x="123" y="118"/>
                  <a:pt x="125" y="116"/>
                  <a:pt x="125" y="114"/>
                </a:cubicBezTo>
                <a:cubicBezTo>
                  <a:pt x="125" y="111"/>
                  <a:pt x="123" y="109"/>
                  <a:pt x="120" y="109"/>
                </a:cubicBezTo>
                <a:cubicBezTo>
                  <a:pt x="118" y="109"/>
                  <a:pt x="116" y="111"/>
                  <a:pt x="116" y="114"/>
                </a:cubicBezTo>
                <a:cubicBezTo>
                  <a:pt x="116" y="116"/>
                  <a:pt x="118" y="118"/>
                  <a:pt x="120" y="118"/>
                </a:cubicBezTo>
                <a:close/>
                <a:moveTo>
                  <a:pt x="141" y="105"/>
                </a:moveTo>
                <a:cubicBezTo>
                  <a:pt x="143" y="105"/>
                  <a:pt x="145" y="103"/>
                  <a:pt x="145" y="100"/>
                </a:cubicBezTo>
                <a:cubicBezTo>
                  <a:pt x="145" y="98"/>
                  <a:pt x="143" y="96"/>
                  <a:pt x="141" y="96"/>
                </a:cubicBezTo>
                <a:cubicBezTo>
                  <a:pt x="138" y="96"/>
                  <a:pt x="136" y="98"/>
                  <a:pt x="136" y="100"/>
                </a:cubicBezTo>
                <a:cubicBezTo>
                  <a:pt x="136" y="103"/>
                  <a:pt x="138" y="105"/>
                  <a:pt x="141" y="105"/>
                </a:cubicBezTo>
                <a:close/>
                <a:moveTo>
                  <a:pt x="109" y="127"/>
                </a:moveTo>
                <a:cubicBezTo>
                  <a:pt x="109" y="130"/>
                  <a:pt x="111" y="132"/>
                  <a:pt x="114" y="132"/>
                </a:cubicBezTo>
                <a:cubicBezTo>
                  <a:pt x="116" y="132"/>
                  <a:pt x="118" y="130"/>
                  <a:pt x="118" y="127"/>
                </a:cubicBezTo>
                <a:cubicBezTo>
                  <a:pt x="118" y="125"/>
                  <a:pt x="116" y="123"/>
                  <a:pt x="114" y="123"/>
                </a:cubicBezTo>
                <a:cubicBezTo>
                  <a:pt x="111" y="123"/>
                  <a:pt x="109" y="125"/>
                  <a:pt x="109" y="127"/>
                </a:cubicBezTo>
                <a:close/>
                <a:moveTo>
                  <a:pt x="107" y="118"/>
                </a:moveTo>
                <a:cubicBezTo>
                  <a:pt x="109" y="118"/>
                  <a:pt x="111" y="116"/>
                  <a:pt x="111" y="114"/>
                </a:cubicBezTo>
                <a:cubicBezTo>
                  <a:pt x="111" y="111"/>
                  <a:pt x="109" y="109"/>
                  <a:pt x="107" y="109"/>
                </a:cubicBezTo>
                <a:cubicBezTo>
                  <a:pt x="104" y="109"/>
                  <a:pt x="102" y="111"/>
                  <a:pt x="102" y="114"/>
                </a:cubicBezTo>
                <a:cubicBezTo>
                  <a:pt x="102" y="116"/>
                  <a:pt x="104" y="118"/>
                  <a:pt x="107" y="118"/>
                </a:cubicBezTo>
                <a:close/>
                <a:moveTo>
                  <a:pt x="182" y="50"/>
                </a:moveTo>
                <a:cubicBezTo>
                  <a:pt x="184" y="50"/>
                  <a:pt x="186" y="48"/>
                  <a:pt x="186" y="46"/>
                </a:cubicBezTo>
                <a:cubicBezTo>
                  <a:pt x="186" y="43"/>
                  <a:pt x="184" y="41"/>
                  <a:pt x="182" y="41"/>
                </a:cubicBezTo>
                <a:cubicBezTo>
                  <a:pt x="179" y="41"/>
                  <a:pt x="177" y="43"/>
                  <a:pt x="177" y="46"/>
                </a:cubicBezTo>
                <a:cubicBezTo>
                  <a:pt x="177" y="48"/>
                  <a:pt x="179" y="50"/>
                  <a:pt x="182" y="50"/>
                </a:cubicBezTo>
                <a:close/>
                <a:moveTo>
                  <a:pt x="168" y="50"/>
                </a:moveTo>
                <a:cubicBezTo>
                  <a:pt x="171" y="50"/>
                  <a:pt x="173" y="48"/>
                  <a:pt x="173" y="46"/>
                </a:cubicBezTo>
                <a:cubicBezTo>
                  <a:pt x="173" y="43"/>
                  <a:pt x="171" y="41"/>
                  <a:pt x="168" y="41"/>
                </a:cubicBezTo>
                <a:cubicBezTo>
                  <a:pt x="166" y="41"/>
                  <a:pt x="164" y="43"/>
                  <a:pt x="164" y="46"/>
                </a:cubicBezTo>
                <a:cubicBezTo>
                  <a:pt x="164" y="48"/>
                  <a:pt x="166" y="50"/>
                  <a:pt x="168" y="50"/>
                </a:cubicBezTo>
                <a:close/>
                <a:moveTo>
                  <a:pt x="263" y="23"/>
                </a:moveTo>
                <a:cubicBezTo>
                  <a:pt x="266" y="23"/>
                  <a:pt x="268" y="21"/>
                  <a:pt x="268" y="18"/>
                </a:cubicBezTo>
                <a:cubicBezTo>
                  <a:pt x="268" y="16"/>
                  <a:pt x="266" y="14"/>
                  <a:pt x="263" y="14"/>
                </a:cubicBezTo>
                <a:cubicBezTo>
                  <a:pt x="261" y="14"/>
                  <a:pt x="259" y="16"/>
                  <a:pt x="259" y="18"/>
                </a:cubicBezTo>
                <a:cubicBezTo>
                  <a:pt x="259" y="21"/>
                  <a:pt x="261" y="23"/>
                  <a:pt x="263" y="23"/>
                </a:cubicBezTo>
                <a:close/>
                <a:moveTo>
                  <a:pt x="170" y="59"/>
                </a:moveTo>
                <a:cubicBezTo>
                  <a:pt x="170" y="62"/>
                  <a:pt x="172" y="64"/>
                  <a:pt x="175" y="64"/>
                </a:cubicBezTo>
                <a:cubicBezTo>
                  <a:pt x="177" y="64"/>
                  <a:pt x="179" y="62"/>
                  <a:pt x="179" y="59"/>
                </a:cubicBezTo>
                <a:cubicBezTo>
                  <a:pt x="179" y="57"/>
                  <a:pt x="177" y="55"/>
                  <a:pt x="175" y="55"/>
                </a:cubicBezTo>
                <a:cubicBezTo>
                  <a:pt x="172" y="55"/>
                  <a:pt x="170" y="57"/>
                  <a:pt x="170" y="59"/>
                </a:cubicBezTo>
                <a:close/>
                <a:moveTo>
                  <a:pt x="161" y="64"/>
                </a:moveTo>
                <a:cubicBezTo>
                  <a:pt x="164" y="64"/>
                  <a:pt x="166" y="62"/>
                  <a:pt x="166" y="59"/>
                </a:cubicBezTo>
                <a:cubicBezTo>
                  <a:pt x="166" y="57"/>
                  <a:pt x="164" y="55"/>
                  <a:pt x="161" y="55"/>
                </a:cubicBezTo>
                <a:cubicBezTo>
                  <a:pt x="159" y="55"/>
                  <a:pt x="157" y="57"/>
                  <a:pt x="157" y="59"/>
                </a:cubicBezTo>
                <a:cubicBezTo>
                  <a:pt x="157" y="62"/>
                  <a:pt x="159" y="64"/>
                  <a:pt x="161" y="64"/>
                </a:cubicBezTo>
                <a:close/>
                <a:moveTo>
                  <a:pt x="154" y="105"/>
                </a:moveTo>
                <a:cubicBezTo>
                  <a:pt x="157" y="105"/>
                  <a:pt x="159" y="103"/>
                  <a:pt x="159" y="100"/>
                </a:cubicBezTo>
                <a:cubicBezTo>
                  <a:pt x="159" y="98"/>
                  <a:pt x="157" y="96"/>
                  <a:pt x="154" y="96"/>
                </a:cubicBezTo>
                <a:cubicBezTo>
                  <a:pt x="152" y="96"/>
                  <a:pt x="150" y="98"/>
                  <a:pt x="150" y="100"/>
                </a:cubicBezTo>
                <a:cubicBezTo>
                  <a:pt x="150" y="103"/>
                  <a:pt x="152" y="105"/>
                  <a:pt x="154" y="105"/>
                </a:cubicBezTo>
                <a:close/>
                <a:moveTo>
                  <a:pt x="154" y="77"/>
                </a:moveTo>
                <a:cubicBezTo>
                  <a:pt x="157" y="77"/>
                  <a:pt x="159" y="75"/>
                  <a:pt x="159" y="73"/>
                </a:cubicBezTo>
                <a:cubicBezTo>
                  <a:pt x="159" y="70"/>
                  <a:pt x="157" y="68"/>
                  <a:pt x="154" y="68"/>
                </a:cubicBezTo>
                <a:cubicBezTo>
                  <a:pt x="152" y="68"/>
                  <a:pt x="150" y="70"/>
                  <a:pt x="150" y="73"/>
                </a:cubicBezTo>
                <a:cubicBezTo>
                  <a:pt x="150" y="75"/>
                  <a:pt x="152" y="77"/>
                  <a:pt x="154" y="77"/>
                </a:cubicBezTo>
                <a:close/>
                <a:moveTo>
                  <a:pt x="252" y="59"/>
                </a:moveTo>
                <a:cubicBezTo>
                  <a:pt x="252" y="62"/>
                  <a:pt x="254" y="64"/>
                  <a:pt x="257" y="64"/>
                </a:cubicBezTo>
                <a:cubicBezTo>
                  <a:pt x="259" y="64"/>
                  <a:pt x="261" y="62"/>
                  <a:pt x="261" y="59"/>
                </a:cubicBezTo>
                <a:cubicBezTo>
                  <a:pt x="261" y="57"/>
                  <a:pt x="259" y="55"/>
                  <a:pt x="257" y="55"/>
                </a:cubicBezTo>
                <a:cubicBezTo>
                  <a:pt x="254" y="55"/>
                  <a:pt x="252" y="57"/>
                  <a:pt x="252" y="59"/>
                </a:cubicBezTo>
                <a:close/>
                <a:moveTo>
                  <a:pt x="386" y="23"/>
                </a:moveTo>
                <a:cubicBezTo>
                  <a:pt x="389" y="23"/>
                  <a:pt x="391" y="21"/>
                  <a:pt x="391" y="18"/>
                </a:cubicBezTo>
                <a:cubicBezTo>
                  <a:pt x="391" y="16"/>
                  <a:pt x="389" y="14"/>
                  <a:pt x="386" y="14"/>
                </a:cubicBezTo>
                <a:cubicBezTo>
                  <a:pt x="384" y="14"/>
                  <a:pt x="381" y="16"/>
                  <a:pt x="381" y="18"/>
                </a:cubicBezTo>
                <a:cubicBezTo>
                  <a:pt x="381" y="21"/>
                  <a:pt x="384" y="23"/>
                  <a:pt x="386" y="23"/>
                </a:cubicBezTo>
                <a:close/>
                <a:moveTo>
                  <a:pt x="375" y="32"/>
                </a:moveTo>
                <a:cubicBezTo>
                  <a:pt x="375" y="34"/>
                  <a:pt x="377" y="37"/>
                  <a:pt x="379" y="37"/>
                </a:cubicBezTo>
                <a:cubicBezTo>
                  <a:pt x="382" y="37"/>
                  <a:pt x="384" y="34"/>
                  <a:pt x="384" y="32"/>
                </a:cubicBezTo>
                <a:cubicBezTo>
                  <a:pt x="384" y="29"/>
                  <a:pt x="382" y="27"/>
                  <a:pt x="379" y="27"/>
                </a:cubicBezTo>
                <a:cubicBezTo>
                  <a:pt x="377" y="27"/>
                  <a:pt x="375" y="29"/>
                  <a:pt x="375" y="32"/>
                </a:cubicBezTo>
                <a:close/>
                <a:moveTo>
                  <a:pt x="400" y="23"/>
                </a:moveTo>
                <a:cubicBezTo>
                  <a:pt x="402" y="23"/>
                  <a:pt x="404" y="21"/>
                  <a:pt x="404" y="18"/>
                </a:cubicBezTo>
                <a:cubicBezTo>
                  <a:pt x="404" y="16"/>
                  <a:pt x="402" y="14"/>
                  <a:pt x="400" y="14"/>
                </a:cubicBezTo>
                <a:cubicBezTo>
                  <a:pt x="397" y="14"/>
                  <a:pt x="395" y="16"/>
                  <a:pt x="395" y="18"/>
                </a:cubicBezTo>
                <a:cubicBezTo>
                  <a:pt x="395" y="21"/>
                  <a:pt x="397" y="23"/>
                  <a:pt x="400" y="23"/>
                </a:cubicBezTo>
                <a:close/>
                <a:moveTo>
                  <a:pt x="388" y="32"/>
                </a:moveTo>
                <a:cubicBezTo>
                  <a:pt x="388" y="34"/>
                  <a:pt x="390" y="37"/>
                  <a:pt x="393" y="37"/>
                </a:cubicBezTo>
                <a:cubicBezTo>
                  <a:pt x="395" y="37"/>
                  <a:pt x="397" y="34"/>
                  <a:pt x="397" y="32"/>
                </a:cubicBezTo>
                <a:cubicBezTo>
                  <a:pt x="397" y="29"/>
                  <a:pt x="395" y="27"/>
                  <a:pt x="393" y="27"/>
                </a:cubicBezTo>
                <a:cubicBezTo>
                  <a:pt x="390" y="27"/>
                  <a:pt x="388" y="29"/>
                  <a:pt x="388" y="32"/>
                </a:cubicBezTo>
                <a:close/>
                <a:moveTo>
                  <a:pt x="368" y="18"/>
                </a:moveTo>
                <a:cubicBezTo>
                  <a:pt x="368" y="21"/>
                  <a:pt x="370" y="23"/>
                  <a:pt x="372" y="23"/>
                </a:cubicBezTo>
                <a:cubicBezTo>
                  <a:pt x="375" y="23"/>
                  <a:pt x="377" y="21"/>
                  <a:pt x="377" y="18"/>
                </a:cubicBezTo>
                <a:cubicBezTo>
                  <a:pt x="377" y="16"/>
                  <a:pt x="375" y="14"/>
                  <a:pt x="372" y="14"/>
                </a:cubicBezTo>
                <a:cubicBezTo>
                  <a:pt x="370" y="14"/>
                  <a:pt x="368" y="16"/>
                  <a:pt x="368" y="18"/>
                </a:cubicBezTo>
                <a:close/>
                <a:moveTo>
                  <a:pt x="366" y="9"/>
                </a:moveTo>
                <a:cubicBezTo>
                  <a:pt x="368" y="9"/>
                  <a:pt x="370" y="7"/>
                  <a:pt x="370" y="5"/>
                </a:cubicBezTo>
                <a:cubicBezTo>
                  <a:pt x="370" y="2"/>
                  <a:pt x="368" y="0"/>
                  <a:pt x="366" y="0"/>
                </a:cubicBezTo>
                <a:cubicBezTo>
                  <a:pt x="363" y="0"/>
                  <a:pt x="361" y="2"/>
                  <a:pt x="361" y="5"/>
                </a:cubicBezTo>
                <a:cubicBezTo>
                  <a:pt x="361" y="7"/>
                  <a:pt x="363" y="9"/>
                  <a:pt x="366" y="9"/>
                </a:cubicBezTo>
                <a:close/>
                <a:moveTo>
                  <a:pt x="434" y="9"/>
                </a:moveTo>
                <a:cubicBezTo>
                  <a:pt x="436" y="9"/>
                  <a:pt x="438" y="7"/>
                  <a:pt x="438" y="5"/>
                </a:cubicBezTo>
                <a:cubicBezTo>
                  <a:pt x="438" y="2"/>
                  <a:pt x="436" y="0"/>
                  <a:pt x="434" y="0"/>
                </a:cubicBezTo>
                <a:cubicBezTo>
                  <a:pt x="431" y="0"/>
                  <a:pt x="429" y="2"/>
                  <a:pt x="429" y="5"/>
                </a:cubicBezTo>
                <a:cubicBezTo>
                  <a:pt x="429" y="7"/>
                  <a:pt x="431" y="9"/>
                  <a:pt x="434" y="9"/>
                </a:cubicBezTo>
                <a:close/>
                <a:moveTo>
                  <a:pt x="366" y="37"/>
                </a:moveTo>
                <a:cubicBezTo>
                  <a:pt x="368" y="37"/>
                  <a:pt x="370" y="34"/>
                  <a:pt x="370" y="32"/>
                </a:cubicBezTo>
                <a:cubicBezTo>
                  <a:pt x="370" y="29"/>
                  <a:pt x="368" y="27"/>
                  <a:pt x="366" y="27"/>
                </a:cubicBezTo>
                <a:cubicBezTo>
                  <a:pt x="363" y="27"/>
                  <a:pt x="361" y="29"/>
                  <a:pt x="361" y="32"/>
                </a:cubicBezTo>
                <a:cubicBezTo>
                  <a:pt x="361" y="34"/>
                  <a:pt x="363" y="37"/>
                  <a:pt x="366" y="37"/>
                </a:cubicBezTo>
                <a:close/>
                <a:moveTo>
                  <a:pt x="436" y="18"/>
                </a:moveTo>
                <a:cubicBezTo>
                  <a:pt x="436" y="21"/>
                  <a:pt x="438" y="23"/>
                  <a:pt x="441" y="23"/>
                </a:cubicBezTo>
                <a:cubicBezTo>
                  <a:pt x="443" y="23"/>
                  <a:pt x="445" y="21"/>
                  <a:pt x="445" y="18"/>
                </a:cubicBezTo>
                <a:cubicBezTo>
                  <a:pt x="445" y="16"/>
                  <a:pt x="443" y="14"/>
                  <a:pt x="441" y="14"/>
                </a:cubicBezTo>
                <a:cubicBezTo>
                  <a:pt x="438" y="14"/>
                  <a:pt x="436" y="16"/>
                  <a:pt x="436" y="18"/>
                </a:cubicBezTo>
                <a:close/>
                <a:moveTo>
                  <a:pt x="427" y="23"/>
                </a:moveTo>
                <a:cubicBezTo>
                  <a:pt x="429" y="23"/>
                  <a:pt x="431" y="21"/>
                  <a:pt x="431" y="18"/>
                </a:cubicBezTo>
                <a:cubicBezTo>
                  <a:pt x="431" y="16"/>
                  <a:pt x="429" y="14"/>
                  <a:pt x="427" y="14"/>
                </a:cubicBezTo>
                <a:cubicBezTo>
                  <a:pt x="424" y="14"/>
                  <a:pt x="422" y="16"/>
                  <a:pt x="422" y="18"/>
                </a:cubicBezTo>
                <a:cubicBezTo>
                  <a:pt x="422" y="21"/>
                  <a:pt x="424" y="23"/>
                  <a:pt x="427" y="23"/>
                </a:cubicBezTo>
                <a:close/>
                <a:moveTo>
                  <a:pt x="413" y="23"/>
                </a:moveTo>
                <a:cubicBezTo>
                  <a:pt x="416" y="23"/>
                  <a:pt x="418" y="21"/>
                  <a:pt x="418" y="18"/>
                </a:cubicBezTo>
                <a:cubicBezTo>
                  <a:pt x="418" y="16"/>
                  <a:pt x="416" y="14"/>
                  <a:pt x="413" y="14"/>
                </a:cubicBezTo>
                <a:cubicBezTo>
                  <a:pt x="411" y="14"/>
                  <a:pt x="409" y="16"/>
                  <a:pt x="409" y="18"/>
                </a:cubicBezTo>
                <a:cubicBezTo>
                  <a:pt x="409" y="21"/>
                  <a:pt x="411" y="23"/>
                  <a:pt x="413" y="23"/>
                </a:cubicBezTo>
                <a:close/>
                <a:moveTo>
                  <a:pt x="416" y="32"/>
                </a:moveTo>
                <a:cubicBezTo>
                  <a:pt x="416" y="34"/>
                  <a:pt x="418" y="37"/>
                  <a:pt x="420" y="37"/>
                </a:cubicBezTo>
                <a:cubicBezTo>
                  <a:pt x="423" y="37"/>
                  <a:pt x="425" y="34"/>
                  <a:pt x="425" y="32"/>
                </a:cubicBezTo>
                <a:cubicBezTo>
                  <a:pt x="425" y="29"/>
                  <a:pt x="423" y="27"/>
                  <a:pt x="420" y="27"/>
                </a:cubicBezTo>
                <a:cubicBezTo>
                  <a:pt x="418" y="27"/>
                  <a:pt x="416" y="29"/>
                  <a:pt x="416" y="32"/>
                </a:cubicBezTo>
                <a:close/>
                <a:moveTo>
                  <a:pt x="402" y="32"/>
                </a:moveTo>
                <a:cubicBezTo>
                  <a:pt x="402" y="34"/>
                  <a:pt x="404" y="37"/>
                  <a:pt x="406" y="37"/>
                </a:cubicBezTo>
                <a:cubicBezTo>
                  <a:pt x="409" y="37"/>
                  <a:pt x="411" y="34"/>
                  <a:pt x="411" y="32"/>
                </a:cubicBezTo>
                <a:cubicBezTo>
                  <a:pt x="411" y="29"/>
                  <a:pt x="409" y="27"/>
                  <a:pt x="406" y="27"/>
                </a:cubicBezTo>
                <a:cubicBezTo>
                  <a:pt x="404" y="27"/>
                  <a:pt x="402" y="29"/>
                  <a:pt x="402" y="32"/>
                </a:cubicBezTo>
                <a:close/>
                <a:moveTo>
                  <a:pt x="293" y="32"/>
                </a:moveTo>
                <a:cubicBezTo>
                  <a:pt x="293" y="34"/>
                  <a:pt x="295" y="37"/>
                  <a:pt x="297" y="37"/>
                </a:cubicBezTo>
                <a:cubicBezTo>
                  <a:pt x="300" y="37"/>
                  <a:pt x="302" y="34"/>
                  <a:pt x="302" y="32"/>
                </a:cubicBezTo>
                <a:cubicBezTo>
                  <a:pt x="302" y="29"/>
                  <a:pt x="300" y="27"/>
                  <a:pt x="297" y="27"/>
                </a:cubicBezTo>
                <a:cubicBezTo>
                  <a:pt x="295" y="27"/>
                  <a:pt x="293" y="29"/>
                  <a:pt x="293" y="32"/>
                </a:cubicBezTo>
                <a:close/>
                <a:moveTo>
                  <a:pt x="291" y="23"/>
                </a:moveTo>
                <a:cubicBezTo>
                  <a:pt x="293" y="23"/>
                  <a:pt x="295" y="21"/>
                  <a:pt x="295" y="18"/>
                </a:cubicBezTo>
                <a:cubicBezTo>
                  <a:pt x="295" y="16"/>
                  <a:pt x="293" y="14"/>
                  <a:pt x="291" y="14"/>
                </a:cubicBezTo>
                <a:cubicBezTo>
                  <a:pt x="288" y="14"/>
                  <a:pt x="286" y="16"/>
                  <a:pt x="286" y="18"/>
                </a:cubicBezTo>
                <a:cubicBezTo>
                  <a:pt x="286" y="21"/>
                  <a:pt x="288" y="23"/>
                  <a:pt x="291" y="23"/>
                </a:cubicBezTo>
                <a:close/>
                <a:moveTo>
                  <a:pt x="266" y="32"/>
                </a:moveTo>
                <a:cubicBezTo>
                  <a:pt x="266" y="34"/>
                  <a:pt x="268" y="37"/>
                  <a:pt x="270" y="37"/>
                </a:cubicBezTo>
                <a:cubicBezTo>
                  <a:pt x="273" y="37"/>
                  <a:pt x="275" y="34"/>
                  <a:pt x="275" y="32"/>
                </a:cubicBezTo>
                <a:cubicBezTo>
                  <a:pt x="275" y="29"/>
                  <a:pt x="273" y="27"/>
                  <a:pt x="270" y="27"/>
                </a:cubicBezTo>
                <a:cubicBezTo>
                  <a:pt x="268" y="27"/>
                  <a:pt x="266" y="29"/>
                  <a:pt x="266" y="32"/>
                </a:cubicBezTo>
                <a:close/>
                <a:moveTo>
                  <a:pt x="307" y="32"/>
                </a:moveTo>
                <a:cubicBezTo>
                  <a:pt x="307" y="34"/>
                  <a:pt x="309" y="37"/>
                  <a:pt x="311" y="37"/>
                </a:cubicBezTo>
                <a:cubicBezTo>
                  <a:pt x="314" y="37"/>
                  <a:pt x="316" y="34"/>
                  <a:pt x="316" y="32"/>
                </a:cubicBezTo>
                <a:cubicBezTo>
                  <a:pt x="316" y="29"/>
                  <a:pt x="314" y="27"/>
                  <a:pt x="311" y="27"/>
                </a:cubicBezTo>
                <a:cubicBezTo>
                  <a:pt x="309" y="27"/>
                  <a:pt x="307" y="29"/>
                  <a:pt x="307" y="32"/>
                </a:cubicBezTo>
                <a:close/>
                <a:moveTo>
                  <a:pt x="304" y="23"/>
                </a:moveTo>
                <a:cubicBezTo>
                  <a:pt x="307" y="23"/>
                  <a:pt x="309" y="21"/>
                  <a:pt x="309" y="18"/>
                </a:cubicBezTo>
                <a:cubicBezTo>
                  <a:pt x="309" y="16"/>
                  <a:pt x="307" y="14"/>
                  <a:pt x="304" y="14"/>
                </a:cubicBezTo>
                <a:cubicBezTo>
                  <a:pt x="302" y="14"/>
                  <a:pt x="300" y="16"/>
                  <a:pt x="300" y="18"/>
                </a:cubicBezTo>
                <a:cubicBezTo>
                  <a:pt x="300" y="21"/>
                  <a:pt x="302" y="23"/>
                  <a:pt x="304" y="23"/>
                </a:cubicBezTo>
                <a:close/>
                <a:moveTo>
                  <a:pt x="279" y="32"/>
                </a:moveTo>
                <a:cubicBezTo>
                  <a:pt x="279" y="34"/>
                  <a:pt x="281" y="37"/>
                  <a:pt x="284" y="37"/>
                </a:cubicBezTo>
                <a:cubicBezTo>
                  <a:pt x="286" y="37"/>
                  <a:pt x="288" y="34"/>
                  <a:pt x="288" y="32"/>
                </a:cubicBezTo>
                <a:cubicBezTo>
                  <a:pt x="288" y="29"/>
                  <a:pt x="286" y="27"/>
                  <a:pt x="284" y="27"/>
                </a:cubicBezTo>
                <a:cubicBezTo>
                  <a:pt x="281" y="27"/>
                  <a:pt x="279" y="29"/>
                  <a:pt x="279" y="32"/>
                </a:cubicBezTo>
                <a:close/>
                <a:moveTo>
                  <a:pt x="277" y="23"/>
                </a:moveTo>
                <a:cubicBezTo>
                  <a:pt x="280" y="23"/>
                  <a:pt x="282" y="21"/>
                  <a:pt x="282" y="18"/>
                </a:cubicBezTo>
                <a:cubicBezTo>
                  <a:pt x="282" y="16"/>
                  <a:pt x="280" y="14"/>
                  <a:pt x="277" y="14"/>
                </a:cubicBezTo>
                <a:cubicBezTo>
                  <a:pt x="275" y="14"/>
                  <a:pt x="273" y="16"/>
                  <a:pt x="273" y="18"/>
                </a:cubicBezTo>
                <a:cubicBezTo>
                  <a:pt x="273" y="21"/>
                  <a:pt x="275" y="23"/>
                  <a:pt x="277" y="23"/>
                </a:cubicBezTo>
                <a:close/>
                <a:moveTo>
                  <a:pt x="354" y="46"/>
                </a:moveTo>
                <a:cubicBezTo>
                  <a:pt x="354" y="48"/>
                  <a:pt x="356" y="50"/>
                  <a:pt x="359" y="50"/>
                </a:cubicBezTo>
                <a:cubicBezTo>
                  <a:pt x="361" y="50"/>
                  <a:pt x="363" y="48"/>
                  <a:pt x="363" y="46"/>
                </a:cubicBezTo>
                <a:cubicBezTo>
                  <a:pt x="363" y="43"/>
                  <a:pt x="361" y="41"/>
                  <a:pt x="359" y="41"/>
                </a:cubicBezTo>
                <a:cubicBezTo>
                  <a:pt x="356" y="41"/>
                  <a:pt x="354" y="43"/>
                  <a:pt x="354" y="46"/>
                </a:cubicBezTo>
                <a:close/>
                <a:moveTo>
                  <a:pt x="341" y="18"/>
                </a:moveTo>
                <a:cubicBezTo>
                  <a:pt x="341" y="21"/>
                  <a:pt x="343" y="23"/>
                  <a:pt x="345" y="23"/>
                </a:cubicBezTo>
                <a:cubicBezTo>
                  <a:pt x="348" y="23"/>
                  <a:pt x="350" y="21"/>
                  <a:pt x="350" y="18"/>
                </a:cubicBezTo>
                <a:cubicBezTo>
                  <a:pt x="350" y="16"/>
                  <a:pt x="348" y="14"/>
                  <a:pt x="345" y="14"/>
                </a:cubicBezTo>
                <a:cubicBezTo>
                  <a:pt x="343" y="14"/>
                  <a:pt x="341" y="16"/>
                  <a:pt x="341" y="18"/>
                </a:cubicBezTo>
                <a:close/>
                <a:moveTo>
                  <a:pt x="352" y="9"/>
                </a:moveTo>
                <a:cubicBezTo>
                  <a:pt x="354" y="9"/>
                  <a:pt x="356" y="7"/>
                  <a:pt x="356" y="5"/>
                </a:cubicBezTo>
                <a:cubicBezTo>
                  <a:pt x="356" y="2"/>
                  <a:pt x="354" y="0"/>
                  <a:pt x="352" y="0"/>
                </a:cubicBezTo>
                <a:cubicBezTo>
                  <a:pt x="349" y="0"/>
                  <a:pt x="347" y="2"/>
                  <a:pt x="347" y="5"/>
                </a:cubicBezTo>
                <a:cubicBezTo>
                  <a:pt x="347" y="7"/>
                  <a:pt x="349" y="9"/>
                  <a:pt x="352" y="9"/>
                </a:cubicBezTo>
                <a:close/>
                <a:moveTo>
                  <a:pt x="338" y="9"/>
                </a:moveTo>
                <a:cubicBezTo>
                  <a:pt x="341" y="9"/>
                  <a:pt x="343" y="7"/>
                  <a:pt x="343" y="5"/>
                </a:cubicBezTo>
                <a:cubicBezTo>
                  <a:pt x="343" y="2"/>
                  <a:pt x="341" y="0"/>
                  <a:pt x="338" y="0"/>
                </a:cubicBezTo>
                <a:cubicBezTo>
                  <a:pt x="336" y="0"/>
                  <a:pt x="334" y="2"/>
                  <a:pt x="334" y="5"/>
                </a:cubicBezTo>
                <a:cubicBezTo>
                  <a:pt x="334" y="7"/>
                  <a:pt x="336" y="9"/>
                  <a:pt x="338" y="9"/>
                </a:cubicBezTo>
                <a:close/>
                <a:moveTo>
                  <a:pt x="318" y="23"/>
                </a:moveTo>
                <a:cubicBezTo>
                  <a:pt x="320" y="23"/>
                  <a:pt x="322" y="21"/>
                  <a:pt x="322" y="18"/>
                </a:cubicBezTo>
                <a:cubicBezTo>
                  <a:pt x="322" y="16"/>
                  <a:pt x="320" y="14"/>
                  <a:pt x="318" y="14"/>
                </a:cubicBezTo>
                <a:cubicBezTo>
                  <a:pt x="315" y="14"/>
                  <a:pt x="313" y="16"/>
                  <a:pt x="313" y="18"/>
                </a:cubicBezTo>
                <a:cubicBezTo>
                  <a:pt x="313" y="21"/>
                  <a:pt x="315" y="23"/>
                  <a:pt x="318" y="23"/>
                </a:cubicBezTo>
                <a:close/>
                <a:moveTo>
                  <a:pt x="325" y="9"/>
                </a:moveTo>
                <a:cubicBezTo>
                  <a:pt x="327" y="9"/>
                  <a:pt x="329" y="7"/>
                  <a:pt x="329" y="5"/>
                </a:cubicBezTo>
                <a:cubicBezTo>
                  <a:pt x="329" y="2"/>
                  <a:pt x="327" y="0"/>
                  <a:pt x="325" y="0"/>
                </a:cubicBezTo>
                <a:cubicBezTo>
                  <a:pt x="322" y="0"/>
                  <a:pt x="320" y="2"/>
                  <a:pt x="320" y="5"/>
                </a:cubicBezTo>
                <a:cubicBezTo>
                  <a:pt x="320" y="7"/>
                  <a:pt x="322" y="9"/>
                  <a:pt x="325" y="9"/>
                </a:cubicBezTo>
                <a:close/>
                <a:moveTo>
                  <a:pt x="327" y="18"/>
                </a:moveTo>
                <a:cubicBezTo>
                  <a:pt x="327" y="21"/>
                  <a:pt x="329" y="23"/>
                  <a:pt x="332" y="23"/>
                </a:cubicBezTo>
                <a:cubicBezTo>
                  <a:pt x="334" y="23"/>
                  <a:pt x="336" y="21"/>
                  <a:pt x="336" y="18"/>
                </a:cubicBezTo>
                <a:cubicBezTo>
                  <a:pt x="336" y="16"/>
                  <a:pt x="334" y="14"/>
                  <a:pt x="332" y="14"/>
                </a:cubicBezTo>
                <a:cubicBezTo>
                  <a:pt x="329" y="14"/>
                  <a:pt x="327" y="16"/>
                  <a:pt x="327" y="18"/>
                </a:cubicBezTo>
                <a:close/>
                <a:moveTo>
                  <a:pt x="388" y="59"/>
                </a:moveTo>
                <a:cubicBezTo>
                  <a:pt x="388" y="62"/>
                  <a:pt x="390" y="64"/>
                  <a:pt x="393" y="64"/>
                </a:cubicBezTo>
                <a:cubicBezTo>
                  <a:pt x="395" y="64"/>
                  <a:pt x="397" y="62"/>
                  <a:pt x="397" y="59"/>
                </a:cubicBezTo>
                <a:cubicBezTo>
                  <a:pt x="397" y="57"/>
                  <a:pt x="395" y="55"/>
                  <a:pt x="393" y="55"/>
                </a:cubicBezTo>
                <a:cubicBezTo>
                  <a:pt x="390" y="55"/>
                  <a:pt x="388" y="57"/>
                  <a:pt x="388" y="59"/>
                </a:cubicBezTo>
                <a:close/>
                <a:moveTo>
                  <a:pt x="434" y="27"/>
                </a:moveTo>
                <a:cubicBezTo>
                  <a:pt x="431" y="27"/>
                  <a:pt x="429" y="29"/>
                  <a:pt x="429" y="32"/>
                </a:cubicBezTo>
                <a:cubicBezTo>
                  <a:pt x="429" y="34"/>
                  <a:pt x="431" y="37"/>
                  <a:pt x="434" y="37"/>
                </a:cubicBezTo>
                <a:cubicBezTo>
                  <a:pt x="436" y="37"/>
                  <a:pt x="438" y="34"/>
                  <a:pt x="438" y="32"/>
                </a:cubicBezTo>
                <a:cubicBezTo>
                  <a:pt x="438" y="29"/>
                  <a:pt x="436" y="27"/>
                  <a:pt x="434" y="27"/>
                </a:cubicBezTo>
                <a:close/>
                <a:moveTo>
                  <a:pt x="422" y="46"/>
                </a:moveTo>
                <a:cubicBezTo>
                  <a:pt x="422" y="48"/>
                  <a:pt x="424" y="50"/>
                  <a:pt x="427" y="50"/>
                </a:cubicBezTo>
                <a:cubicBezTo>
                  <a:pt x="429" y="50"/>
                  <a:pt x="431" y="48"/>
                  <a:pt x="431" y="46"/>
                </a:cubicBezTo>
                <a:cubicBezTo>
                  <a:pt x="431" y="43"/>
                  <a:pt x="429" y="41"/>
                  <a:pt x="427" y="41"/>
                </a:cubicBezTo>
                <a:cubicBezTo>
                  <a:pt x="424" y="41"/>
                  <a:pt x="422" y="43"/>
                  <a:pt x="422" y="46"/>
                </a:cubicBezTo>
                <a:close/>
                <a:moveTo>
                  <a:pt x="447" y="27"/>
                </a:moveTo>
                <a:cubicBezTo>
                  <a:pt x="445" y="27"/>
                  <a:pt x="443" y="29"/>
                  <a:pt x="443" y="32"/>
                </a:cubicBezTo>
                <a:cubicBezTo>
                  <a:pt x="443" y="34"/>
                  <a:pt x="445" y="37"/>
                  <a:pt x="447" y="37"/>
                </a:cubicBezTo>
                <a:cubicBezTo>
                  <a:pt x="450" y="37"/>
                  <a:pt x="452" y="34"/>
                  <a:pt x="452" y="32"/>
                </a:cubicBezTo>
                <a:cubicBezTo>
                  <a:pt x="452" y="29"/>
                  <a:pt x="450" y="27"/>
                  <a:pt x="447" y="27"/>
                </a:cubicBezTo>
                <a:close/>
                <a:moveTo>
                  <a:pt x="402" y="59"/>
                </a:moveTo>
                <a:cubicBezTo>
                  <a:pt x="402" y="62"/>
                  <a:pt x="404" y="64"/>
                  <a:pt x="406" y="64"/>
                </a:cubicBezTo>
                <a:cubicBezTo>
                  <a:pt x="409" y="64"/>
                  <a:pt x="411" y="62"/>
                  <a:pt x="411" y="59"/>
                </a:cubicBezTo>
                <a:cubicBezTo>
                  <a:pt x="411" y="57"/>
                  <a:pt x="409" y="55"/>
                  <a:pt x="406" y="55"/>
                </a:cubicBezTo>
                <a:cubicBezTo>
                  <a:pt x="404" y="55"/>
                  <a:pt x="402" y="57"/>
                  <a:pt x="402" y="59"/>
                </a:cubicBezTo>
                <a:close/>
                <a:moveTo>
                  <a:pt x="416" y="59"/>
                </a:moveTo>
                <a:cubicBezTo>
                  <a:pt x="416" y="62"/>
                  <a:pt x="418" y="64"/>
                  <a:pt x="420" y="64"/>
                </a:cubicBezTo>
                <a:cubicBezTo>
                  <a:pt x="423" y="64"/>
                  <a:pt x="425" y="62"/>
                  <a:pt x="425" y="59"/>
                </a:cubicBezTo>
                <a:cubicBezTo>
                  <a:pt x="425" y="57"/>
                  <a:pt x="423" y="55"/>
                  <a:pt x="420" y="55"/>
                </a:cubicBezTo>
                <a:cubicBezTo>
                  <a:pt x="418" y="55"/>
                  <a:pt x="416" y="57"/>
                  <a:pt x="416" y="59"/>
                </a:cubicBezTo>
                <a:close/>
                <a:moveTo>
                  <a:pt x="413" y="41"/>
                </a:moveTo>
                <a:cubicBezTo>
                  <a:pt x="411" y="41"/>
                  <a:pt x="409" y="43"/>
                  <a:pt x="409" y="46"/>
                </a:cubicBezTo>
                <a:cubicBezTo>
                  <a:pt x="409" y="48"/>
                  <a:pt x="411" y="50"/>
                  <a:pt x="413" y="50"/>
                </a:cubicBezTo>
                <a:cubicBezTo>
                  <a:pt x="416" y="50"/>
                  <a:pt x="418" y="48"/>
                  <a:pt x="418" y="46"/>
                </a:cubicBezTo>
                <a:cubicBezTo>
                  <a:pt x="418" y="43"/>
                  <a:pt x="416" y="41"/>
                  <a:pt x="413" y="41"/>
                </a:cubicBezTo>
                <a:close/>
                <a:moveTo>
                  <a:pt x="465" y="87"/>
                </a:moveTo>
                <a:cubicBezTo>
                  <a:pt x="465" y="84"/>
                  <a:pt x="463" y="82"/>
                  <a:pt x="461" y="82"/>
                </a:cubicBezTo>
                <a:cubicBezTo>
                  <a:pt x="458" y="82"/>
                  <a:pt x="456" y="84"/>
                  <a:pt x="456" y="87"/>
                </a:cubicBezTo>
                <a:cubicBezTo>
                  <a:pt x="456" y="89"/>
                  <a:pt x="458" y="91"/>
                  <a:pt x="461" y="91"/>
                </a:cubicBezTo>
                <a:cubicBezTo>
                  <a:pt x="463" y="91"/>
                  <a:pt x="465" y="89"/>
                  <a:pt x="465" y="87"/>
                </a:cubicBezTo>
                <a:close/>
                <a:moveTo>
                  <a:pt x="450" y="46"/>
                </a:moveTo>
                <a:cubicBezTo>
                  <a:pt x="450" y="48"/>
                  <a:pt x="452" y="50"/>
                  <a:pt x="454" y="50"/>
                </a:cubicBezTo>
                <a:cubicBezTo>
                  <a:pt x="457" y="50"/>
                  <a:pt x="459" y="48"/>
                  <a:pt x="459" y="46"/>
                </a:cubicBezTo>
                <a:cubicBezTo>
                  <a:pt x="459" y="43"/>
                  <a:pt x="457" y="41"/>
                  <a:pt x="454" y="41"/>
                </a:cubicBezTo>
                <a:cubicBezTo>
                  <a:pt x="452" y="41"/>
                  <a:pt x="450" y="43"/>
                  <a:pt x="450" y="46"/>
                </a:cubicBezTo>
                <a:close/>
                <a:moveTo>
                  <a:pt x="479" y="59"/>
                </a:moveTo>
                <a:cubicBezTo>
                  <a:pt x="479" y="57"/>
                  <a:pt x="477" y="55"/>
                  <a:pt x="475" y="55"/>
                </a:cubicBezTo>
                <a:cubicBezTo>
                  <a:pt x="472" y="55"/>
                  <a:pt x="470" y="57"/>
                  <a:pt x="470" y="59"/>
                </a:cubicBezTo>
                <a:cubicBezTo>
                  <a:pt x="470" y="62"/>
                  <a:pt x="472" y="64"/>
                  <a:pt x="475" y="64"/>
                </a:cubicBezTo>
                <a:cubicBezTo>
                  <a:pt x="477" y="64"/>
                  <a:pt x="479" y="62"/>
                  <a:pt x="479" y="59"/>
                </a:cubicBezTo>
                <a:close/>
                <a:moveTo>
                  <a:pt x="472" y="73"/>
                </a:moveTo>
                <a:cubicBezTo>
                  <a:pt x="472" y="70"/>
                  <a:pt x="470" y="68"/>
                  <a:pt x="468" y="68"/>
                </a:cubicBezTo>
                <a:cubicBezTo>
                  <a:pt x="465" y="68"/>
                  <a:pt x="463" y="70"/>
                  <a:pt x="463" y="73"/>
                </a:cubicBezTo>
                <a:cubicBezTo>
                  <a:pt x="463" y="75"/>
                  <a:pt x="465" y="77"/>
                  <a:pt x="468" y="77"/>
                </a:cubicBezTo>
                <a:cubicBezTo>
                  <a:pt x="470" y="77"/>
                  <a:pt x="472" y="75"/>
                  <a:pt x="472" y="73"/>
                </a:cubicBezTo>
                <a:close/>
                <a:moveTo>
                  <a:pt x="475" y="27"/>
                </a:moveTo>
                <a:cubicBezTo>
                  <a:pt x="472" y="27"/>
                  <a:pt x="470" y="29"/>
                  <a:pt x="470" y="32"/>
                </a:cubicBezTo>
                <a:cubicBezTo>
                  <a:pt x="470" y="34"/>
                  <a:pt x="472" y="37"/>
                  <a:pt x="475" y="37"/>
                </a:cubicBezTo>
                <a:cubicBezTo>
                  <a:pt x="477" y="37"/>
                  <a:pt x="479" y="34"/>
                  <a:pt x="479" y="32"/>
                </a:cubicBezTo>
                <a:cubicBezTo>
                  <a:pt x="479" y="29"/>
                  <a:pt x="477" y="27"/>
                  <a:pt x="475" y="27"/>
                </a:cubicBezTo>
                <a:close/>
                <a:moveTo>
                  <a:pt x="461" y="27"/>
                </a:moveTo>
                <a:cubicBezTo>
                  <a:pt x="458" y="27"/>
                  <a:pt x="456" y="29"/>
                  <a:pt x="456" y="32"/>
                </a:cubicBezTo>
                <a:cubicBezTo>
                  <a:pt x="456" y="34"/>
                  <a:pt x="458" y="37"/>
                  <a:pt x="461" y="37"/>
                </a:cubicBezTo>
                <a:cubicBezTo>
                  <a:pt x="463" y="37"/>
                  <a:pt x="465" y="34"/>
                  <a:pt x="465" y="32"/>
                </a:cubicBezTo>
                <a:cubicBezTo>
                  <a:pt x="465" y="29"/>
                  <a:pt x="463" y="27"/>
                  <a:pt x="461" y="27"/>
                </a:cubicBezTo>
                <a:close/>
                <a:moveTo>
                  <a:pt x="463" y="46"/>
                </a:moveTo>
                <a:cubicBezTo>
                  <a:pt x="463" y="48"/>
                  <a:pt x="465" y="50"/>
                  <a:pt x="468" y="50"/>
                </a:cubicBezTo>
                <a:cubicBezTo>
                  <a:pt x="470" y="50"/>
                  <a:pt x="472" y="48"/>
                  <a:pt x="472" y="46"/>
                </a:cubicBezTo>
                <a:cubicBezTo>
                  <a:pt x="472" y="43"/>
                  <a:pt x="470" y="41"/>
                  <a:pt x="468" y="41"/>
                </a:cubicBezTo>
                <a:cubicBezTo>
                  <a:pt x="465" y="41"/>
                  <a:pt x="463" y="43"/>
                  <a:pt x="463" y="46"/>
                </a:cubicBezTo>
                <a:close/>
                <a:moveTo>
                  <a:pt x="436" y="46"/>
                </a:moveTo>
                <a:cubicBezTo>
                  <a:pt x="436" y="48"/>
                  <a:pt x="438" y="50"/>
                  <a:pt x="441" y="50"/>
                </a:cubicBezTo>
                <a:cubicBezTo>
                  <a:pt x="443" y="50"/>
                  <a:pt x="445" y="48"/>
                  <a:pt x="445" y="46"/>
                </a:cubicBezTo>
                <a:cubicBezTo>
                  <a:pt x="445" y="43"/>
                  <a:pt x="443" y="41"/>
                  <a:pt x="441" y="41"/>
                </a:cubicBezTo>
                <a:cubicBezTo>
                  <a:pt x="438" y="41"/>
                  <a:pt x="436" y="43"/>
                  <a:pt x="436" y="46"/>
                </a:cubicBezTo>
                <a:close/>
                <a:moveTo>
                  <a:pt x="327" y="100"/>
                </a:moveTo>
                <a:cubicBezTo>
                  <a:pt x="327" y="103"/>
                  <a:pt x="329" y="105"/>
                  <a:pt x="332" y="105"/>
                </a:cubicBezTo>
                <a:cubicBezTo>
                  <a:pt x="334" y="105"/>
                  <a:pt x="336" y="103"/>
                  <a:pt x="336" y="100"/>
                </a:cubicBezTo>
                <a:cubicBezTo>
                  <a:pt x="336" y="98"/>
                  <a:pt x="334" y="96"/>
                  <a:pt x="332" y="96"/>
                </a:cubicBezTo>
                <a:cubicBezTo>
                  <a:pt x="329" y="96"/>
                  <a:pt x="327" y="98"/>
                  <a:pt x="327" y="100"/>
                </a:cubicBezTo>
                <a:close/>
                <a:moveTo>
                  <a:pt x="334" y="87"/>
                </a:moveTo>
                <a:cubicBezTo>
                  <a:pt x="334" y="89"/>
                  <a:pt x="336" y="91"/>
                  <a:pt x="338" y="91"/>
                </a:cubicBezTo>
                <a:cubicBezTo>
                  <a:pt x="341" y="91"/>
                  <a:pt x="343" y="89"/>
                  <a:pt x="343" y="87"/>
                </a:cubicBezTo>
                <a:cubicBezTo>
                  <a:pt x="343" y="84"/>
                  <a:pt x="341" y="82"/>
                  <a:pt x="338" y="82"/>
                </a:cubicBezTo>
                <a:cubicBezTo>
                  <a:pt x="336" y="82"/>
                  <a:pt x="334" y="84"/>
                  <a:pt x="334" y="87"/>
                </a:cubicBezTo>
                <a:close/>
                <a:moveTo>
                  <a:pt x="345" y="41"/>
                </a:moveTo>
                <a:cubicBezTo>
                  <a:pt x="343" y="41"/>
                  <a:pt x="341" y="43"/>
                  <a:pt x="341" y="46"/>
                </a:cubicBezTo>
                <a:cubicBezTo>
                  <a:pt x="341" y="48"/>
                  <a:pt x="343" y="50"/>
                  <a:pt x="345" y="50"/>
                </a:cubicBezTo>
                <a:cubicBezTo>
                  <a:pt x="348" y="50"/>
                  <a:pt x="350" y="48"/>
                  <a:pt x="350" y="46"/>
                </a:cubicBezTo>
                <a:cubicBezTo>
                  <a:pt x="350" y="43"/>
                  <a:pt x="348" y="41"/>
                  <a:pt x="345" y="41"/>
                </a:cubicBezTo>
                <a:close/>
                <a:moveTo>
                  <a:pt x="325" y="27"/>
                </a:moveTo>
                <a:cubicBezTo>
                  <a:pt x="322" y="27"/>
                  <a:pt x="320" y="29"/>
                  <a:pt x="320" y="32"/>
                </a:cubicBezTo>
                <a:cubicBezTo>
                  <a:pt x="320" y="34"/>
                  <a:pt x="322" y="37"/>
                  <a:pt x="325" y="37"/>
                </a:cubicBezTo>
                <a:cubicBezTo>
                  <a:pt x="327" y="37"/>
                  <a:pt x="329" y="34"/>
                  <a:pt x="329" y="32"/>
                </a:cubicBezTo>
                <a:cubicBezTo>
                  <a:pt x="329" y="29"/>
                  <a:pt x="327" y="27"/>
                  <a:pt x="325" y="27"/>
                </a:cubicBezTo>
                <a:close/>
                <a:moveTo>
                  <a:pt x="313" y="46"/>
                </a:moveTo>
                <a:cubicBezTo>
                  <a:pt x="313" y="48"/>
                  <a:pt x="315" y="50"/>
                  <a:pt x="318" y="50"/>
                </a:cubicBezTo>
                <a:cubicBezTo>
                  <a:pt x="320" y="50"/>
                  <a:pt x="322" y="48"/>
                  <a:pt x="322" y="46"/>
                </a:cubicBezTo>
                <a:cubicBezTo>
                  <a:pt x="322" y="43"/>
                  <a:pt x="320" y="41"/>
                  <a:pt x="318" y="41"/>
                </a:cubicBezTo>
                <a:cubicBezTo>
                  <a:pt x="315" y="41"/>
                  <a:pt x="313" y="43"/>
                  <a:pt x="313" y="46"/>
                </a:cubicBezTo>
                <a:close/>
                <a:moveTo>
                  <a:pt x="352" y="82"/>
                </a:moveTo>
                <a:cubicBezTo>
                  <a:pt x="349" y="82"/>
                  <a:pt x="347" y="84"/>
                  <a:pt x="347" y="87"/>
                </a:cubicBezTo>
                <a:cubicBezTo>
                  <a:pt x="347" y="89"/>
                  <a:pt x="349" y="91"/>
                  <a:pt x="352" y="91"/>
                </a:cubicBezTo>
                <a:cubicBezTo>
                  <a:pt x="354" y="91"/>
                  <a:pt x="356" y="89"/>
                  <a:pt x="356" y="87"/>
                </a:cubicBezTo>
                <a:cubicBezTo>
                  <a:pt x="356" y="84"/>
                  <a:pt x="354" y="82"/>
                  <a:pt x="352" y="82"/>
                </a:cubicBezTo>
                <a:close/>
                <a:moveTo>
                  <a:pt x="386" y="41"/>
                </a:moveTo>
                <a:cubicBezTo>
                  <a:pt x="384" y="41"/>
                  <a:pt x="381" y="43"/>
                  <a:pt x="381" y="46"/>
                </a:cubicBezTo>
                <a:cubicBezTo>
                  <a:pt x="381" y="48"/>
                  <a:pt x="384" y="50"/>
                  <a:pt x="386" y="50"/>
                </a:cubicBezTo>
                <a:cubicBezTo>
                  <a:pt x="389" y="50"/>
                  <a:pt x="391" y="48"/>
                  <a:pt x="391" y="46"/>
                </a:cubicBezTo>
                <a:cubicBezTo>
                  <a:pt x="391" y="43"/>
                  <a:pt x="389" y="41"/>
                  <a:pt x="386" y="41"/>
                </a:cubicBezTo>
                <a:close/>
                <a:moveTo>
                  <a:pt x="359" y="96"/>
                </a:moveTo>
                <a:cubicBezTo>
                  <a:pt x="356" y="96"/>
                  <a:pt x="354" y="98"/>
                  <a:pt x="354" y="100"/>
                </a:cubicBezTo>
                <a:cubicBezTo>
                  <a:pt x="354" y="103"/>
                  <a:pt x="356" y="105"/>
                  <a:pt x="359" y="105"/>
                </a:cubicBezTo>
                <a:cubicBezTo>
                  <a:pt x="361" y="105"/>
                  <a:pt x="363" y="103"/>
                  <a:pt x="363" y="100"/>
                </a:cubicBezTo>
                <a:cubicBezTo>
                  <a:pt x="363" y="98"/>
                  <a:pt x="361" y="96"/>
                  <a:pt x="359" y="96"/>
                </a:cubicBezTo>
                <a:close/>
                <a:moveTo>
                  <a:pt x="400" y="41"/>
                </a:moveTo>
                <a:cubicBezTo>
                  <a:pt x="397" y="41"/>
                  <a:pt x="395" y="43"/>
                  <a:pt x="395" y="46"/>
                </a:cubicBezTo>
                <a:cubicBezTo>
                  <a:pt x="395" y="48"/>
                  <a:pt x="397" y="50"/>
                  <a:pt x="400" y="50"/>
                </a:cubicBezTo>
                <a:cubicBezTo>
                  <a:pt x="402" y="50"/>
                  <a:pt x="404" y="48"/>
                  <a:pt x="404" y="46"/>
                </a:cubicBezTo>
                <a:cubicBezTo>
                  <a:pt x="404" y="43"/>
                  <a:pt x="402" y="41"/>
                  <a:pt x="400" y="41"/>
                </a:cubicBezTo>
                <a:close/>
                <a:moveTo>
                  <a:pt x="95" y="127"/>
                </a:moveTo>
                <a:cubicBezTo>
                  <a:pt x="95" y="130"/>
                  <a:pt x="98" y="132"/>
                  <a:pt x="100" y="132"/>
                </a:cubicBezTo>
                <a:cubicBezTo>
                  <a:pt x="103" y="132"/>
                  <a:pt x="105" y="130"/>
                  <a:pt x="105" y="127"/>
                </a:cubicBezTo>
                <a:cubicBezTo>
                  <a:pt x="105" y="125"/>
                  <a:pt x="103" y="123"/>
                  <a:pt x="100" y="123"/>
                </a:cubicBezTo>
                <a:cubicBezTo>
                  <a:pt x="98" y="123"/>
                  <a:pt x="95" y="125"/>
                  <a:pt x="95" y="127"/>
                </a:cubicBezTo>
                <a:close/>
                <a:moveTo>
                  <a:pt x="375" y="196"/>
                </a:moveTo>
                <a:cubicBezTo>
                  <a:pt x="375" y="198"/>
                  <a:pt x="377" y="200"/>
                  <a:pt x="379" y="200"/>
                </a:cubicBezTo>
                <a:cubicBezTo>
                  <a:pt x="382" y="200"/>
                  <a:pt x="384" y="198"/>
                  <a:pt x="384" y="196"/>
                </a:cubicBezTo>
                <a:cubicBezTo>
                  <a:pt x="384" y="193"/>
                  <a:pt x="382" y="191"/>
                  <a:pt x="379" y="191"/>
                </a:cubicBezTo>
                <a:cubicBezTo>
                  <a:pt x="377" y="191"/>
                  <a:pt x="375" y="193"/>
                  <a:pt x="375" y="196"/>
                </a:cubicBezTo>
                <a:close/>
                <a:moveTo>
                  <a:pt x="361" y="114"/>
                </a:moveTo>
                <a:cubicBezTo>
                  <a:pt x="361" y="116"/>
                  <a:pt x="363" y="118"/>
                  <a:pt x="366" y="118"/>
                </a:cubicBezTo>
                <a:cubicBezTo>
                  <a:pt x="368" y="118"/>
                  <a:pt x="370" y="116"/>
                  <a:pt x="370" y="114"/>
                </a:cubicBezTo>
                <a:cubicBezTo>
                  <a:pt x="370" y="111"/>
                  <a:pt x="368" y="109"/>
                  <a:pt x="366" y="109"/>
                </a:cubicBezTo>
                <a:cubicBezTo>
                  <a:pt x="363" y="109"/>
                  <a:pt x="361" y="111"/>
                  <a:pt x="361" y="114"/>
                </a:cubicBezTo>
                <a:close/>
                <a:moveTo>
                  <a:pt x="372" y="41"/>
                </a:moveTo>
                <a:cubicBezTo>
                  <a:pt x="370" y="41"/>
                  <a:pt x="368" y="43"/>
                  <a:pt x="368" y="46"/>
                </a:cubicBezTo>
                <a:cubicBezTo>
                  <a:pt x="368" y="48"/>
                  <a:pt x="370" y="50"/>
                  <a:pt x="372" y="50"/>
                </a:cubicBezTo>
                <a:cubicBezTo>
                  <a:pt x="375" y="50"/>
                  <a:pt x="377" y="48"/>
                  <a:pt x="377" y="46"/>
                </a:cubicBezTo>
                <a:cubicBezTo>
                  <a:pt x="377" y="43"/>
                  <a:pt x="375" y="41"/>
                  <a:pt x="372" y="41"/>
                </a:cubicBezTo>
                <a:close/>
                <a:moveTo>
                  <a:pt x="363" y="591"/>
                </a:moveTo>
                <a:cubicBezTo>
                  <a:pt x="363" y="589"/>
                  <a:pt x="361" y="587"/>
                  <a:pt x="359" y="587"/>
                </a:cubicBezTo>
                <a:cubicBezTo>
                  <a:pt x="356" y="587"/>
                  <a:pt x="354" y="589"/>
                  <a:pt x="354" y="591"/>
                </a:cubicBezTo>
                <a:cubicBezTo>
                  <a:pt x="354" y="594"/>
                  <a:pt x="356" y="596"/>
                  <a:pt x="359" y="596"/>
                </a:cubicBezTo>
                <a:cubicBezTo>
                  <a:pt x="361" y="596"/>
                  <a:pt x="363" y="594"/>
                  <a:pt x="363" y="591"/>
                </a:cubicBezTo>
                <a:close/>
                <a:moveTo>
                  <a:pt x="350" y="619"/>
                </a:moveTo>
                <a:cubicBezTo>
                  <a:pt x="350" y="616"/>
                  <a:pt x="348" y="614"/>
                  <a:pt x="345" y="614"/>
                </a:cubicBezTo>
                <a:cubicBezTo>
                  <a:pt x="343" y="614"/>
                  <a:pt x="341" y="616"/>
                  <a:pt x="341" y="619"/>
                </a:cubicBezTo>
                <a:cubicBezTo>
                  <a:pt x="341" y="621"/>
                  <a:pt x="343" y="623"/>
                  <a:pt x="345" y="623"/>
                </a:cubicBezTo>
                <a:cubicBezTo>
                  <a:pt x="348" y="623"/>
                  <a:pt x="350" y="621"/>
                  <a:pt x="350" y="619"/>
                </a:cubicBezTo>
                <a:close/>
                <a:moveTo>
                  <a:pt x="356" y="605"/>
                </a:moveTo>
                <a:cubicBezTo>
                  <a:pt x="356" y="602"/>
                  <a:pt x="354" y="600"/>
                  <a:pt x="352" y="600"/>
                </a:cubicBezTo>
                <a:cubicBezTo>
                  <a:pt x="349" y="600"/>
                  <a:pt x="347" y="602"/>
                  <a:pt x="347" y="605"/>
                </a:cubicBezTo>
                <a:cubicBezTo>
                  <a:pt x="347" y="607"/>
                  <a:pt x="349" y="609"/>
                  <a:pt x="352" y="609"/>
                </a:cubicBezTo>
                <a:cubicBezTo>
                  <a:pt x="354" y="609"/>
                  <a:pt x="356" y="607"/>
                  <a:pt x="356" y="605"/>
                </a:cubicBezTo>
                <a:close/>
                <a:moveTo>
                  <a:pt x="261" y="278"/>
                </a:moveTo>
                <a:cubicBezTo>
                  <a:pt x="261" y="275"/>
                  <a:pt x="259" y="273"/>
                  <a:pt x="257" y="273"/>
                </a:cubicBezTo>
                <a:cubicBezTo>
                  <a:pt x="254" y="273"/>
                  <a:pt x="252" y="275"/>
                  <a:pt x="252" y="278"/>
                </a:cubicBezTo>
                <a:cubicBezTo>
                  <a:pt x="252" y="280"/>
                  <a:pt x="254" y="282"/>
                  <a:pt x="257" y="282"/>
                </a:cubicBezTo>
                <a:cubicBezTo>
                  <a:pt x="259" y="282"/>
                  <a:pt x="261" y="280"/>
                  <a:pt x="261" y="278"/>
                </a:cubicBezTo>
                <a:close/>
                <a:moveTo>
                  <a:pt x="307" y="59"/>
                </a:moveTo>
                <a:cubicBezTo>
                  <a:pt x="307" y="62"/>
                  <a:pt x="309" y="64"/>
                  <a:pt x="311" y="64"/>
                </a:cubicBezTo>
                <a:cubicBezTo>
                  <a:pt x="314" y="64"/>
                  <a:pt x="316" y="62"/>
                  <a:pt x="316" y="59"/>
                </a:cubicBezTo>
                <a:cubicBezTo>
                  <a:pt x="316" y="57"/>
                  <a:pt x="314" y="55"/>
                  <a:pt x="311" y="55"/>
                </a:cubicBezTo>
                <a:cubicBezTo>
                  <a:pt x="309" y="55"/>
                  <a:pt x="307" y="57"/>
                  <a:pt x="307" y="59"/>
                </a:cubicBezTo>
                <a:close/>
                <a:moveTo>
                  <a:pt x="370" y="578"/>
                </a:moveTo>
                <a:cubicBezTo>
                  <a:pt x="370" y="575"/>
                  <a:pt x="368" y="573"/>
                  <a:pt x="366" y="573"/>
                </a:cubicBezTo>
                <a:cubicBezTo>
                  <a:pt x="363" y="573"/>
                  <a:pt x="361" y="575"/>
                  <a:pt x="361" y="578"/>
                </a:cubicBezTo>
                <a:cubicBezTo>
                  <a:pt x="361" y="580"/>
                  <a:pt x="363" y="582"/>
                  <a:pt x="366" y="582"/>
                </a:cubicBezTo>
                <a:cubicBezTo>
                  <a:pt x="368" y="582"/>
                  <a:pt x="370" y="580"/>
                  <a:pt x="370" y="578"/>
                </a:cubicBezTo>
                <a:close/>
                <a:moveTo>
                  <a:pt x="372" y="596"/>
                </a:moveTo>
                <a:cubicBezTo>
                  <a:pt x="375" y="596"/>
                  <a:pt x="377" y="594"/>
                  <a:pt x="377" y="591"/>
                </a:cubicBezTo>
                <a:cubicBezTo>
                  <a:pt x="377" y="589"/>
                  <a:pt x="375" y="587"/>
                  <a:pt x="372" y="587"/>
                </a:cubicBezTo>
                <a:cubicBezTo>
                  <a:pt x="370" y="587"/>
                  <a:pt x="368" y="589"/>
                  <a:pt x="368" y="591"/>
                </a:cubicBezTo>
                <a:cubicBezTo>
                  <a:pt x="368" y="594"/>
                  <a:pt x="370" y="596"/>
                  <a:pt x="372" y="596"/>
                </a:cubicBezTo>
                <a:close/>
                <a:moveTo>
                  <a:pt x="338" y="637"/>
                </a:moveTo>
                <a:cubicBezTo>
                  <a:pt x="341" y="637"/>
                  <a:pt x="343" y="635"/>
                  <a:pt x="343" y="632"/>
                </a:cubicBezTo>
                <a:cubicBezTo>
                  <a:pt x="343" y="630"/>
                  <a:pt x="341" y="628"/>
                  <a:pt x="338" y="628"/>
                </a:cubicBezTo>
                <a:cubicBezTo>
                  <a:pt x="336" y="628"/>
                  <a:pt x="334" y="630"/>
                  <a:pt x="334" y="632"/>
                </a:cubicBezTo>
                <a:cubicBezTo>
                  <a:pt x="334" y="635"/>
                  <a:pt x="336" y="637"/>
                  <a:pt x="338" y="637"/>
                </a:cubicBezTo>
                <a:close/>
                <a:moveTo>
                  <a:pt x="338" y="473"/>
                </a:moveTo>
                <a:cubicBezTo>
                  <a:pt x="341" y="473"/>
                  <a:pt x="343" y="471"/>
                  <a:pt x="343" y="468"/>
                </a:cubicBezTo>
                <a:cubicBezTo>
                  <a:pt x="343" y="466"/>
                  <a:pt x="341" y="464"/>
                  <a:pt x="338" y="464"/>
                </a:cubicBezTo>
                <a:cubicBezTo>
                  <a:pt x="336" y="464"/>
                  <a:pt x="334" y="466"/>
                  <a:pt x="334" y="468"/>
                </a:cubicBezTo>
                <a:cubicBezTo>
                  <a:pt x="334" y="471"/>
                  <a:pt x="336" y="473"/>
                  <a:pt x="338" y="473"/>
                </a:cubicBezTo>
                <a:close/>
                <a:moveTo>
                  <a:pt x="318" y="296"/>
                </a:moveTo>
                <a:cubicBezTo>
                  <a:pt x="320" y="296"/>
                  <a:pt x="322" y="294"/>
                  <a:pt x="322" y="291"/>
                </a:cubicBezTo>
                <a:cubicBezTo>
                  <a:pt x="322" y="289"/>
                  <a:pt x="320" y="287"/>
                  <a:pt x="318" y="287"/>
                </a:cubicBezTo>
                <a:cubicBezTo>
                  <a:pt x="315" y="287"/>
                  <a:pt x="313" y="289"/>
                  <a:pt x="313" y="291"/>
                </a:cubicBezTo>
                <a:cubicBezTo>
                  <a:pt x="313" y="294"/>
                  <a:pt x="315" y="296"/>
                  <a:pt x="318" y="296"/>
                </a:cubicBezTo>
                <a:close/>
                <a:moveTo>
                  <a:pt x="325" y="446"/>
                </a:moveTo>
                <a:cubicBezTo>
                  <a:pt x="327" y="446"/>
                  <a:pt x="329" y="444"/>
                  <a:pt x="329" y="441"/>
                </a:cubicBezTo>
                <a:cubicBezTo>
                  <a:pt x="329" y="439"/>
                  <a:pt x="327" y="437"/>
                  <a:pt x="325" y="437"/>
                </a:cubicBezTo>
                <a:cubicBezTo>
                  <a:pt x="322" y="437"/>
                  <a:pt x="320" y="439"/>
                  <a:pt x="320" y="441"/>
                </a:cubicBezTo>
                <a:cubicBezTo>
                  <a:pt x="320" y="444"/>
                  <a:pt x="322" y="446"/>
                  <a:pt x="325" y="446"/>
                </a:cubicBezTo>
                <a:close/>
                <a:moveTo>
                  <a:pt x="332" y="459"/>
                </a:moveTo>
                <a:cubicBezTo>
                  <a:pt x="334" y="459"/>
                  <a:pt x="336" y="457"/>
                  <a:pt x="336" y="455"/>
                </a:cubicBezTo>
                <a:cubicBezTo>
                  <a:pt x="336" y="452"/>
                  <a:pt x="334" y="450"/>
                  <a:pt x="332" y="450"/>
                </a:cubicBezTo>
                <a:cubicBezTo>
                  <a:pt x="329" y="450"/>
                  <a:pt x="327" y="452"/>
                  <a:pt x="327" y="455"/>
                </a:cubicBezTo>
                <a:cubicBezTo>
                  <a:pt x="327" y="457"/>
                  <a:pt x="329" y="459"/>
                  <a:pt x="332" y="459"/>
                </a:cubicBezTo>
                <a:close/>
                <a:moveTo>
                  <a:pt x="334" y="496"/>
                </a:moveTo>
                <a:cubicBezTo>
                  <a:pt x="334" y="498"/>
                  <a:pt x="336" y="500"/>
                  <a:pt x="338" y="500"/>
                </a:cubicBezTo>
                <a:cubicBezTo>
                  <a:pt x="341" y="500"/>
                  <a:pt x="343" y="498"/>
                  <a:pt x="343" y="496"/>
                </a:cubicBezTo>
                <a:cubicBezTo>
                  <a:pt x="343" y="493"/>
                  <a:pt x="341" y="491"/>
                  <a:pt x="338" y="491"/>
                </a:cubicBezTo>
                <a:cubicBezTo>
                  <a:pt x="336" y="491"/>
                  <a:pt x="334" y="493"/>
                  <a:pt x="334" y="496"/>
                </a:cubicBezTo>
                <a:close/>
                <a:moveTo>
                  <a:pt x="334" y="523"/>
                </a:moveTo>
                <a:cubicBezTo>
                  <a:pt x="334" y="526"/>
                  <a:pt x="336" y="528"/>
                  <a:pt x="338" y="528"/>
                </a:cubicBezTo>
                <a:cubicBezTo>
                  <a:pt x="341" y="528"/>
                  <a:pt x="343" y="526"/>
                  <a:pt x="343" y="523"/>
                </a:cubicBezTo>
                <a:cubicBezTo>
                  <a:pt x="343" y="521"/>
                  <a:pt x="341" y="519"/>
                  <a:pt x="338" y="519"/>
                </a:cubicBezTo>
                <a:cubicBezTo>
                  <a:pt x="336" y="519"/>
                  <a:pt x="334" y="521"/>
                  <a:pt x="334" y="523"/>
                </a:cubicBezTo>
                <a:close/>
                <a:moveTo>
                  <a:pt x="465" y="468"/>
                </a:moveTo>
                <a:cubicBezTo>
                  <a:pt x="465" y="466"/>
                  <a:pt x="463" y="464"/>
                  <a:pt x="461" y="464"/>
                </a:cubicBezTo>
                <a:cubicBezTo>
                  <a:pt x="458" y="464"/>
                  <a:pt x="456" y="466"/>
                  <a:pt x="456" y="468"/>
                </a:cubicBezTo>
                <a:cubicBezTo>
                  <a:pt x="456" y="471"/>
                  <a:pt x="458" y="473"/>
                  <a:pt x="461" y="473"/>
                </a:cubicBezTo>
                <a:cubicBezTo>
                  <a:pt x="463" y="473"/>
                  <a:pt x="465" y="471"/>
                  <a:pt x="465" y="468"/>
                </a:cubicBezTo>
                <a:close/>
                <a:moveTo>
                  <a:pt x="445" y="482"/>
                </a:moveTo>
                <a:cubicBezTo>
                  <a:pt x="445" y="480"/>
                  <a:pt x="443" y="478"/>
                  <a:pt x="441" y="478"/>
                </a:cubicBezTo>
                <a:cubicBezTo>
                  <a:pt x="438" y="478"/>
                  <a:pt x="436" y="480"/>
                  <a:pt x="436" y="482"/>
                </a:cubicBezTo>
                <a:cubicBezTo>
                  <a:pt x="436" y="485"/>
                  <a:pt x="438" y="487"/>
                  <a:pt x="441" y="487"/>
                </a:cubicBezTo>
                <a:cubicBezTo>
                  <a:pt x="443" y="487"/>
                  <a:pt x="445" y="485"/>
                  <a:pt x="445" y="482"/>
                </a:cubicBezTo>
                <a:close/>
                <a:moveTo>
                  <a:pt x="447" y="500"/>
                </a:moveTo>
                <a:cubicBezTo>
                  <a:pt x="450" y="500"/>
                  <a:pt x="452" y="498"/>
                  <a:pt x="452" y="496"/>
                </a:cubicBezTo>
                <a:cubicBezTo>
                  <a:pt x="452" y="493"/>
                  <a:pt x="450" y="491"/>
                  <a:pt x="447" y="491"/>
                </a:cubicBezTo>
                <a:cubicBezTo>
                  <a:pt x="445" y="491"/>
                  <a:pt x="443" y="493"/>
                  <a:pt x="443" y="496"/>
                </a:cubicBezTo>
                <a:cubicBezTo>
                  <a:pt x="443" y="498"/>
                  <a:pt x="445" y="500"/>
                  <a:pt x="447" y="500"/>
                </a:cubicBezTo>
                <a:close/>
                <a:moveTo>
                  <a:pt x="431" y="509"/>
                </a:moveTo>
                <a:cubicBezTo>
                  <a:pt x="431" y="507"/>
                  <a:pt x="429" y="505"/>
                  <a:pt x="427" y="505"/>
                </a:cubicBezTo>
                <a:cubicBezTo>
                  <a:pt x="424" y="505"/>
                  <a:pt x="422" y="507"/>
                  <a:pt x="422" y="509"/>
                </a:cubicBezTo>
                <a:cubicBezTo>
                  <a:pt x="422" y="512"/>
                  <a:pt x="424" y="514"/>
                  <a:pt x="427" y="514"/>
                </a:cubicBezTo>
                <a:cubicBezTo>
                  <a:pt x="429" y="514"/>
                  <a:pt x="431" y="512"/>
                  <a:pt x="431" y="509"/>
                </a:cubicBezTo>
                <a:close/>
                <a:moveTo>
                  <a:pt x="438" y="496"/>
                </a:moveTo>
                <a:cubicBezTo>
                  <a:pt x="438" y="493"/>
                  <a:pt x="436" y="491"/>
                  <a:pt x="434" y="491"/>
                </a:cubicBezTo>
                <a:cubicBezTo>
                  <a:pt x="431" y="491"/>
                  <a:pt x="429" y="493"/>
                  <a:pt x="429" y="496"/>
                </a:cubicBezTo>
                <a:cubicBezTo>
                  <a:pt x="429" y="498"/>
                  <a:pt x="431" y="500"/>
                  <a:pt x="434" y="500"/>
                </a:cubicBezTo>
                <a:cubicBezTo>
                  <a:pt x="436" y="500"/>
                  <a:pt x="438" y="498"/>
                  <a:pt x="438" y="496"/>
                </a:cubicBezTo>
                <a:close/>
                <a:moveTo>
                  <a:pt x="459" y="482"/>
                </a:moveTo>
                <a:cubicBezTo>
                  <a:pt x="459" y="480"/>
                  <a:pt x="457" y="478"/>
                  <a:pt x="454" y="478"/>
                </a:cubicBezTo>
                <a:cubicBezTo>
                  <a:pt x="452" y="478"/>
                  <a:pt x="450" y="480"/>
                  <a:pt x="450" y="482"/>
                </a:cubicBezTo>
                <a:cubicBezTo>
                  <a:pt x="450" y="485"/>
                  <a:pt x="452" y="487"/>
                  <a:pt x="454" y="487"/>
                </a:cubicBezTo>
                <a:cubicBezTo>
                  <a:pt x="457" y="487"/>
                  <a:pt x="459" y="485"/>
                  <a:pt x="459" y="482"/>
                </a:cubicBezTo>
                <a:close/>
                <a:moveTo>
                  <a:pt x="461" y="109"/>
                </a:moveTo>
                <a:cubicBezTo>
                  <a:pt x="458" y="109"/>
                  <a:pt x="456" y="111"/>
                  <a:pt x="456" y="114"/>
                </a:cubicBezTo>
                <a:cubicBezTo>
                  <a:pt x="456" y="116"/>
                  <a:pt x="458" y="118"/>
                  <a:pt x="461" y="118"/>
                </a:cubicBezTo>
                <a:cubicBezTo>
                  <a:pt x="463" y="118"/>
                  <a:pt x="465" y="116"/>
                  <a:pt x="465" y="114"/>
                </a:cubicBezTo>
                <a:cubicBezTo>
                  <a:pt x="465" y="111"/>
                  <a:pt x="463" y="109"/>
                  <a:pt x="461" y="109"/>
                </a:cubicBezTo>
                <a:close/>
                <a:moveTo>
                  <a:pt x="418" y="537"/>
                </a:moveTo>
                <a:cubicBezTo>
                  <a:pt x="418" y="534"/>
                  <a:pt x="416" y="532"/>
                  <a:pt x="413" y="532"/>
                </a:cubicBezTo>
                <a:cubicBezTo>
                  <a:pt x="411" y="532"/>
                  <a:pt x="409" y="534"/>
                  <a:pt x="409" y="537"/>
                </a:cubicBezTo>
                <a:cubicBezTo>
                  <a:pt x="409" y="539"/>
                  <a:pt x="411" y="541"/>
                  <a:pt x="413" y="541"/>
                </a:cubicBezTo>
                <a:cubicBezTo>
                  <a:pt x="416" y="541"/>
                  <a:pt x="418" y="539"/>
                  <a:pt x="418" y="537"/>
                </a:cubicBezTo>
                <a:close/>
                <a:moveTo>
                  <a:pt x="404" y="537"/>
                </a:moveTo>
                <a:cubicBezTo>
                  <a:pt x="404" y="534"/>
                  <a:pt x="402" y="532"/>
                  <a:pt x="400" y="532"/>
                </a:cubicBezTo>
                <a:cubicBezTo>
                  <a:pt x="397" y="532"/>
                  <a:pt x="395" y="534"/>
                  <a:pt x="395" y="537"/>
                </a:cubicBezTo>
                <a:cubicBezTo>
                  <a:pt x="395" y="539"/>
                  <a:pt x="397" y="541"/>
                  <a:pt x="400" y="541"/>
                </a:cubicBezTo>
                <a:cubicBezTo>
                  <a:pt x="402" y="541"/>
                  <a:pt x="404" y="539"/>
                  <a:pt x="404" y="537"/>
                </a:cubicBezTo>
                <a:close/>
                <a:moveTo>
                  <a:pt x="425" y="523"/>
                </a:moveTo>
                <a:cubicBezTo>
                  <a:pt x="425" y="521"/>
                  <a:pt x="423" y="519"/>
                  <a:pt x="420" y="519"/>
                </a:cubicBezTo>
                <a:cubicBezTo>
                  <a:pt x="418" y="519"/>
                  <a:pt x="416" y="521"/>
                  <a:pt x="416" y="523"/>
                </a:cubicBezTo>
                <a:cubicBezTo>
                  <a:pt x="416" y="526"/>
                  <a:pt x="418" y="528"/>
                  <a:pt x="420" y="528"/>
                </a:cubicBezTo>
                <a:cubicBezTo>
                  <a:pt x="423" y="528"/>
                  <a:pt x="425" y="526"/>
                  <a:pt x="425" y="523"/>
                </a:cubicBezTo>
                <a:close/>
                <a:moveTo>
                  <a:pt x="391" y="564"/>
                </a:moveTo>
                <a:cubicBezTo>
                  <a:pt x="391" y="561"/>
                  <a:pt x="389" y="559"/>
                  <a:pt x="386" y="559"/>
                </a:cubicBezTo>
                <a:cubicBezTo>
                  <a:pt x="384" y="559"/>
                  <a:pt x="381" y="561"/>
                  <a:pt x="381" y="564"/>
                </a:cubicBezTo>
                <a:cubicBezTo>
                  <a:pt x="381" y="566"/>
                  <a:pt x="384" y="568"/>
                  <a:pt x="386" y="568"/>
                </a:cubicBezTo>
                <a:cubicBezTo>
                  <a:pt x="389" y="568"/>
                  <a:pt x="391" y="566"/>
                  <a:pt x="391" y="564"/>
                </a:cubicBezTo>
                <a:close/>
                <a:moveTo>
                  <a:pt x="397" y="550"/>
                </a:moveTo>
                <a:cubicBezTo>
                  <a:pt x="397" y="548"/>
                  <a:pt x="395" y="546"/>
                  <a:pt x="393" y="546"/>
                </a:cubicBezTo>
                <a:cubicBezTo>
                  <a:pt x="390" y="546"/>
                  <a:pt x="388" y="548"/>
                  <a:pt x="388" y="550"/>
                </a:cubicBezTo>
                <a:cubicBezTo>
                  <a:pt x="388" y="553"/>
                  <a:pt x="390" y="555"/>
                  <a:pt x="393" y="555"/>
                </a:cubicBezTo>
                <a:cubicBezTo>
                  <a:pt x="395" y="555"/>
                  <a:pt x="397" y="553"/>
                  <a:pt x="397" y="550"/>
                </a:cubicBezTo>
                <a:close/>
                <a:moveTo>
                  <a:pt x="406" y="555"/>
                </a:moveTo>
                <a:cubicBezTo>
                  <a:pt x="409" y="555"/>
                  <a:pt x="411" y="553"/>
                  <a:pt x="411" y="550"/>
                </a:cubicBezTo>
                <a:cubicBezTo>
                  <a:pt x="411" y="548"/>
                  <a:pt x="409" y="546"/>
                  <a:pt x="406" y="546"/>
                </a:cubicBezTo>
                <a:cubicBezTo>
                  <a:pt x="404" y="546"/>
                  <a:pt x="402" y="548"/>
                  <a:pt x="402" y="550"/>
                </a:cubicBezTo>
                <a:cubicBezTo>
                  <a:pt x="402" y="553"/>
                  <a:pt x="404" y="555"/>
                  <a:pt x="406" y="555"/>
                </a:cubicBezTo>
                <a:close/>
                <a:moveTo>
                  <a:pt x="384" y="578"/>
                </a:moveTo>
                <a:cubicBezTo>
                  <a:pt x="384" y="575"/>
                  <a:pt x="382" y="573"/>
                  <a:pt x="379" y="573"/>
                </a:cubicBezTo>
                <a:cubicBezTo>
                  <a:pt x="377" y="573"/>
                  <a:pt x="375" y="575"/>
                  <a:pt x="375" y="578"/>
                </a:cubicBezTo>
                <a:cubicBezTo>
                  <a:pt x="375" y="580"/>
                  <a:pt x="377" y="582"/>
                  <a:pt x="379" y="582"/>
                </a:cubicBezTo>
                <a:cubicBezTo>
                  <a:pt x="382" y="582"/>
                  <a:pt x="384" y="580"/>
                  <a:pt x="384" y="578"/>
                </a:cubicBezTo>
                <a:close/>
                <a:moveTo>
                  <a:pt x="345" y="650"/>
                </a:moveTo>
                <a:cubicBezTo>
                  <a:pt x="348" y="650"/>
                  <a:pt x="350" y="648"/>
                  <a:pt x="350" y="646"/>
                </a:cubicBezTo>
                <a:cubicBezTo>
                  <a:pt x="350" y="643"/>
                  <a:pt x="348" y="641"/>
                  <a:pt x="345" y="641"/>
                </a:cubicBezTo>
                <a:cubicBezTo>
                  <a:pt x="343" y="641"/>
                  <a:pt x="341" y="643"/>
                  <a:pt x="341" y="646"/>
                </a:cubicBezTo>
                <a:cubicBezTo>
                  <a:pt x="341" y="648"/>
                  <a:pt x="343" y="650"/>
                  <a:pt x="345" y="650"/>
                </a:cubicBezTo>
                <a:close/>
                <a:moveTo>
                  <a:pt x="154" y="214"/>
                </a:moveTo>
                <a:cubicBezTo>
                  <a:pt x="157" y="214"/>
                  <a:pt x="159" y="212"/>
                  <a:pt x="159" y="209"/>
                </a:cubicBezTo>
                <a:cubicBezTo>
                  <a:pt x="159" y="207"/>
                  <a:pt x="157" y="205"/>
                  <a:pt x="154" y="205"/>
                </a:cubicBezTo>
                <a:cubicBezTo>
                  <a:pt x="152" y="205"/>
                  <a:pt x="150" y="207"/>
                  <a:pt x="150" y="209"/>
                </a:cubicBezTo>
                <a:cubicBezTo>
                  <a:pt x="150" y="212"/>
                  <a:pt x="152" y="214"/>
                  <a:pt x="154" y="214"/>
                </a:cubicBezTo>
                <a:close/>
                <a:moveTo>
                  <a:pt x="168" y="268"/>
                </a:moveTo>
                <a:cubicBezTo>
                  <a:pt x="171" y="268"/>
                  <a:pt x="173" y="266"/>
                  <a:pt x="173" y="264"/>
                </a:cubicBezTo>
                <a:cubicBezTo>
                  <a:pt x="173" y="261"/>
                  <a:pt x="171" y="259"/>
                  <a:pt x="168" y="259"/>
                </a:cubicBezTo>
                <a:cubicBezTo>
                  <a:pt x="166" y="259"/>
                  <a:pt x="164" y="261"/>
                  <a:pt x="164" y="264"/>
                </a:cubicBezTo>
                <a:cubicBezTo>
                  <a:pt x="164" y="266"/>
                  <a:pt x="166" y="268"/>
                  <a:pt x="168" y="268"/>
                </a:cubicBezTo>
                <a:close/>
                <a:moveTo>
                  <a:pt x="148" y="173"/>
                </a:moveTo>
                <a:cubicBezTo>
                  <a:pt x="150" y="173"/>
                  <a:pt x="152" y="171"/>
                  <a:pt x="152" y="168"/>
                </a:cubicBezTo>
                <a:cubicBezTo>
                  <a:pt x="152" y="166"/>
                  <a:pt x="150" y="164"/>
                  <a:pt x="148" y="164"/>
                </a:cubicBezTo>
                <a:cubicBezTo>
                  <a:pt x="145" y="164"/>
                  <a:pt x="143" y="166"/>
                  <a:pt x="143" y="168"/>
                </a:cubicBezTo>
                <a:cubicBezTo>
                  <a:pt x="143" y="171"/>
                  <a:pt x="145" y="173"/>
                  <a:pt x="148" y="173"/>
                </a:cubicBezTo>
                <a:close/>
                <a:moveTo>
                  <a:pt x="145" y="155"/>
                </a:moveTo>
                <a:cubicBezTo>
                  <a:pt x="145" y="152"/>
                  <a:pt x="143" y="150"/>
                  <a:pt x="141" y="150"/>
                </a:cubicBezTo>
                <a:cubicBezTo>
                  <a:pt x="138" y="150"/>
                  <a:pt x="136" y="152"/>
                  <a:pt x="136" y="155"/>
                </a:cubicBezTo>
                <a:cubicBezTo>
                  <a:pt x="136" y="157"/>
                  <a:pt x="138" y="159"/>
                  <a:pt x="141" y="159"/>
                </a:cubicBezTo>
                <a:cubicBezTo>
                  <a:pt x="143" y="159"/>
                  <a:pt x="145" y="157"/>
                  <a:pt x="145" y="155"/>
                </a:cubicBezTo>
                <a:close/>
                <a:moveTo>
                  <a:pt x="150" y="237"/>
                </a:moveTo>
                <a:cubicBezTo>
                  <a:pt x="150" y="239"/>
                  <a:pt x="152" y="241"/>
                  <a:pt x="154" y="241"/>
                </a:cubicBezTo>
                <a:cubicBezTo>
                  <a:pt x="157" y="241"/>
                  <a:pt x="159" y="239"/>
                  <a:pt x="159" y="237"/>
                </a:cubicBezTo>
                <a:cubicBezTo>
                  <a:pt x="159" y="234"/>
                  <a:pt x="157" y="232"/>
                  <a:pt x="154" y="232"/>
                </a:cubicBezTo>
                <a:cubicBezTo>
                  <a:pt x="152" y="232"/>
                  <a:pt x="150" y="234"/>
                  <a:pt x="150" y="237"/>
                </a:cubicBezTo>
                <a:close/>
                <a:moveTo>
                  <a:pt x="150" y="155"/>
                </a:moveTo>
                <a:cubicBezTo>
                  <a:pt x="150" y="157"/>
                  <a:pt x="152" y="159"/>
                  <a:pt x="154" y="159"/>
                </a:cubicBezTo>
                <a:cubicBezTo>
                  <a:pt x="157" y="159"/>
                  <a:pt x="159" y="157"/>
                  <a:pt x="159" y="155"/>
                </a:cubicBezTo>
                <a:cubicBezTo>
                  <a:pt x="159" y="152"/>
                  <a:pt x="157" y="150"/>
                  <a:pt x="154" y="150"/>
                </a:cubicBezTo>
                <a:cubicBezTo>
                  <a:pt x="152" y="150"/>
                  <a:pt x="150" y="152"/>
                  <a:pt x="150" y="155"/>
                </a:cubicBezTo>
                <a:close/>
                <a:moveTo>
                  <a:pt x="143" y="196"/>
                </a:moveTo>
                <a:cubicBezTo>
                  <a:pt x="143" y="198"/>
                  <a:pt x="145" y="200"/>
                  <a:pt x="148" y="200"/>
                </a:cubicBezTo>
                <a:cubicBezTo>
                  <a:pt x="150" y="200"/>
                  <a:pt x="152" y="198"/>
                  <a:pt x="152" y="196"/>
                </a:cubicBezTo>
                <a:cubicBezTo>
                  <a:pt x="152" y="193"/>
                  <a:pt x="150" y="191"/>
                  <a:pt x="148" y="191"/>
                </a:cubicBezTo>
                <a:cubicBezTo>
                  <a:pt x="145" y="191"/>
                  <a:pt x="143" y="193"/>
                  <a:pt x="143" y="196"/>
                </a:cubicBezTo>
                <a:close/>
                <a:moveTo>
                  <a:pt x="134" y="173"/>
                </a:moveTo>
                <a:cubicBezTo>
                  <a:pt x="137" y="173"/>
                  <a:pt x="139" y="171"/>
                  <a:pt x="139" y="168"/>
                </a:cubicBezTo>
                <a:cubicBezTo>
                  <a:pt x="139" y="166"/>
                  <a:pt x="137" y="164"/>
                  <a:pt x="134" y="164"/>
                </a:cubicBezTo>
                <a:cubicBezTo>
                  <a:pt x="132" y="164"/>
                  <a:pt x="130" y="166"/>
                  <a:pt x="130" y="168"/>
                </a:cubicBezTo>
                <a:cubicBezTo>
                  <a:pt x="130" y="171"/>
                  <a:pt x="132" y="173"/>
                  <a:pt x="134" y="173"/>
                </a:cubicBezTo>
                <a:close/>
                <a:moveTo>
                  <a:pt x="141" y="123"/>
                </a:moveTo>
                <a:cubicBezTo>
                  <a:pt x="138" y="123"/>
                  <a:pt x="136" y="125"/>
                  <a:pt x="136" y="127"/>
                </a:cubicBezTo>
                <a:cubicBezTo>
                  <a:pt x="136" y="130"/>
                  <a:pt x="138" y="132"/>
                  <a:pt x="141" y="132"/>
                </a:cubicBezTo>
                <a:cubicBezTo>
                  <a:pt x="143" y="132"/>
                  <a:pt x="145" y="130"/>
                  <a:pt x="145" y="127"/>
                </a:cubicBezTo>
                <a:cubicBezTo>
                  <a:pt x="145" y="125"/>
                  <a:pt x="143" y="123"/>
                  <a:pt x="141" y="123"/>
                </a:cubicBezTo>
                <a:close/>
                <a:moveTo>
                  <a:pt x="148" y="137"/>
                </a:moveTo>
                <a:cubicBezTo>
                  <a:pt x="145" y="137"/>
                  <a:pt x="143" y="139"/>
                  <a:pt x="143" y="141"/>
                </a:cubicBezTo>
                <a:cubicBezTo>
                  <a:pt x="143" y="144"/>
                  <a:pt x="145" y="146"/>
                  <a:pt x="148" y="146"/>
                </a:cubicBezTo>
                <a:cubicBezTo>
                  <a:pt x="150" y="146"/>
                  <a:pt x="152" y="144"/>
                  <a:pt x="152" y="141"/>
                </a:cubicBezTo>
                <a:cubicBezTo>
                  <a:pt x="152" y="139"/>
                  <a:pt x="150" y="137"/>
                  <a:pt x="148" y="137"/>
                </a:cubicBezTo>
                <a:close/>
                <a:moveTo>
                  <a:pt x="304" y="41"/>
                </a:moveTo>
                <a:cubicBezTo>
                  <a:pt x="302" y="41"/>
                  <a:pt x="300" y="43"/>
                  <a:pt x="300" y="46"/>
                </a:cubicBezTo>
                <a:cubicBezTo>
                  <a:pt x="300" y="48"/>
                  <a:pt x="302" y="50"/>
                  <a:pt x="304" y="50"/>
                </a:cubicBezTo>
                <a:cubicBezTo>
                  <a:pt x="307" y="50"/>
                  <a:pt x="309" y="48"/>
                  <a:pt x="309" y="46"/>
                </a:cubicBezTo>
                <a:cubicBezTo>
                  <a:pt x="309" y="43"/>
                  <a:pt x="307" y="41"/>
                  <a:pt x="304" y="41"/>
                </a:cubicBezTo>
                <a:close/>
                <a:moveTo>
                  <a:pt x="127" y="159"/>
                </a:moveTo>
                <a:cubicBezTo>
                  <a:pt x="130" y="159"/>
                  <a:pt x="132" y="157"/>
                  <a:pt x="132" y="155"/>
                </a:cubicBezTo>
                <a:cubicBezTo>
                  <a:pt x="132" y="152"/>
                  <a:pt x="130" y="150"/>
                  <a:pt x="127" y="150"/>
                </a:cubicBezTo>
                <a:cubicBezTo>
                  <a:pt x="125" y="150"/>
                  <a:pt x="123" y="152"/>
                  <a:pt x="123" y="155"/>
                </a:cubicBezTo>
                <a:cubicBezTo>
                  <a:pt x="123" y="157"/>
                  <a:pt x="125" y="159"/>
                  <a:pt x="127" y="159"/>
                </a:cubicBezTo>
                <a:close/>
                <a:moveTo>
                  <a:pt x="127" y="123"/>
                </a:moveTo>
                <a:cubicBezTo>
                  <a:pt x="125" y="123"/>
                  <a:pt x="123" y="125"/>
                  <a:pt x="123" y="127"/>
                </a:cubicBezTo>
                <a:cubicBezTo>
                  <a:pt x="123" y="130"/>
                  <a:pt x="125" y="132"/>
                  <a:pt x="127" y="132"/>
                </a:cubicBezTo>
                <a:cubicBezTo>
                  <a:pt x="130" y="132"/>
                  <a:pt x="132" y="130"/>
                  <a:pt x="132" y="127"/>
                </a:cubicBezTo>
                <a:cubicBezTo>
                  <a:pt x="132" y="125"/>
                  <a:pt x="130" y="123"/>
                  <a:pt x="127" y="123"/>
                </a:cubicBezTo>
                <a:close/>
                <a:moveTo>
                  <a:pt x="161" y="255"/>
                </a:moveTo>
                <a:cubicBezTo>
                  <a:pt x="164" y="255"/>
                  <a:pt x="166" y="253"/>
                  <a:pt x="166" y="250"/>
                </a:cubicBezTo>
                <a:cubicBezTo>
                  <a:pt x="166" y="248"/>
                  <a:pt x="164" y="246"/>
                  <a:pt x="161" y="246"/>
                </a:cubicBezTo>
                <a:cubicBezTo>
                  <a:pt x="159" y="246"/>
                  <a:pt x="157" y="248"/>
                  <a:pt x="157" y="250"/>
                </a:cubicBezTo>
                <a:cubicBezTo>
                  <a:pt x="157" y="253"/>
                  <a:pt x="159" y="255"/>
                  <a:pt x="161" y="255"/>
                </a:cubicBezTo>
                <a:close/>
                <a:moveTo>
                  <a:pt x="248" y="332"/>
                </a:moveTo>
                <a:cubicBezTo>
                  <a:pt x="248" y="330"/>
                  <a:pt x="246" y="328"/>
                  <a:pt x="243" y="328"/>
                </a:cubicBezTo>
                <a:cubicBezTo>
                  <a:pt x="240" y="328"/>
                  <a:pt x="238" y="330"/>
                  <a:pt x="238" y="332"/>
                </a:cubicBezTo>
                <a:cubicBezTo>
                  <a:pt x="238" y="335"/>
                  <a:pt x="240" y="337"/>
                  <a:pt x="243" y="337"/>
                </a:cubicBezTo>
                <a:cubicBezTo>
                  <a:pt x="246" y="337"/>
                  <a:pt x="248" y="335"/>
                  <a:pt x="248" y="332"/>
                </a:cubicBezTo>
                <a:close/>
                <a:moveTo>
                  <a:pt x="236" y="350"/>
                </a:moveTo>
                <a:cubicBezTo>
                  <a:pt x="239" y="350"/>
                  <a:pt x="241" y="348"/>
                  <a:pt x="241" y="346"/>
                </a:cubicBezTo>
                <a:cubicBezTo>
                  <a:pt x="241" y="343"/>
                  <a:pt x="239" y="341"/>
                  <a:pt x="236" y="341"/>
                </a:cubicBezTo>
                <a:cubicBezTo>
                  <a:pt x="234" y="341"/>
                  <a:pt x="232" y="343"/>
                  <a:pt x="232" y="346"/>
                </a:cubicBezTo>
                <a:cubicBezTo>
                  <a:pt x="232" y="348"/>
                  <a:pt x="234" y="350"/>
                  <a:pt x="236" y="350"/>
                </a:cubicBezTo>
                <a:close/>
                <a:moveTo>
                  <a:pt x="229" y="337"/>
                </a:moveTo>
                <a:cubicBezTo>
                  <a:pt x="232" y="337"/>
                  <a:pt x="234" y="335"/>
                  <a:pt x="234" y="332"/>
                </a:cubicBezTo>
                <a:cubicBezTo>
                  <a:pt x="234" y="330"/>
                  <a:pt x="232" y="328"/>
                  <a:pt x="229" y="328"/>
                </a:cubicBezTo>
                <a:cubicBezTo>
                  <a:pt x="227" y="328"/>
                  <a:pt x="225" y="330"/>
                  <a:pt x="225" y="332"/>
                </a:cubicBezTo>
                <a:cubicBezTo>
                  <a:pt x="225" y="335"/>
                  <a:pt x="227" y="337"/>
                  <a:pt x="229" y="337"/>
                </a:cubicBezTo>
                <a:close/>
                <a:moveTo>
                  <a:pt x="223" y="323"/>
                </a:moveTo>
                <a:cubicBezTo>
                  <a:pt x="225" y="323"/>
                  <a:pt x="227" y="321"/>
                  <a:pt x="227" y="318"/>
                </a:cubicBezTo>
                <a:cubicBezTo>
                  <a:pt x="227" y="316"/>
                  <a:pt x="225" y="314"/>
                  <a:pt x="223" y="314"/>
                </a:cubicBezTo>
                <a:cubicBezTo>
                  <a:pt x="220" y="314"/>
                  <a:pt x="218" y="316"/>
                  <a:pt x="218" y="318"/>
                </a:cubicBezTo>
                <a:cubicBezTo>
                  <a:pt x="218" y="321"/>
                  <a:pt x="220" y="323"/>
                  <a:pt x="223" y="323"/>
                </a:cubicBezTo>
                <a:close/>
                <a:moveTo>
                  <a:pt x="248" y="305"/>
                </a:moveTo>
                <a:cubicBezTo>
                  <a:pt x="248" y="302"/>
                  <a:pt x="246" y="300"/>
                  <a:pt x="243" y="300"/>
                </a:cubicBezTo>
                <a:cubicBezTo>
                  <a:pt x="240" y="300"/>
                  <a:pt x="238" y="302"/>
                  <a:pt x="238" y="305"/>
                </a:cubicBezTo>
                <a:cubicBezTo>
                  <a:pt x="238" y="307"/>
                  <a:pt x="240" y="309"/>
                  <a:pt x="243" y="309"/>
                </a:cubicBezTo>
                <a:cubicBezTo>
                  <a:pt x="246" y="309"/>
                  <a:pt x="248" y="307"/>
                  <a:pt x="248" y="305"/>
                </a:cubicBezTo>
                <a:close/>
                <a:moveTo>
                  <a:pt x="254" y="291"/>
                </a:moveTo>
                <a:cubicBezTo>
                  <a:pt x="254" y="289"/>
                  <a:pt x="252" y="287"/>
                  <a:pt x="250" y="287"/>
                </a:cubicBezTo>
                <a:cubicBezTo>
                  <a:pt x="247" y="287"/>
                  <a:pt x="245" y="289"/>
                  <a:pt x="245" y="291"/>
                </a:cubicBezTo>
                <a:cubicBezTo>
                  <a:pt x="245" y="294"/>
                  <a:pt x="247" y="296"/>
                  <a:pt x="250" y="296"/>
                </a:cubicBezTo>
                <a:cubicBezTo>
                  <a:pt x="252" y="296"/>
                  <a:pt x="254" y="294"/>
                  <a:pt x="254" y="291"/>
                </a:cubicBezTo>
                <a:close/>
                <a:moveTo>
                  <a:pt x="195" y="296"/>
                </a:moveTo>
                <a:cubicBezTo>
                  <a:pt x="198" y="296"/>
                  <a:pt x="200" y="294"/>
                  <a:pt x="200" y="291"/>
                </a:cubicBezTo>
                <a:cubicBezTo>
                  <a:pt x="200" y="289"/>
                  <a:pt x="198" y="287"/>
                  <a:pt x="195" y="287"/>
                </a:cubicBezTo>
                <a:cubicBezTo>
                  <a:pt x="193" y="287"/>
                  <a:pt x="191" y="289"/>
                  <a:pt x="191" y="291"/>
                </a:cubicBezTo>
                <a:cubicBezTo>
                  <a:pt x="191" y="294"/>
                  <a:pt x="193" y="296"/>
                  <a:pt x="195" y="296"/>
                </a:cubicBezTo>
                <a:close/>
                <a:moveTo>
                  <a:pt x="216" y="309"/>
                </a:moveTo>
                <a:cubicBezTo>
                  <a:pt x="218" y="309"/>
                  <a:pt x="220" y="307"/>
                  <a:pt x="220" y="305"/>
                </a:cubicBezTo>
                <a:cubicBezTo>
                  <a:pt x="220" y="302"/>
                  <a:pt x="218" y="300"/>
                  <a:pt x="216" y="300"/>
                </a:cubicBezTo>
                <a:cubicBezTo>
                  <a:pt x="213" y="300"/>
                  <a:pt x="211" y="302"/>
                  <a:pt x="211" y="305"/>
                </a:cubicBezTo>
                <a:cubicBezTo>
                  <a:pt x="211" y="307"/>
                  <a:pt x="213" y="309"/>
                  <a:pt x="216" y="309"/>
                </a:cubicBezTo>
                <a:close/>
                <a:moveTo>
                  <a:pt x="175" y="282"/>
                </a:moveTo>
                <a:cubicBezTo>
                  <a:pt x="177" y="282"/>
                  <a:pt x="179" y="280"/>
                  <a:pt x="179" y="278"/>
                </a:cubicBezTo>
                <a:cubicBezTo>
                  <a:pt x="179" y="275"/>
                  <a:pt x="177" y="273"/>
                  <a:pt x="175" y="273"/>
                </a:cubicBezTo>
                <a:cubicBezTo>
                  <a:pt x="172" y="273"/>
                  <a:pt x="170" y="275"/>
                  <a:pt x="170" y="278"/>
                </a:cubicBezTo>
                <a:cubicBezTo>
                  <a:pt x="170" y="280"/>
                  <a:pt x="172" y="282"/>
                  <a:pt x="175" y="282"/>
                </a:cubicBezTo>
                <a:close/>
                <a:moveTo>
                  <a:pt x="182" y="296"/>
                </a:moveTo>
                <a:cubicBezTo>
                  <a:pt x="184" y="296"/>
                  <a:pt x="186" y="294"/>
                  <a:pt x="186" y="291"/>
                </a:cubicBezTo>
                <a:cubicBezTo>
                  <a:pt x="186" y="289"/>
                  <a:pt x="184" y="287"/>
                  <a:pt x="182" y="287"/>
                </a:cubicBezTo>
                <a:cubicBezTo>
                  <a:pt x="179" y="287"/>
                  <a:pt x="177" y="289"/>
                  <a:pt x="177" y="291"/>
                </a:cubicBezTo>
                <a:cubicBezTo>
                  <a:pt x="177" y="294"/>
                  <a:pt x="179" y="296"/>
                  <a:pt x="182" y="296"/>
                </a:cubicBezTo>
                <a:close/>
                <a:moveTo>
                  <a:pt x="193" y="278"/>
                </a:moveTo>
                <a:cubicBezTo>
                  <a:pt x="193" y="275"/>
                  <a:pt x="191" y="273"/>
                  <a:pt x="189" y="273"/>
                </a:cubicBezTo>
                <a:cubicBezTo>
                  <a:pt x="186" y="273"/>
                  <a:pt x="184" y="275"/>
                  <a:pt x="184" y="278"/>
                </a:cubicBezTo>
                <a:cubicBezTo>
                  <a:pt x="184" y="280"/>
                  <a:pt x="186" y="282"/>
                  <a:pt x="189" y="282"/>
                </a:cubicBezTo>
                <a:cubicBezTo>
                  <a:pt x="191" y="282"/>
                  <a:pt x="193" y="280"/>
                  <a:pt x="193" y="278"/>
                </a:cubicBezTo>
                <a:close/>
                <a:moveTo>
                  <a:pt x="207" y="278"/>
                </a:moveTo>
                <a:cubicBezTo>
                  <a:pt x="207" y="275"/>
                  <a:pt x="205" y="273"/>
                  <a:pt x="202" y="273"/>
                </a:cubicBezTo>
                <a:cubicBezTo>
                  <a:pt x="200" y="273"/>
                  <a:pt x="198" y="275"/>
                  <a:pt x="198" y="278"/>
                </a:cubicBezTo>
                <a:cubicBezTo>
                  <a:pt x="198" y="280"/>
                  <a:pt x="200" y="282"/>
                  <a:pt x="202" y="282"/>
                </a:cubicBezTo>
                <a:cubicBezTo>
                  <a:pt x="205" y="282"/>
                  <a:pt x="207" y="280"/>
                  <a:pt x="207" y="278"/>
                </a:cubicBezTo>
                <a:close/>
                <a:moveTo>
                  <a:pt x="209" y="296"/>
                </a:moveTo>
                <a:cubicBezTo>
                  <a:pt x="211" y="296"/>
                  <a:pt x="214" y="294"/>
                  <a:pt x="214" y="291"/>
                </a:cubicBezTo>
                <a:cubicBezTo>
                  <a:pt x="214" y="289"/>
                  <a:pt x="211" y="287"/>
                  <a:pt x="209" y="287"/>
                </a:cubicBezTo>
                <a:cubicBezTo>
                  <a:pt x="206" y="287"/>
                  <a:pt x="204" y="289"/>
                  <a:pt x="204" y="291"/>
                </a:cubicBezTo>
                <a:cubicBezTo>
                  <a:pt x="204" y="294"/>
                  <a:pt x="206" y="296"/>
                  <a:pt x="209" y="296"/>
                </a:cubicBezTo>
                <a:close/>
                <a:moveTo>
                  <a:pt x="130" y="141"/>
                </a:moveTo>
                <a:cubicBezTo>
                  <a:pt x="130" y="144"/>
                  <a:pt x="132" y="146"/>
                  <a:pt x="134" y="146"/>
                </a:cubicBezTo>
                <a:cubicBezTo>
                  <a:pt x="137" y="146"/>
                  <a:pt x="139" y="144"/>
                  <a:pt x="139" y="141"/>
                </a:cubicBezTo>
                <a:cubicBezTo>
                  <a:pt x="139" y="139"/>
                  <a:pt x="137" y="137"/>
                  <a:pt x="134" y="137"/>
                </a:cubicBezTo>
                <a:cubicBezTo>
                  <a:pt x="132" y="137"/>
                  <a:pt x="130" y="139"/>
                  <a:pt x="130" y="141"/>
                </a:cubicBezTo>
                <a:close/>
                <a:moveTo>
                  <a:pt x="259" y="73"/>
                </a:moveTo>
                <a:cubicBezTo>
                  <a:pt x="259" y="75"/>
                  <a:pt x="261" y="77"/>
                  <a:pt x="263" y="77"/>
                </a:cubicBezTo>
                <a:cubicBezTo>
                  <a:pt x="266" y="77"/>
                  <a:pt x="268" y="75"/>
                  <a:pt x="268" y="73"/>
                </a:cubicBezTo>
                <a:cubicBezTo>
                  <a:pt x="268" y="70"/>
                  <a:pt x="266" y="68"/>
                  <a:pt x="263" y="68"/>
                </a:cubicBezTo>
                <a:cubicBezTo>
                  <a:pt x="261" y="68"/>
                  <a:pt x="259" y="70"/>
                  <a:pt x="259" y="73"/>
                </a:cubicBezTo>
                <a:close/>
                <a:moveTo>
                  <a:pt x="245" y="100"/>
                </a:moveTo>
                <a:cubicBezTo>
                  <a:pt x="245" y="103"/>
                  <a:pt x="247" y="105"/>
                  <a:pt x="250" y="105"/>
                </a:cubicBezTo>
                <a:cubicBezTo>
                  <a:pt x="252" y="105"/>
                  <a:pt x="254" y="103"/>
                  <a:pt x="254" y="100"/>
                </a:cubicBezTo>
                <a:cubicBezTo>
                  <a:pt x="254" y="98"/>
                  <a:pt x="252" y="96"/>
                  <a:pt x="250" y="96"/>
                </a:cubicBezTo>
                <a:cubicBezTo>
                  <a:pt x="247" y="96"/>
                  <a:pt x="245" y="98"/>
                  <a:pt x="245" y="100"/>
                </a:cubicBezTo>
                <a:close/>
                <a:moveTo>
                  <a:pt x="908" y="346"/>
                </a:moveTo>
                <a:cubicBezTo>
                  <a:pt x="908" y="343"/>
                  <a:pt x="906" y="341"/>
                  <a:pt x="904" y="341"/>
                </a:cubicBezTo>
                <a:cubicBezTo>
                  <a:pt x="901" y="341"/>
                  <a:pt x="899" y="343"/>
                  <a:pt x="899" y="346"/>
                </a:cubicBezTo>
                <a:cubicBezTo>
                  <a:pt x="899" y="348"/>
                  <a:pt x="901" y="350"/>
                  <a:pt x="904" y="350"/>
                </a:cubicBezTo>
                <a:cubicBezTo>
                  <a:pt x="906" y="350"/>
                  <a:pt x="908" y="348"/>
                  <a:pt x="908" y="346"/>
                </a:cubicBezTo>
                <a:close/>
                <a:moveTo>
                  <a:pt x="243" y="55"/>
                </a:moveTo>
                <a:cubicBezTo>
                  <a:pt x="240" y="55"/>
                  <a:pt x="238" y="57"/>
                  <a:pt x="238" y="59"/>
                </a:cubicBezTo>
                <a:cubicBezTo>
                  <a:pt x="238" y="62"/>
                  <a:pt x="240" y="64"/>
                  <a:pt x="243" y="64"/>
                </a:cubicBezTo>
                <a:cubicBezTo>
                  <a:pt x="246" y="64"/>
                  <a:pt x="248" y="62"/>
                  <a:pt x="248" y="59"/>
                </a:cubicBezTo>
                <a:cubicBezTo>
                  <a:pt x="248" y="57"/>
                  <a:pt x="246" y="55"/>
                  <a:pt x="243" y="55"/>
                </a:cubicBezTo>
                <a:close/>
                <a:moveTo>
                  <a:pt x="236" y="105"/>
                </a:moveTo>
                <a:cubicBezTo>
                  <a:pt x="239" y="105"/>
                  <a:pt x="241" y="103"/>
                  <a:pt x="241" y="100"/>
                </a:cubicBezTo>
                <a:cubicBezTo>
                  <a:pt x="241" y="98"/>
                  <a:pt x="239" y="96"/>
                  <a:pt x="236" y="96"/>
                </a:cubicBezTo>
                <a:cubicBezTo>
                  <a:pt x="234" y="96"/>
                  <a:pt x="232" y="98"/>
                  <a:pt x="232" y="100"/>
                </a:cubicBezTo>
                <a:cubicBezTo>
                  <a:pt x="232" y="103"/>
                  <a:pt x="234" y="105"/>
                  <a:pt x="236" y="105"/>
                </a:cubicBezTo>
                <a:close/>
                <a:moveTo>
                  <a:pt x="232" y="73"/>
                </a:moveTo>
                <a:cubicBezTo>
                  <a:pt x="232" y="75"/>
                  <a:pt x="234" y="77"/>
                  <a:pt x="236" y="77"/>
                </a:cubicBezTo>
                <a:cubicBezTo>
                  <a:pt x="239" y="77"/>
                  <a:pt x="241" y="75"/>
                  <a:pt x="241" y="73"/>
                </a:cubicBezTo>
                <a:cubicBezTo>
                  <a:pt x="241" y="70"/>
                  <a:pt x="239" y="68"/>
                  <a:pt x="236" y="68"/>
                </a:cubicBezTo>
                <a:cubicBezTo>
                  <a:pt x="234" y="68"/>
                  <a:pt x="232" y="70"/>
                  <a:pt x="232" y="73"/>
                </a:cubicBezTo>
                <a:close/>
                <a:moveTo>
                  <a:pt x="284" y="91"/>
                </a:moveTo>
                <a:cubicBezTo>
                  <a:pt x="286" y="91"/>
                  <a:pt x="288" y="89"/>
                  <a:pt x="288" y="87"/>
                </a:cubicBezTo>
                <a:cubicBezTo>
                  <a:pt x="288" y="84"/>
                  <a:pt x="286" y="82"/>
                  <a:pt x="284" y="82"/>
                </a:cubicBezTo>
                <a:cubicBezTo>
                  <a:pt x="281" y="82"/>
                  <a:pt x="279" y="84"/>
                  <a:pt x="279" y="87"/>
                </a:cubicBezTo>
                <a:cubicBezTo>
                  <a:pt x="279" y="89"/>
                  <a:pt x="281" y="91"/>
                  <a:pt x="284" y="91"/>
                </a:cubicBezTo>
                <a:close/>
                <a:moveTo>
                  <a:pt x="291" y="41"/>
                </a:moveTo>
                <a:cubicBezTo>
                  <a:pt x="288" y="41"/>
                  <a:pt x="286" y="43"/>
                  <a:pt x="286" y="46"/>
                </a:cubicBezTo>
                <a:cubicBezTo>
                  <a:pt x="286" y="48"/>
                  <a:pt x="288" y="50"/>
                  <a:pt x="291" y="50"/>
                </a:cubicBezTo>
                <a:cubicBezTo>
                  <a:pt x="293" y="50"/>
                  <a:pt x="295" y="48"/>
                  <a:pt x="295" y="46"/>
                </a:cubicBezTo>
                <a:cubicBezTo>
                  <a:pt x="295" y="43"/>
                  <a:pt x="293" y="41"/>
                  <a:pt x="291" y="41"/>
                </a:cubicBezTo>
                <a:close/>
                <a:moveTo>
                  <a:pt x="161" y="146"/>
                </a:moveTo>
                <a:cubicBezTo>
                  <a:pt x="164" y="146"/>
                  <a:pt x="166" y="144"/>
                  <a:pt x="166" y="141"/>
                </a:cubicBezTo>
                <a:cubicBezTo>
                  <a:pt x="166" y="139"/>
                  <a:pt x="164" y="137"/>
                  <a:pt x="161" y="137"/>
                </a:cubicBezTo>
                <a:cubicBezTo>
                  <a:pt x="159" y="137"/>
                  <a:pt x="157" y="139"/>
                  <a:pt x="157" y="141"/>
                </a:cubicBezTo>
                <a:cubicBezTo>
                  <a:pt x="157" y="144"/>
                  <a:pt x="159" y="146"/>
                  <a:pt x="161" y="146"/>
                </a:cubicBezTo>
                <a:close/>
                <a:moveTo>
                  <a:pt x="279" y="59"/>
                </a:moveTo>
                <a:cubicBezTo>
                  <a:pt x="279" y="62"/>
                  <a:pt x="281" y="64"/>
                  <a:pt x="284" y="64"/>
                </a:cubicBezTo>
                <a:cubicBezTo>
                  <a:pt x="286" y="64"/>
                  <a:pt x="288" y="62"/>
                  <a:pt x="288" y="59"/>
                </a:cubicBezTo>
                <a:cubicBezTo>
                  <a:pt x="288" y="57"/>
                  <a:pt x="286" y="55"/>
                  <a:pt x="284" y="55"/>
                </a:cubicBezTo>
                <a:cubicBezTo>
                  <a:pt x="281" y="55"/>
                  <a:pt x="279" y="57"/>
                  <a:pt x="279" y="59"/>
                </a:cubicBezTo>
                <a:close/>
                <a:moveTo>
                  <a:pt x="273" y="100"/>
                </a:moveTo>
                <a:cubicBezTo>
                  <a:pt x="273" y="103"/>
                  <a:pt x="275" y="105"/>
                  <a:pt x="277" y="105"/>
                </a:cubicBezTo>
                <a:cubicBezTo>
                  <a:pt x="280" y="105"/>
                  <a:pt x="282" y="103"/>
                  <a:pt x="282" y="100"/>
                </a:cubicBezTo>
                <a:cubicBezTo>
                  <a:pt x="282" y="98"/>
                  <a:pt x="280" y="96"/>
                  <a:pt x="277" y="96"/>
                </a:cubicBezTo>
                <a:cubicBezTo>
                  <a:pt x="275" y="96"/>
                  <a:pt x="273" y="98"/>
                  <a:pt x="273" y="100"/>
                </a:cubicBezTo>
                <a:close/>
                <a:moveTo>
                  <a:pt x="270" y="55"/>
                </a:moveTo>
                <a:cubicBezTo>
                  <a:pt x="268" y="55"/>
                  <a:pt x="266" y="57"/>
                  <a:pt x="266" y="59"/>
                </a:cubicBezTo>
                <a:cubicBezTo>
                  <a:pt x="266" y="62"/>
                  <a:pt x="268" y="64"/>
                  <a:pt x="270" y="64"/>
                </a:cubicBezTo>
                <a:cubicBezTo>
                  <a:pt x="273" y="64"/>
                  <a:pt x="275" y="62"/>
                  <a:pt x="275" y="59"/>
                </a:cubicBezTo>
                <a:cubicBezTo>
                  <a:pt x="275" y="57"/>
                  <a:pt x="273" y="55"/>
                  <a:pt x="270" y="55"/>
                </a:cubicBezTo>
                <a:close/>
                <a:moveTo>
                  <a:pt x="225" y="114"/>
                </a:moveTo>
                <a:cubicBezTo>
                  <a:pt x="225" y="116"/>
                  <a:pt x="227" y="118"/>
                  <a:pt x="229" y="118"/>
                </a:cubicBezTo>
                <a:cubicBezTo>
                  <a:pt x="232" y="118"/>
                  <a:pt x="234" y="116"/>
                  <a:pt x="234" y="114"/>
                </a:cubicBezTo>
                <a:cubicBezTo>
                  <a:pt x="234" y="111"/>
                  <a:pt x="232" y="109"/>
                  <a:pt x="229" y="109"/>
                </a:cubicBezTo>
                <a:cubicBezTo>
                  <a:pt x="227" y="109"/>
                  <a:pt x="225" y="111"/>
                  <a:pt x="225" y="114"/>
                </a:cubicBezTo>
                <a:close/>
                <a:moveTo>
                  <a:pt x="293" y="59"/>
                </a:moveTo>
                <a:cubicBezTo>
                  <a:pt x="293" y="62"/>
                  <a:pt x="295" y="64"/>
                  <a:pt x="297" y="64"/>
                </a:cubicBezTo>
                <a:cubicBezTo>
                  <a:pt x="300" y="64"/>
                  <a:pt x="302" y="62"/>
                  <a:pt x="302" y="59"/>
                </a:cubicBezTo>
                <a:cubicBezTo>
                  <a:pt x="302" y="57"/>
                  <a:pt x="300" y="55"/>
                  <a:pt x="297" y="55"/>
                </a:cubicBezTo>
                <a:cubicBezTo>
                  <a:pt x="295" y="55"/>
                  <a:pt x="293" y="57"/>
                  <a:pt x="293" y="59"/>
                </a:cubicBezTo>
                <a:close/>
                <a:moveTo>
                  <a:pt x="168" y="68"/>
                </a:moveTo>
                <a:cubicBezTo>
                  <a:pt x="166" y="68"/>
                  <a:pt x="164" y="70"/>
                  <a:pt x="164" y="73"/>
                </a:cubicBezTo>
                <a:cubicBezTo>
                  <a:pt x="164" y="75"/>
                  <a:pt x="166" y="77"/>
                  <a:pt x="168" y="77"/>
                </a:cubicBezTo>
                <a:cubicBezTo>
                  <a:pt x="171" y="77"/>
                  <a:pt x="173" y="75"/>
                  <a:pt x="173" y="73"/>
                </a:cubicBezTo>
                <a:cubicBezTo>
                  <a:pt x="173" y="70"/>
                  <a:pt x="171" y="68"/>
                  <a:pt x="168" y="68"/>
                </a:cubicBezTo>
                <a:close/>
                <a:moveTo>
                  <a:pt x="223" y="96"/>
                </a:moveTo>
                <a:cubicBezTo>
                  <a:pt x="220" y="96"/>
                  <a:pt x="218" y="98"/>
                  <a:pt x="218" y="100"/>
                </a:cubicBezTo>
                <a:cubicBezTo>
                  <a:pt x="218" y="103"/>
                  <a:pt x="220" y="105"/>
                  <a:pt x="223" y="105"/>
                </a:cubicBezTo>
                <a:cubicBezTo>
                  <a:pt x="225" y="105"/>
                  <a:pt x="227" y="103"/>
                  <a:pt x="227" y="100"/>
                </a:cubicBezTo>
                <a:cubicBezTo>
                  <a:pt x="227" y="98"/>
                  <a:pt x="225" y="96"/>
                  <a:pt x="223" y="96"/>
                </a:cubicBezTo>
                <a:close/>
                <a:moveTo>
                  <a:pt x="182" y="68"/>
                </a:moveTo>
                <a:cubicBezTo>
                  <a:pt x="179" y="68"/>
                  <a:pt x="177" y="70"/>
                  <a:pt x="177" y="73"/>
                </a:cubicBezTo>
                <a:cubicBezTo>
                  <a:pt x="177" y="75"/>
                  <a:pt x="179" y="77"/>
                  <a:pt x="182" y="77"/>
                </a:cubicBezTo>
                <a:cubicBezTo>
                  <a:pt x="184" y="77"/>
                  <a:pt x="186" y="75"/>
                  <a:pt x="186" y="73"/>
                </a:cubicBezTo>
                <a:cubicBezTo>
                  <a:pt x="186" y="70"/>
                  <a:pt x="184" y="68"/>
                  <a:pt x="182" y="68"/>
                </a:cubicBezTo>
                <a:close/>
                <a:moveTo>
                  <a:pt x="182" y="105"/>
                </a:moveTo>
                <a:cubicBezTo>
                  <a:pt x="184" y="105"/>
                  <a:pt x="186" y="103"/>
                  <a:pt x="186" y="100"/>
                </a:cubicBezTo>
                <a:cubicBezTo>
                  <a:pt x="186" y="98"/>
                  <a:pt x="184" y="96"/>
                  <a:pt x="182" y="96"/>
                </a:cubicBezTo>
                <a:cubicBezTo>
                  <a:pt x="179" y="96"/>
                  <a:pt x="177" y="98"/>
                  <a:pt x="177" y="100"/>
                </a:cubicBezTo>
                <a:cubicBezTo>
                  <a:pt x="177" y="103"/>
                  <a:pt x="179" y="105"/>
                  <a:pt x="182" y="105"/>
                </a:cubicBezTo>
                <a:close/>
                <a:moveTo>
                  <a:pt x="157" y="87"/>
                </a:moveTo>
                <a:cubicBezTo>
                  <a:pt x="157" y="89"/>
                  <a:pt x="159" y="91"/>
                  <a:pt x="161" y="91"/>
                </a:cubicBezTo>
                <a:cubicBezTo>
                  <a:pt x="164" y="91"/>
                  <a:pt x="166" y="89"/>
                  <a:pt x="166" y="87"/>
                </a:cubicBezTo>
                <a:cubicBezTo>
                  <a:pt x="166" y="84"/>
                  <a:pt x="164" y="82"/>
                  <a:pt x="161" y="82"/>
                </a:cubicBezTo>
                <a:cubicBezTo>
                  <a:pt x="159" y="82"/>
                  <a:pt x="157" y="84"/>
                  <a:pt x="157" y="87"/>
                </a:cubicBezTo>
                <a:close/>
                <a:moveTo>
                  <a:pt x="157" y="114"/>
                </a:moveTo>
                <a:cubicBezTo>
                  <a:pt x="157" y="116"/>
                  <a:pt x="159" y="118"/>
                  <a:pt x="161" y="118"/>
                </a:cubicBezTo>
                <a:cubicBezTo>
                  <a:pt x="164" y="118"/>
                  <a:pt x="166" y="116"/>
                  <a:pt x="166" y="114"/>
                </a:cubicBezTo>
                <a:cubicBezTo>
                  <a:pt x="166" y="111"/>
                  <a:pt x="164" y="109"/>
                  <a:pt x="161" y="109"/>
                </a:cubicBezTo>
                <a:cubicBezTo>
                  <a:pt x="159" y="109"/>
                  <a:pt x="157" y="111"/>
                  <a:pt x="157" y="114"/>
                </a:cubicBezTo>
                <a:close/>
                <a:moveTo>
                  <a:pt x="170" y="114"/>
                </a:moveTo>
                <a:cubicBezTo>
                  <a:pt x="170" y="116"/>
                  <a:pt x="172" y="118"/>
                  <a:pt x="175" y="118"/>
                </a:cubicBezTo>
                <a:cubicBezTo>
                  <a:pt x="177" y="118"/>
                  <a:pt x="179" y="116"/>
                  <a:pt x="179" y="114"/>
                </a:cubicBezTo>
                <a:cubicBezTo>
                  <a:pt x="179" y="111"/>
                  <a:pt x="177" y="109"/>
                  <a:pt x="175" y="109"/>
                </a:cubicBezTo>
                <a:cubicBezTo>
                  <a:pt x="172" y="109"/>
                  <a:pt x="170" y="111"/>
                  <a:pt x="170" y="114"/>
                </a:cubicBezTo>
                <a:close/>
                <a:moveTo>
                  <a:pt x="204" y="127"/>
                </a:moveTo>
                <a:cubicBezTo>
                  <a:pt x="204" y="130"/>
                  <a:pt x="206" y="132"/>
                  <a:pt x="209" y="132"/>
                </a:cubicBezTo>
                <a:cubicBezTo>
                  <a:pt x="211" y="132"/>
                  <a:pt x="214" y="130"/>
                  <a:pt x="214" y="127"/>
                </a:cubicBezTo>
                <a:cubicBezTo>
                  <a:pt x="214" y="125"/>
                  <a:pt x="211" y="123"/>
                  <a:pt x="209" y="123"/>
                </a:cubicBezTo>
                <a:cubicBezTo>
                  <a:pt x="206" y="123"/>
                  <a:pt x="204" y="125"/>
                  <a:pt x="204" y="127"/>
                </a:cubicBezTo>
                <a:close/>
                <a:moveTo>
                  <a:pt x="211" y="114"/>
                </a:moveTo>
                <a:cubicBezTo>
                  <a:pt x="211" y="116"/>
                  <a:pt x="213" y="118"/>
                  <a:pt x="216" y="118"/>
                </a:cubicBezTo>
                <a:cubicBezTo>
                  <a:pt x="218" y="118"/>
                  <a:pt x="220" y="116"/>
                  <a:pt x="220" y="114"/>
                </a:cubicBezTo>
                <a:cubicBezTo>
                  <a:pt x="220" y="111"/>
                  <a:pt x="218" y="109"/>
                  <a:pt x="216" y="109"/>
                </a:cubicBezTo>
                <a:cubicBezTo>
                  <a:pt x="213" y="109"/>
                  <a:pt x="211" y="111"/>
                  <a:pt x="211" y="114"/>
                </a:cubicBezTo>
                <a:close/>
                <a:moveTo>
                  <a:pt x="202" y="109"/>
                </a:moveTo>
                <a:cubicBezTo>
                  <a:pt x="200" y="109"/>
                  <a:pt x="198" y="111"/>
                  <a:pt x="198" y="114"/>
                </a:cubicBezTo>
                <a:cubicBezTo>
                  <a:pt x="198" y="116"/>
                  <a:pt x="200" y="118"/>
                  <a:pt x="202" y="118"/>
                </a:cubicBezTo>
                <a:cubicBezTo>
                  <a:pt x="205" y="118"/>
                  <a:pt x="207" y="116"/>
                  <a:pt x="207" y="114"/>
                </a:cubicBezTo>
                <a:cubicBezTo>
                  <a:pt x="207" y="111"/>
                  <a:pt x="205" y="109"/>
                  <a:pt x="202" y="109"/>
                </a:cubicBezTo>
                <a:close/>
                <a:moveTo>
                  <a:pt x="189" y="82"/>
                </a:moveTo>
                <a:cubicBezTo>
                  <a:pt x="186" y="82"/>
                  <a:pt x="184" y="84"/>
                  <a:pt x="184" y="87"/>
                </a:cubicBezTo>
                <a:cubicBezTo>
                  <a:pt x="184" y="89"/>
                  <a:pt x="186" y="91"/>
                  <a:pt x="189" y="91"/>
                </a:cubicBezTo>
                <a:cubicBezTo>
                  <a:pt x="191" y="91"/>
                  <a:pt x="193" y="89"/>
                  <a:pt x="193" y="87"/>
                </a:cubicBezTo>
                <a:cubicBezTo>
                  <a:pt x="193" y="84"/>
                  <a:pt x="191" y="82"/>
                  <a:pt x="189" y="82"/>
                </a:cubicBezTo>
                <a:close/>
                <a:moveTo>
                  <a:pt x="191" y="100"/>
                </a:moveTo>
                <a:cubicBezTo>
                  <a:pt x="191" y="103"/>
                  <a:pt x="193" y="105"/>
                  <a:pt x="195" y="105"/>
                </a:cubicBezTo>
                <a:cubicBezTo>
                  <a:pt x="198" y="105"/>
                  <a:pt x="200" y="103"/>
                  <a:pt x="200" y="100"/>
                </a:cubicBezTo>
                <a:cubicBezTo>
                  <a:pt x="200" y="98"/>
                  <a:pt x="198" y="96"/>
                  <a:pt x="195" y="96"/>
                </a:cubicBezTo>
                <a:cubicBezTo>
                  <a:pt x="193" y="96"/>
                  <a:pt x="191" y="98"/>
                  <a:pt x="191" y="100"/>
                </a:cubicBezTo>
                <a:close/>
                <a:moveTo>
                  <a:pt x="207" y="87"/>
                </a:moveTo>
                <a:cubicBezTo>
                  <a:pt x="207" y="84"/>
                  <a:pt x="205" y="82"/>
                  <a:pt x="202" y="82"/>
                </a:cubicBezTo>
                <a:cubicBezTo>
                  <a:pt x="200" y="82"/>
                  <a:pt x="198" y="84"/>
                  <a:pt x="198" y="87"/>
                </a:cubicBezTo>
                <a:cubicBezTo>
                  <a:pt x="198" y="89"/>
                  <a:pt x="200" y="91"/>
                  <a:pt x="202" y="91"/>
                </a:cubicBezTo>
                <a:cubicBezTo>
                  <a:pt x="205" y="91"/>
                  <a:pt x="207" y="89"/>
                  <a:pt x="207" y="87"/>
                </a:cubicBezTo>
                <a:close/>
                <a:moveTo>
                  <a:pt x="338" y="609"/>
                </a:moveTo>
                <a:cubicBezTo>
                  <a:pt x="341" y="609"/>
                  <a:pt x="343" y="607"/>
                  <a:pt x="343" y="605"/>
                </a:cubicBezTo>
                <a:cubicBezTo>
                  <a:pt x="343" y="602"/>
                  <a:pt x="341" y="600"/>
                  <a:pt x="338" y="600"/>
                </a:cubicBezTo>
                <a:cubicBezTo>
                  <a:pt x="336" y="600"/>
                  <a:pt x="334" y="602"/>
                  <a:pt x="334" y="605"/>
                </a:cubicBezTo>
                <a:cubicBezTo>
                  <a:pt x="334" y="607"/>
                  <a:pt x="336" y="609"/>
                  <a:pt x="338" y="609"/>
                </a:cubicBezTo>
                <a:close/>
                <a:moveTo>
                  <a:pt x="813" y="346"/>
                </a:moveTo>
                <a:cubicBezTo>
                  <a:pt x="813" y="343"/>
                  <a:pt x="811" y="341"/>
                  <a:pt x="808" y="341"/>
                </a:cubicBezTo>
                <a:cubicBezTo>
                  <a:pt x="806" y="341"/>
                  <a:pt x="804" y="343"/>
                  <a:pt x="804" y="346"/>
                </a:cubicBezTo>
                <a:cubicBezTo>
                  <a:pt x="804" y="348"/>
                  <a:pt x="806" y="350"/>
                  <a:pt x="808" y="350"/>
                </a:cubicBezTo>
                <a:cubicBezTo>
                  <a:pt x="811" y="350"/>
                  <a:pt x="813" y="348"/>
                  <a:pt x="813" y="346"/>
                </a:cubicBezTo>
                <a:close/>
                <a:moveTo>
                  <a:pt x="801" y="355"/>
                </a:moveTo>
                <a:cubicBezTo>
                  <a:pt x="799" y="355"/>
                  <a:pt x="797" y="357"/>
                  <a:pt x="797" y="359"/>
                </a:cubicBezTo>
                <a:cubicBezTo>
                  <a:pt x="797" y="362"/>
                  <a:pt x="799" y="364"/>
                  <a:pt x="801" y="364"/>
                </a:cubicBezTo>
                <a:cubicBezTo>
                  <a:pt x="804" y="364"/>
                  <a:pt x="806" y="362"/>
                  <a:pt x="806" y="359"/>
                </a:cubicBezTo>
                <a:cubicBezTo>
                  <a:pt x="806" y="357"/>
                  <a:pt x="804" y="355"/>
                  <a:pt x="801" y="355"/>
                </a:cubicBezTo>
                <a:close/>
                <a:moveTo>
                  <a:pt x="795" y="368"/>
                </a:moveTo>
                <a:cubicBezTo>
                  <a:pt x="792" y="368"/>
                  <a:pt x="790" y="370"/>
                  <a:pt x="790" y="373"/>
                </a:cubicBezTo>
                <a:cubicBezTo>
                  <a:pt x="790" y="375"/>
                  <a:pt x="792" y="378"/>
                  <a:pt x="795" y="378"/>
                </a:cubicBezTo>
                <a:cubicBezTo>
                  <a:pt x="797" y="378"/>
                  <a:pt x="799" y="375"/>
                  <a:pt x="799" y="373"/>
                </a:cubicBezTo>
                <a:cubicBezTo>
                  <a:pt x="799" y="370"/>
                  <a:pt x="797" y="368"/>
                  <a:pt x="795" y="368"/>
                </a:cubicBezTo>
                <a:close/>
                <a:moveTo>
                  <a:pt x="840" y="318"/>
                </a:moveTo>
                <a:cubicBezTo>
                  <a:pt x="840" y="316"/>
                  <a:pt x="838" y="314"/>
                  <a:pt x="835" y="314"/>
                </a:cubicBezTo>
                <a:cubicBezTo>
                  <a:pt x="833" y="314"/>
                  <a:pt x="831" y="316"/>
                  <a:pt x="831" y="318"/>
                </a:cubicBezTo>
                <a:cubicBezTo>
                  <a:pt x="831" y="321"/>
                  <a:pt x="833" y="323"/>
                  <a:pt x="835" y="323"/>
                </a:cubicBezTo>
                <a:cubicBezTo>
                  <a:pt x="838" y="323"/>
                  <a:pt x="840" y="321"/>
                  <a:pt x="840" y="318"/>
                </a:cubicBezTo>
                <a:close/>
                <a:moveTo>
                  <a:pt x="815" y="328"/>
                </a:moveTo>
                <a:cubicBezTo>
                  <a:pt x="813" y="328"/>
                  <a:pt x="810" y="330"/>
                  <a:pt x="810" y="332"/>
                </a:cubicBezTo>
                <a:cubicBezTo>
                  <a:pt x="810" y="335"/>
                  <a:pt x="813" y="337"/>
                  <a:pt x="815" y="337"/>
                </a:cubicBezTo>
                <a:cubicBezTo>
                  <a:pt x="818" y="337"/>
                  <a:pt x="820" y="335"/>
                  <a:pt x="820" y="332"/>
                </a:cubicBezTo>
                <a:cubicBezTo>
                  <a:pt x="820" y="330"/>
                  <a:pt x="818" y="328"/>
                  <a:pt x="815" y="328"/>
                </a:cubicBezTo>
                <a:close/>
                <a:moveTo>
                  <a:pt x="829" y="328"/>
                </a:moveTo>
                <a:cubicBezTo>
                  <a:pt x="826" y="328"/>
                  <a:pt x="824" y="330"/>
                  <a:pt x="824" y="332"/>
                </a:cubicBezTo>
                <a:cubicBezTo>
                  <a:pt x="824" y="335"/>
                  <a:pt x="826" y="337"/>
                  <a:pt x="829" y="337"/>
                </a:cubicBezTo>
                <a:cubicBezTo>
                  <a:pt x="831" y="337"/>
                  <a:pt x="833" y="335"/>
                  <a:pt x="833" y="332"/>
                </a:cubicBezTo>
                <a:cubicBezTo>
                  <a:pt x="833" y="330"/>
                  <a:pt x="831" y="328"/>
                  <a:pt x="829" y="328"/>
                </a:cubicBezTo>
                <a:close/>
                <a:moveTo>
                  <a:pt x="826" y="318"/>
                </a:moveTo>
                <a:cubicBezTo>
                  <a:pt x="826" y="316"/>
                  <a:pt x="824" y="314"/>
                  <a:pt x="822" y="314"/>
                </a:cubicBezTo>
                <a:cubicBezTo>
                  <a:pt x="819" y="314"/>
                  <a:pt x="817" y="316"/>
                  <a:pt x="817" y="318"/>
                </a:cubicBezTo>
                <a:cubicBezTo>
                  <a:pt x="817" y="321"/>
                  <a:pt x="819" y="323"/>
                  <a:pt x="822" y="323"/>
                </a:cubicBezTo>
                <a:cubicBezTo>
                  <a:pt x="824" y="323"/>
                  <a:pt x="826" y="321"/>
                  <a:pt x="826" y="318"/>
                </a:cubicBezTo>
                <a:close/>
                <a:moveTo>
                  <a:pt x="815" y="355"/>
                </a:moveTo>
                <a:cubicBezTo>
                  <a:pt x="813" y="355"/>
                  <a:pt x="810" y="357"/>
                  <a:pt x="810" y="359"/>
                </a:cubicBezTo>
                <a:cubicBezTo>
                  <a:pt x="810" y="362"/>
                  <a:pt x="813" y="364"/>
                  <a:pt x="815" y="364"/>
                </a:cubicBezTo>
                <a:cubicBezTo>
                  <a:pt x="818" y="364"/>
                  <a:pt x="820" y="362"/>
                  <a:pt x="820" y="359"/>
                </a:cubicBezTo>
                <a:cubicBezTo>
                  <a:pt x="820" y="357"/>
                  <a:pt x="818" y="355"/>
                  <a:pt x="815" y="355"/>
                </a:cubicBezTo>
                <a:close/>
                <a:moveTo>
                  <a:pt x="767" y="559"/>
                </a:moveTo>
                <a:cubicBezTo>
                  <a:pt x="765" y="559"/>
                  <a:pt x="763" y="561"/>
                  <a:pt x="763" y="564"/>
                </a:cubicBezTo>
                <a:cubicBezTo>
                  <a:pt x="763" y="566"/>
                  <a:pt x="765" y="568"/>
                  <a:pt x="767" y="568"/>
                </a:cubicBezTo>
                <a:cubicBezTo>
                  <a:pt x="770" y="568"/>
                  <a:pt x="772" y="566"/>
                  <a:pt x="772" y="564"/>
                </a:cubicBezTo>
                <a:cubicBezTo>
                  <a:pt x="772" y="561"/>
                  <a:pt x="770" y="559"/>
                  <a:pt x="767" y="559"/>
                </a:cubicBezTo>
                <a:close/>
                <a:moveTo>
                  <a:pt x="765" y="550"/>
                </a:moveTo>
                <a:cubicBezTo>
                  <a:pt x="765" y="548"/>
                  <a:pt x="763" y="546"/>
                  <a:pt x="761" y="546"/>
                </a:cubicBezTo>
                <a:cubicBezTo>
                  <a:pt x="758" y="546"/>
                  <a:pt x="756" y="548"/>
                  <a:pt x="756" y="550"/>
                </a:cubicBezTo>
                <a:cubicBezTo>
                  <a:pt x="756" y="553"/>
                  <a:pt x="758" y="555"/>
                  <a:pt x="761" y="555"/>
                </a:cubicBezTo>
                <a:cubicBezTo>
                  <a:pt x="763" y="555"/>
                  <a:pt x="765" y="553"/>
                  <a:pt x="765" y="550"/>
                </a:cubicBezTo>
                <a:close/>
                <a:moveTo>
                  <a:pt x="774" y="546"/>
                </a:moveTo>
                <a:cubicBezTo>
                  <a:pt x="772" y="546"/>
                  <a:pt x="770" y="548"/>
                  <a:pt x="770" y="550"/>
                </a:cubicBezTo>
                <a:cubicBezTo>
                  <a:pt x="770" y="553"/>
                  <a:pt x="772" y="555"/>
                  <a:pt x="774" y="555"/>
                </a:cubicBezTo>
                <a:cubicBezTo>
                  <a:pt x="777" y="555"/>
                  <a:pt x="779" y="553"/>
                  <a:pt x="779" y="550"/>
                </a:cubicBezTo>
                <a:cubicBezTo>
                  <a:pt x="779" y="548"/>
                  <a:pt x="777" y="546"/>
                  <a:pt x="774" y="546"/>
                </a:cubicBezTo>
                <a:close/>
                <a:moveTo>
                  <a:pt x="788" y="519"/>
                </a:moveTo>
                <a:cubicBezTo>
                  <a:pt x="785" y="519"/>
                  <a:pt x="783" y="521"/>
                  <a:pt x="783" y="523"/>
                </a:cubicBezTo>
                <a:cubicBezTo>
                  <a:pt x="783" y="526"/>
                  <a:pt x="785" y="528"/>
                  <a:pt x="788" y="528"/>
                </a:cubicBezTo>
                <a:cubicBezTo>
                  <a:pt x="790" y="528"/>
                  <a:pt x="792" y="526"/>
                  <a:pt x="792" y="523"/>
                </a:cubicBezTo>
                <a:cubicBezTo>
                  <a:pt x="792" y="521"/>
                  <a:pt x="790" y="519"/>
                  <a:pt x="788" y="519"/>
                </a:cubicBezTo>
                <a:close/>
                <a:moveTo>
                  <a:pt x="788" y="409"/>
                </a:moveTo>
                <a:cubicBezTo>
                  <a:pt x="785" y="409"/>
                  <a:pt x="783" y="411"/>
                  <a:pt x="783" y="414"/>
                </a:cubicBezTo>
                <a:cubicBezTo>
                  <a:pt x="783" y="416"/>
                  <a:pt x="785" y="418"/>
                  <a:pt x="788" y="418"/>
                </a:cubicBezTo>
                <a:cubicBezTo>
                  <a:pt x="790" y="418"/>
                  <a:pt x="792" y="416"/>
                  <a:pt x="792" y="414"/>
                </a:cubicBezTo>
                <a:cubicBezTo>
                  <a:pt x="792" y="411"/>
                  <a:pt x="790" y="409"/>
                  <a:pt x="788" y="409"/>
                </a:cubicBezTo>
                <a:close/>
                <a:moveTo>
                  <a:pt x="758" y="509"/>
                </a:moveTo>
                <a:cubicBezTo>
                  <a:pt x="758" y="507"/>
                  <a:pt x="756" y="505"/>
                  <a:pt x="754" y="505"/>
                </a:cubicBezTo>
                <a:cubicBezTo>
                  <a:pt x="751" y="505"/>
                  <a:pt x="749" y="507"/>
                  <a:pt x="749" y="509"/>
                </a:cubicBezTo>
                <a:cubicBezTo>
                  <a:pt x="749" y="512"/>
                  <a:pt x="751" y="514"/>
                  <a:pt x="754" y="514"/>
                </a:cubicBezTo>
                <a:cubicBezTo>
                  <a:pt x="756" y="514"/>
                  <a:pt x="758" y="512"/>
                  <a:pt x="758" y="509"/>
                </a:cubicBezTo>
                <a:close/>
                <a:moveTo>
                  <a:pt x="781" y="532"/>
                </a:moveTo>
                <a:cubicBezTo>
                  <a:pt x="778" y="532"/>
                  <a:pt x="776" y="534"/>
                  <a:pt x="776" y="537"/>
                </a:cubicBezTo>
                <a:cubicBezTo>
                  <a:pt x="776" y="539"/>
                  <a:pt x="778" y="541"/>
                  <a:pt x="781" y="541"/>
                </a:cubicBezTo>
                <a:cubicBezTo>
                  <a:pt x="784" y="541"/>
                  <a:pt x="786" y="539"/>
                  <a:pt x="786" y="537"/>
                </a:cubicBezTo>
                <a:cubicBezTo>
                  <a:pt x="786" y="534"/>
                  <a:pt x="784" y="532"/>
                  <a:pt x="781" y="532"/>
                </a:cubicBezTo>
                <a:close/>
                <a:moveTo>
                  <a:pt x="894" y="400"/>
                </a:moveTo>
                <a:cubicBezTo>
                  <a:pt x="894" y="398"/>
                  <a:pt x="892" y="396"/>
                  <a:pt x="890" y="396"/>
                </a:cubicBezTo>
                <a:cubicBezTo>
                  <a:pt x="887" y="396"/>
                  <a:pt x="885" y="398"/>
                  <a:pt x="885" y="400"/>
                </a:cubicBezTo>
                <a:cubicBezTo>
                  <a:pt x="885" y="403"/>
                  <a:pt x="887" y="405"/>
                  <a:pt x="890" y="405"/>
                </a:cubicBezTo>
                <a:cubicBezTo>
                  <a:pt x="892" y="405"/>
                  <a:pt x="894" y="403"/>
                  <a:pt x="894" y="400"/>
                </a:cubicBezTo>
                <a:close/>
                <a:moveTo>
                  <a:pt x="904" y="368"/>
                </a:moveTo>
                <a:cubicBezTo>
                  <a:pt x="901" y="368"/>
                  <a:pt x="899" y="370"/>
                  <a:pt x="899" y="373"/>
                </a:cubicBezTo>
                <a:cubicBezTo>
                  <a:pt x="899" y="375"/>
                  <a:pt x="901" y="378"/>
                  <a:pt x="904" y="378"/>
                </a:cubicBezTo>
                <a:cubicBezTo>
                  <a:pt x="906" y="378"/>
                  <a:pt x="908" y="375"/>
                  <a:pt x="908" y="373"/>
                </a:cubicBezTo>
                <a:cubicBezTo>
                  <a:pt x="908" y="370"/>
                  <a:pt x="906" y="368"/>
                  <a:pt x="904" y="368"/>
                </a:cubicBezTo>
                <a:close/>
                <a:moveTo>
                  <a:pt x="897" y="409"/>
                </a:moveTo>
                <a:cubicBezTo>
                  <a:pt x="894" y="409"/>
                  <a:pt x="892" y="411"/>
                  <a:pt x="892" y="414"/>
                </a:cubicBezTo>
                <a:cubicBezTo>
                  <a:pt x="892" y="416"/>
                  <a:pt x="894" y="418"/>
                  <a:pt x="897" y="418"/>
                </a:cubicBezTo>
                <a:cubicBezTo>
                  <a:pt x="899" y="418"/>
                  <a:pt x="901" y="416"/>
                  <a:pt x="901" y="414"/>
                </a:cubicBezTo>
                <a:cubicBezTo>
                  <a:pt x="901" y="411"/>
                  <a:pt x="899" y="409"/>
                  <a:pt x="897" y="409"/>
                </a:cubicBezTo>
                <a:close/>
                <a:moveTo>
                  <a:pt x="897" y="382"/>
                </a:moveTo>
                <a:cubicBezTo>
                  <a:pt x="894" y="382"/>
                  <a:pt x="892" y="384"/>
                  <a:pt x="892" y="387"/>
                </a:cubicBezTo>
                <a:cubicBezTo>
                  <a:pt x="892" y="389"/>
                  <a:pt x="894" y="391"/>
                  <a:pt x="897" y="391"/>
                </a:cubicBezTo>
                <a:cubicBezTo>
                  <a:pt x="899" y="391"/>
                  <a:pt x="901" y="389"/>
                  <a:pt x="901" y="387"/>
                </a:cubicBezTo>
                <a:cubicBezTo>
                  <a:pt x="901" y="384"/>
                  <a:pt x="899" y="382"/>
                  <a:pt x="897" y="382"/>
                </a:cubicBezTo>
                <a:close/>
                <a:moveTo>
                  <a:pt x="929" y="332"/>
                </a:moveTo>
                <a:cubicBezTo>
                  <a:pt x="929" y="330"/>
                  <a:pt x="926" y="328"/>
                  <a:pt x="924" y="328"/>
                </a:cubicBezTo>
                <a:cubicBezTo>
                  <a:pt x="921" y="328"/>
                  <a:pt x="919" y="330"/>
                  <a:pt x="919" y="332"/>
                </a:cubicBezTo>
                <a:cubicBezTo>
                  <a:pt x="919" y="335"/>
                  <a:pt x="921" y="337"/>
                  <a:pt x="924" y="337"/>
                </a:cubicBezTo>
                <a:cubicBezTo>
                  <a:pt x="926" y="337"/>
                  <a:pt x="929" y="335"/>
                  <a:pt x="929" y="332"/>
                </a:cubicBezTo>
                <a:close/>
                <a:moveTo>
                  <a:pt x="917" y="341"/>
                </a:moveTo>
                <a:cubicBezTo>
                  <a:pt x="915" y="341"/>
                  <a:pt x="913" y="343"/>
                  <a:pt x="913" y="346"/>
                </a:cubicBezTo>
                <a:cubicBezTo>
                  <a:pt x="913" y="348"/>
                  <a:pt x="915" y="350"/>
                  <a:pt x="917" y="350"/>
                </a:cubicBezTo>
                <a:cubicBezTo>
                  <a:pt x="920" y="350"/>
                  <a:pt x="922" y="348"/>
                  <a:pt x="922" y="346"/>
                </a:cubicBezTo>
                <a:cubicBezTo>
                  <a:pt x="922" y="343"/>
                  <a:pt x="920" y="341"/>
                  <a:pt x="917" y="341"/>
                </a:cubicBezTo>
                <a:close/>
                <a:moveTo>
                  <a:pt x="881" y="373"/>
                </a:moveTo>
                <a:cubicBezTo>
                  <a:pt x="881" y="370"/>
                  <a:pt x="879" y="368"/>
                  <a:pt x="876" y="368"/>
                </a:cubicBezTo>
                <a:cubicBezTo>
                  <a:pt x="874" y="368"/>
                  <a:pt x="872" y="370"/>
                  <a:pt x="872" y="373"/>
                </a:cubicBezTo>
                <a:cubicBezTo>
                  <a:pt x="872" y="375"/>
                  <a:pt x="874" y="378"/>
                  <a:pt x="876" y="378"/>
                </a:cubicBezTo>
                <a:cubicBezTo>
                  <a:pt x="879" y="378"/>
                  <a:pt x="881" y="375"/>
                  <a:pt x="881" y="373"/>
                </a:cubicBezTo>
                <a:close/>
                <a:moveTo>
                  <a:pt x="856" y="355"/>
                </a:moveTo>
                <a:cubicBezTo>
                  <a:pt x="853" y="355"/>
                  <a:pt x="851" y="357"/>
                  <a:pt x="851" y="359"/>
                </a:cubicBezTo>
                <a:cubicBezTo>
                  <a:pt x="851" y="362"/>
                  <a:pt x="853" y="364"/>
                  <a:pt x="856" y="364"/>
                </a:cubicBezTo>
                <a:cubicBezTo>
                  <a:pt x="858" y="364"/>
                  <a:pt x="860" y="362"/>
                  <a:pt x="860" y="359"/>
                </a:cubicBezTo>
                <a:cubicBezTo>
                  <a:pt x="860" y="357"/>
                  <a:pt x="858" y="355"/>
                  <a:pt x="856" y="355"/>
                </a:cubicBezTo>
                <a:close/>
                <a:moveTo>
                  <a:pt x="854" y="346"/>
                </a:moveTo>
                <a:cubicBezTo>
                  <a:pt x="854" y="343"/>
                  <a:pt x="852" y="341"/>
                  <a:pt x="849" y="341"/>
                </a:cubicBezTo>
                <a:cubicBezTo>
                  <a:pt x="847" y="341"/>
                  <a:pt x="845" y="343"/>
                  <a:pt x="845" y="346"/>
                </a:cubicBezTo>
                <a:cubicBezTo>
                  <a:pt x="845" y="348"/>
                  <a:pt x="847" y="350"/>
                  <a:pt x="849" y="350"/>
                </a:cubicBezTo>
                <a:cubicBezTo>
                  <a:pt x="852" y="350"/>
                  <a:pt x="854" y="348"/>
                  <a:pt x="854" y="346"/>
                </a:cubicBezTo>
                <a:close/>
                <a:moveTo>
                  <a:pt x="867" y="346"/>
                </a:moveTo>
                <a:cubicBezTo>
                  <a:pt x="867" y="343"/>
                  <a:pt x="865" y="341"/>
                  <a:pt x="863" y="341"/>
                </a:cubicBezTo>
                <a:cubicBezTo>
                  <a:pt x="860" y="341"/>
                  <a:pt x="858" y="343"/>
                  <a:pt x="858" y="346"/>
                </a:cubicBezTo>
                <a:cubicBezTo>
                  <a:pt x="858" y="348"/>
                  <a:pt x="860" y="350"/>
                  <a:pt x="863" y="350"/>
                </a:cubicBezTo>
                <a:cubicBezTo>
                  <a:pt x="865" y="350"/>
                  <a:pt x="867" y="348"/>
                  <a:pt x="867" y="346"/>
                </a:cubicBezTo>
                <a:close/>
                <a:moveTo>
                  <a:pt x="874" y="359"/>
                </a:moveTo>
                <a:cubicBezTo>
                  <a:pt x="874" y="357"/>
                  <a:pt x="872" y="355"/>
                  <a:pt x="869" y="355"/>
                </a:cubicBezTo>
                <a:cubicBezTo>
                  <a:pt x="867" y="355"/>
                  <a:pt x="865" y="357"/>
                  <a:pt x="865" y="359"/>
                </a:cubicBezTo>
                <a:cubicBezTo>
                  <a:pt x="865" y="362"/>
                  <a:pt x="867" y="364"/>
                  <a:pt x="869" y="364"/>
                </a:cubicBezTo>
                <a:cubicBezTo>
                  <a:pt x="872" y="364"/>
                  <a:pt x="874" y="362"/>
                  <a:pt x="874" y="359"/>
                </a:cubicBezTo>
                <a:close/>
                <a:moveTo>
                  <a:pt x="883" y="409"/>
                </a:moveTo>
                <a:cubicBezTo>
                  <a:pt x="881" y="409"/>
                  <a:pt x="879" y="411"/>
                  <a:pt x="879" y="414"/>
                </a:cubicBezTo>
                <a:cubicBezTo>
                  <a:pt x="879" y="416"/>
                  <a:pt x="881" y="418"/>
                  <a:pt x="883" y="418"/>
                </a:cubicBezTo>
                <a:cubicBezTo>
                  <a:pt x="886" y="418"/>
                  <a:pt x="888" y="416"/>
                  <a:pt x="888" y="414"/>
                </a:cubicBezTo>
                <a:cubicBezTo>
                  <a:pt x="888" y="411"/>
                  <a:pt x="886" y="409"/>
                  <a:pt x="883" y="409"/>
                </a:cubicBezTo>
                <a:close/>
                <a:moveTo>
                  <a:pt x="847" y="332"/>
                </a:moveTo>
                <a:cubicBezTo>
                  <a:pt x="847" y="330"/>
                  <a:pt x="845" y="328"/>
                  <a:pt x="842" y="328"/>
                </a:cubicBezTo>
                <a:cubicBezTo>
                  <a:pt x="840" y="328"/>
                  <a:pt x="838" y="330"/>
                  <a:pt x="838" y="332"/>
                </a:cubicBezTo>
                <a:cubicBezTo>
                  <a:pt x="838" y="335"/>
                  <a:pt x="840" y="337"/>
                  <a:pt x="842" y="337"/>
                </a:cubicBezTo>
                <a:cubicBezTo>
                  <a:pt x="845" y="337"/>
                  <a:pt x="847" y="335"/>
                  <a:pt x="847" y="332"/>
                </a:cubicBezTo>
                <a:close/>
                <a:moveTo>
                  <a:pt x="910" y="355"/>
                </a:moveTo>
                <a:cubicBezTo>
                  <a:pt x="908" y="355"/>
                  <a:pt x="906" y="357"/>
                  <a:pt x="906" y="359"/>
                </a:cubicBezTo>
                <a:cubicBezTo>
                  <a:pt x="906" y="362"/>
                  <a:pt x="908" y="364"/>
                  <a:pt x="910" y="364"/>
                </a:cubicBezTo>
                <a:cubicBezTo>
                  <a:pt x="913" y="364"/>
                  <a:pt x="915" y="362"/>
                  <a:pt x="915" y="359"/>
                </a:cubicBezTo>
                <a:cubicBezTo>
                  <a:pt x="915" y="357"/>
                  <a:pt x="913" y="355"/>
                  <a:pt x="910" y="355"/>
                </a:cubicBezTo>
                <a:close/>
                <a:moveTo>
                  <a:pt x="636" y="428"/>
                </a:moveTo>
                <a:cubicBezTo>
                  <a:pt x="636" y="425"/>
                  <a:pt x="634" y="423"/>
                  <a:pt x="631" y="423"/>
                </a:cubicBezTo>
                <a:cubicBezTo>
                  <a:pt x="629" y="423"/>
                  <a:pt x="627" y="425"/>
                  <a:pt x="627" y="428"/>
                </a:cubicBezTo>
                <a:cubicBezTo>
                  <a:pt x="627" y="430"/>
                  <a:pt x="629" y="432"/>
                  <a:pt x="631" y="432"/>
                </a:cubicBezTo>
                <a:cubicBezTo>
                  <a:pt x="634" y="432"/>
                  <a:pt x="636" y="430"/>
                  <a:pt x="636" y="428"/>
                </a:cubicBezTo>
                <a:close/>
                <a:moveTo>
                  <a:pt x="629" y="414"/>
                </a:moveTo>
                <a:cubicBezTo>
                  <a:pt x="629" y="411"/>
                  <a:pt x="627" y="409"/>
                  <a:pt x="624" y="409"/>
                </a:cubicBezTo>
                <a:cubicBezTo>
                  <a:pt x="622" y="409"/>
                  <a:pt x="620" y="411"/>
                  <a:pt x="620" y="414"/>
                </a:cubicBezTo>
                <a:cubicBezTo>
                  <a:pt x="620" y="416"/>
                  <a:pt x="622" y="418"/>
                  <a:pt x="624" y="418"/>
                </a:cubicBezTo>
                <a:cubicBezTo>
                  <a:pt x="627" y="418"/>
                  <a:pt x="629" y="416"/>
                  <a:pt x="629" y="414"/>
                </a:cubicBezTo>
                <a:close/>
                <a:moveTo>
                  <a:pt x="747" y="519"/>
                </a:moveTo>
                <a:cubicBezTo>
                  <a:pt x="744" y="519"/>
                  <a:pt x="742" y="521"/>
                  <a:pt x="742" y="523"/>
                </a:cubicBezTo>
                <a:cubicBezTo>
                  <a:pt x="742" y="526"/>
                  <a:pt x="744" y="528"/>
                  <a:pt x="747" y="528"/>
                </a:cubicBezTo>
                <a:cubicBezTo>
                  <a:pt x="749" y="528"/>
                  <a:pt x="751" y="526"/>
                  <a:pt x="751" y="523"/>
                </a:cubicBezTo>
                <a:cubicBezTo>
                  <a:pt x="751" y="521"/>
                  <a:pt x="749" y="519"/>
                  <a:pt x="747" y="519"/>
                </a:cubicBezTo>
                <a:close/>
                <a:moveTo>
                  <a:pt x="656" y="550"/>
                </a:moveTo>
                <a:cubicBezTo>
                  <a:pt x="656" y="548"/>
                  <a:pt x="654" y="546"/>
                  <a:pt x="652" y="546"/>
                </a:cubicBezTo>
                <a:cubicBezTo>
                  <a:pt x="649" y="546"/>
                  <a:pt x="647" y="548"/>
                  <a:pt x="647" y="550"/>
                </a:cubicBezTo>
                <a:cubicBezTo>
                  <a:pt x="647" y="553"/>
                  <a:pt x="649" y="555"/>
                  <a:pt x="652" y="555"/>
                </a:cubicBezTo>
                <a:cubicBezTo>
                  <a:pt x="654" y="555"/>
                  <a:pt x="656" y="553"/>
                  <a:pt x="656" y="550"/>
                </a:cubicBezTo>
                <a:close/>
                <a:moveTo>
                  <a:pt x="643" y="468"/>
                </a:moveTo>
                <a:cubicBezTo>
                  <a:pt x="643" y="466"/>
                  <a:pt x="640" y="464"/>
                  <a:pt x="638" y="464"/>
                </a:cubicBezTo>
                <a:cubicBezTo>
                  <a:pt x="635" y="464"/>
                  <a:pt x="633" y="466"/>
                  <a:pt x="633" y="468"/>
                </a:cubicBezTo>
                <a:cubicBezTo>
                  <a:pt x="633" y="471"/>
                  <a:pt x="635" y="473"/>
                  <a:pt x="638" y="473"/>
                </a:cubicBezTo>
                <a:cubicBezTo>
                  <a:pt x="640" y="473"/>
                  <a:pt x="643" y="471"/>
                  <a:pt x="643" y="468"/>
                </a:cubicBezTo>
                <a:close/>
                <a:moveTo>
                  <a:pt x="649" y="482"/>
                </a:moveTo>
                <a:cubicBezTo>
                  <a:pt x="649" y="480"/>
                  <a:pt x="647" y="478"/>
                  <a:pt x="645" y="478"/>
                </a:cubicBezTo>
                <a:cubicBezTo>
                  <a:pt x="642" y="478"/>
                  <a:pt x="640" y="480"/>
                  <a:pt x="640" y="482"/>
                </a:cubicBezTo>
                <a:cubicBezTo>
                  <a:pt x="640" y="485"/>
                  <a:pt x="642" y="487"/>
                  <a:pt x="645" y="487"/>
                </a:cubicBezTo>
                <a:cubicBezTo>
                  <a:pt x="647" y="487"/>
                  <a:pt x="649" y="485"/>
                  <a:pt x="649" y="482"/>
                </a:cubicBezTo>
                <a:close/>
                <a:moveTo>
                  <a:pt x="618" y="423"/>
                </a:moveTo>
                <a:cubicBezTo>
                  <a:pt x="615" y="423"/>
                  <a:pt x="613" y="425"/>
                  <a:pt x="613" y="428"/>
                </a:cubicBezTo>
                <a:cubicBezTo>
                  <a:pt x="613" y="430"/>
                  <a:pt x="615" y="432"/>
                  <a:pt x="618" y="432"/>
                </a:cubicBezTo>
                <a:cubicBezTo>
                  <a:pt x="620" y="432"/>
                  <a:pt x="622" y="430"/>
                  <a:pt x="622" y="428"/>
                </a:cubicBezTo>
                <a:cubicBezTo>
                  <a:pt x="622" y="425"/>
                  <a:pt x="620" y="423"/>
                  <a:pt x="618" y="423"/>
                </a:cubicBezTo>
                <a:close/>
                <a:moveTo>
                  <a:pt x="604" y="423"/>
                </a:moveTo>
                <a:cubicBezTo>
                  <a:pt x="601" y="423"/>
                  <a:pt x="599" y="425"/>
                  <a:pt x="599" y="428"/>
                </a:cubicBezTo>
                <a:cubicBezTo>
                  <a:pt x="599" y="430"/>
                  <a:pt x="601" y="432"/>
                  <a:pt x="604" y="432"/>
                </a:cubicBezTo>
                <a:cubicBezTo>
                  <a:pt x="606" y="432"/>
                  <a:pt x="608" y="430"/>
                  <a:pt x="608" y="428"/>
                </a:cubicBezTo>
                <a:cubicBezTo>
                  <a:pt x="608" y="425"/>
                  <a:pt x="606" y="423"/>
                  <a:pt x="604" y="423"/>
                </a:cubicBezTo>
                <a:close/>
                <a:moveTo>
                  <a:pt x="577" y="423"/>
                </a:moveTo>
                <a:cubicBezTo>
                  <a:pt x="574" y="423"/>
                  <a:pt x="572" y="425"/>
                  <a:pt x="572" y="428"/>
                </a:cubicBezTo>
                <a:cubicBezTo>
                  <a:pt x="572" y="430"/>
                  <a:pt x="574" y="432"/>
                  <a:pt x="577" y="432"/>
                </a:cubicBezTo>
                <a:cubicBezTo>
                  <a:pt x="579" y="432"/>
                  <a:pt x="581" y="430"/>
                  <a:pt x="581" y="428"/>
                </a:cubicBezTo>
                <a:cubicBezTo>
                  <a:pt x="581" y="425"/>
                  <a:pt x="579" y="423"/>
                  <a:pt x="577" y="423"/>
                </a:cubicBezTo>
                <a:close/>
                <a:moveTo>
                  <a:pt x="574" y="414"/>
                </a:moveTo>
                <a:cubicBezTo>
                  <a:pt x="574" y="411"/>
                  <a:pt x="572" y="409"/>
                  <a:pt x="570" y="409"/>
                </a:cubicBezTo>
                <a:cubicBezTo>
                  <a:pt x="567" y="409"/>
                  <a:pt x="565" y="411"/>
                  <a:pt x="565" y="414"/>
                </a:cubicBezTo>
                <a:cubicBezTo>
                  <a:pt x="565" y="416"/>
                  <a:pt x="567" y="418"/>
                  <a:pt x="570" y="418"/>
                </a:cubicBezTo>
                <a:cubicBezTo>
                  <a:pt x="572" y="418"/>
                  <a:pt x="574" y="416"/>
                  <a:pt x="574" y="414"/>
                </a:cubicBezTo>
                <a:close/>
                <a:moveTo>
                  <a:pt x="588" y="414"/>
                </a:moveTo>
                <a:cubicBezTo>
                  <a:pt x="588" y="411"/>
                  <a:pt x="586" y="409"/>
                  <a:pt x="583" y="409"/>
                </a:cubicBezTo>
                <a:cubicBezTo>
                  <a:pt x="581" y="409"/>
                  <a:pt x="579" y="411"/>
                  <a:pt x="579" y="414"/>
                </a:cubicBezTo>
                <a:cubicBezTo>
                  <a:pt x="579" y="416"/>
                  <a:pt x="581" y="418"/>
                  <a:pt x="583" y="418"/>
                </a:cubicBezTo>
                <a:cubicBezTo>
                  <a:pt x="586" y="418"/>
                  <a:pt x="588" y="416"/>
                  <a:pt x="588" y="414"/>
                </a:cubicBezTo>
                <a:close/>
                <a:moveTo>
                  <a:pt x="602" y="414"/>
                </a:moveTo>
                <a:cubicBezTo>
                  <a:pt x="602" y="411"/>
                  <a:pt x="600" y="409"/>
                  <a:pt x="597" y="409"/>
                </a:cubicBezTo>
                <a:cubicBezTo>
                  <a:pt x="595" y="409"/>
                  <a:pt x="593" y="411"/>
                  <a:pt x="593" y="414"/>
                </a:cubicBezTo>
                <a:cubicBezTo>
                  <a:pt x="593" y="416"/>
                  <a:pt x="595" y="418"/>
                  <a:pt x="597" y="418"/>
                </a:cubicBezTo>
                <a:cubicBezTo>
                  <a:pt x="600" y="418"/>
                  <a:pt x="602" y="416"/>
                  <a:pt x="602" y="414"/>
                </a:cubicBezTo>
                <a:close/>
                <a:moveTo>
                  <a:pt x="563" y="423"/>
                </a:moveTo>
                <a:cubicBezTo>
                  <a:pt x="561" y="423"/>
                  <a:pt x="559" y="425"/>
                  <a:pt x="559" y="428"/>
                </a:cubicBezTo>
                <a:cubicBezTo>
                  <a:pt x="559" y="430"/>
                  <a:pt x="561" y="432"/>
                  <a:pt x="563" y="432"/>
                </a:cubicBezTo>
                <a:cubicBezTo>
                  <a:pt x="566" y="432"/>
                  <a:pt x="568" y="430"/>
                  <a:pt x="568" y="428"/>
                </a:cubicBezTo>
                <a:cubicBezTo>
                  <a:pt x="568" y="425"/>
                  <a:pt x="566" y="423"/>
                  <a:pt x="563" y="423"/>
                </a:cubicBezTo>
                <a:close/>
                <a:moveTo>
                  <a:pt x="615" y="414"/>
                </a:moveTo>
                <a:cubicBezTo>
                  <a:pt x="615" y="411"/>
                  <a:pt x="613" y="409"/>
                  <a:pt x="611" y="409"/>
                </a:cubicBezTo>
                <a:cubicBezTo>
                  <a:pt x="608" y="409"/>
                  <a:pt x="606" y="411"/>
                  <a:pt x="606" y="414"/>
                </a:cubicBezTo>
                <a:cubicBezTo>
                  <a:pt x="606" y="416"/>
                  <a:pt x="608" y="418"/>
                  <a:pt x="611" y="418"/>
                </a:cubicBezTo>
                <a:cubicBezTo>
                  <a:pt x="613" y="418"/>
                  <a:pt x="615" y="416"/>
                  <a:pt x="615" y="414"/>
                </a:cubicBezTo>
                <a:close/>
                <a:moveTo>
                  <a:pt x="720" y="573"/>
                </a:moveTo>
                <a:cubicBezTo>
                  <a:pt x="717" y="573"/>
                  <a:pt x="715" y="575"/>
                  <a:pt x="715" y="578"/>
                </a:cubicBezTo>
                <a:cubicBezTo>
                  <a:pt x="715" y="580"/>
                  <a:pt x="717" y="582"/>
                  <a:pt x="720" y="582"/>
                </a:cubicBezTo>
                <a:cubicBezTo>
                  <a:pt x="722" y="582"/>
                  <a:pt x="724" y="580"/>
                  <a:pt x="724" y="578"/>
                </a:cubicBezTo>
                <a:cubicBezTo>
                  <a:pt x="724" y="575"/>
                  <a:pt x="722" y="573"/>
                  <a:pt x="720" y="573"/>
                </a:cubicBezTo>
                <a:close/>
                <a:moveTo>
                  <a:pt x="713" y="587"/>
                </a:moveTo>
                <a:cubicBezTo>
                  <a:pt x="710" y="587"/>
                  <a:pt x="708" y="589"/>
                  <a:pt x="708" y="591"/>
                </a:cubicBezTo>
                <a:cubicBezTo>
                  <a:pt x="708" y="594"/>
                  <a:pt x="710" y="596"/>
                  <a:pt x="713" y="596"/>
                </a:cubicBezTo>
                <a:cubicBezTo>
                  <a:pt x="715" y="596"/>
                  <a:pt x="717" y="594"/>
                  <a:pt x="717" y="591"/>
                </a:cubicBezTo>
                <a:cubicBezTo>
                  <a:pt x="717" y="589"/>
                  <a:pt x="715" y="587"/>
                  <a:pt x="713" y="587"/>
                </a:cubicBezTo>
                <a:close/>
                <a:moveTo>
                  <a:pt x="727" y="559"/>
                </a:moveTo>
                <a:cubicBezTo>
                  <a:pt x="724" y="559"/>
                  <a:pt x="722" y="561"/>
                  <a:pt x="722" y="564"/>
                </a:cubicBezTo>
                <a:cubicBezTo>
                  <a:pt x="722" y="566"/>
                  <a:pt x="724" y="568"/>
                  <a:pt x="727" y="568"/>
                </a:cubicBezTo>
                <a:cubicBezTo>
                  <a:pt x="729" y="568"/>
                  <a:pt x="731" y="566"/>
                  <a:pt x="731" y="564"/>
                </a:cubicBezTo>
                <a:cubicBezTo>
                  <a:pt x="731" y="561"/>
                  <a:pt x="729" y="559"/>
                  <a:pt x="727" y="559"/>
                </a:cubicBezTo>
                <a:close/>
                <a:moveTo>
                  <a:pt x="711" y="578"/>
                </a:moveTo>
                <a:cubicBezTo>
                  <a:pt x="711" y="575"/>
                  <a:pt x="709" y="573"/>
                  <a:pt x="706" y="573"/>
                </a:cubicBezTo>
                <a:cubicBezTo>
                  <a:pt x="704" y="573"/>
                  <a:pt x="702" y="575"/>
                  <a:pt x="702" y="578"/>
                </a:cubicBezTo>
                <a:cubicBezTo>
                  <a:pt x="702" y="580"/>
                  <a:pt x="704" y="582"/>
                  <a:pt x="706" y="582"/>
                </a:cubicBezTo>
                <a:cubicBezTo>
                  <a:pt x="709" y="582"/>
                  <a:pt x="711" y="580"/>
                  <a:pt x="711" y="578"/>
                </a:cubicBezTo>
                <a:close/>
                <a:moveTo>
                  <a:pt x="740" y="532"/>
                </a:moveTo>
                <a:cubicBezTo>
                  <a:pt x="738" y="532"/>
                  <a:pt x="736" y="534"/>
                  <a:pt x="736" y="537"/>
                </a:cubicBezTo>
                <a:cubicBezTo>
                  <a:pt x="736" y="539"/>
                  <a:pt x="738" y="541"/>
                  <a:pt x="740" y="541"/>
                </a:cubicBezTo>
                <a:cubicBezTo>
                  <a:pt x="743" y="541"/>
                  <a:pt x="745" y="539"/>
                  <a:pt x="745" y="537"/>
                </a:cubicBezTo>
                <a:cubicBezTo>
                  <a:pt x="745" y="534"/>
                  <a:pt x="743" y="532"/>
                  <a:pt x="740" y="532"/>
                </a:cubicBezTo>
                <a:close/>
                <a:moveTo>
                  <a:pt x="733" y="546"/>
                </a:moveTo>
                <a:cubicBezTo>
                  <a:pt x="731" y="546"/>
                  <a:pt x="729" y="548"/>
                  <a:pt x="729" y="550"/>
                </a:cubicBezTo>
                <a:cubicBezTo>
                  <a:pt x="729" y="553"/>
                  <a:pt x="731" y="555"/>
                  <a:pt x="733" y="555"/>
                </a:cubicBezTo>
                <a:cubicBezTo>
                  <a:pt x="736" y="555"/>
                  <a:pt x="738" y="553"/>
                  <a:pt x="738" y="550"/>
                </a:cubicBezTo>
                <a:cubicBezTo>
                  <a:pt x="738" y="548"/>
                  <a:pt x="736" y="546"/>
                  <a:pt x="733" y="546"/>
                </a:cubicBezTo>
                <a:close/>
                <a:moveTo>
                  <a:pt x="692" y="600"/>
                </a:moveTo>
                <a:cubicBezTo>
                  <a:pt x="690" y="600"/>
                  <a:pt x="688" y="602"/>
                  <a:pt x="688" y="605"/>
                </a:cubicBezTo>
                <a:cubicBezTo>
                  <a:pt x="688" y="607"/>
                  <a:pt x="690" y="609"/>
                  <a:pt x="692" y="609"/>
                </a:cubicBezTo>
                <a:cubicBezTo>
                  <a:pt x="695" y="609"/>
                  <a:pt x="697" y="607"/>
                  <a:pt x="697" y="605"/>
                </a:cubicBezTo>
                <a:cubicBezTo>
                  <a:pt x="697" y="602"/>
                  <a:pt x="695" y="600"/>
                  <a:pt x="692" y="600"/>
                </a:cubicBezTo>
                <a:close/>
                <a:moveTo>
                  <a:pt x="679" y="600"/>
                </a:moveTo>
                <a:cubicBezTo>
                  <a:pt x="676" y="600"/>
                  <a:pt x="674" y="602"/>
                  <a:pt x="674" y="605"/>
                </a:cubicBezTo>
                <a:cubicBezTo>
                  <a:pt x="674" y="607"/>
                  <a:pt x="676" y="609"/>
                  <a:pt x="679" y="609"/>
                </a:cubicBezTo>
                <a:cubicBezTo>
                  <a:pt x="681" y="609"/>
                  <a:pt x="683" y="607"/>
                  <a:pt x="683" y="605"/>
                </a:cubicBezTo>
                <a:cubicBezTo>
                  <a:pt x="683" y="602"/>
                  <a:pt x="681" y="600"/>
                  <a:pt x="679" y="600"/>
                </a:cubicBezTo>
                <a:close/>
                <a:moveTo>
                  <a:pt x="677" y="591"/>
                </a:moveTo>
                <a:cubicBezTo>
                  <a:pt x="677" y="589"/>
                  <a:pt x="675" y="587"/>
                  <a:pt x="672" y="587"/>
                </a:cubicBezTo>
                <a:cubicBezTo>
                  <a:pt x="670" y="587"/>
                  <a:pt x="667" y="589"/>
                  <a:pt x="667" y="591"/>
                </a:cubicBezTo>
                <a:cubicBezTo>
                  <a:pt x="667" y="594"/>
                  <a:pt x="670" y="596"/>
                  <a:pt x="672" y="596"/>
                </a:cubicBezTo>
                <a:cubicBezTo>
                  <a:pt x="675" y="596"/>
                  <a:pt x="677" y="594"/>
                  <a:pt x="677" y="591"/>
                </a:cubicBezTo>
                <a:close/>
                <a:moveTo>
                  <a:pt x="670" y="578"/>
                </a:moveTo>
                <a:cubicBezTo>
                  <a:pt x="670" y="575"/>
                  <a:pt x="668" y="573"/>
                  <a:pt x="665" y="573"/>
                </a:cubicBezTo>
                <a:cubicBezTo>
                  <a:pt x="663" y="573"/>
                  <a:pt x="661" y="575"/>
                  <a:pt x="661" y="578"/>
                </a:cubicBezTo>
                <a:cubicBezTo>
                  <a:pt x="661" y="580"/>
                  <a:pt x="663" y="582"/>
                  <a:pt x="665" y="582"/>
                </a:cubicBezTo>
                <a:cubicBezTo>
                  <a:pt x="668" y="582"/>
                  <a:pt x="670" y="580"/>
                  <a:pt x="670" y="578"/>
                </a:cubicBezTo>
                <a:close/>
                <a:moveTo>
                  <a:pt x="663" y="564"/>
                </a:moveTo>
                <a:cubicBezTo>
                  <a:pt x="663" y="561"/>
                  <a:pt x="661" y="559"/>
                  <a:pt x="658" y="559"/>
                </a:cubicBezTo>
                <a:cubicBezTo>
                  <a:pt x="656" y="559"/>
                  <a:pt x="654" y="561"/>
                  <a:pt x="654" y="564"/>
                </a:cubicBezTo>
                <a:cubicBezTo>
                  <a:pt x="654" y="566"/>
                  <a:pt x="656" y="568"/>
                  <a:pt x="658" y="568"/>
                </a:cubicBezTo>
                <a:cubicBezTo>
                  <a:pt x="661" y="568"/>
                  <a:pt x="663" y="566"/>
                  <a:pt x="663" y="564"/>
                </a:cubicBezTo>
                <a:close/>
                <a:moveTo>
                  <a:pt x="690" y="591"/>
                </a:moveTo>
                <a:cubicBezTo>
                  <a:pt x="690" y="589"/>
                  <a:pt x="688" y="587"/>
                  <a:pt x="686" y="587"/>
                </a:cubicBezTo>
                <a:cubicBezTo>
                  <a:pt x="683" y="587"/>
                  <a:pt x="681" y="589"/>
                  <a:pt x="681" y="591"/>
                </a:cubicBezTo>
                <a:cubicBezTo>
                  <a:pt x="681" y="594"/>
                  <a:pt x="683" y="596"/>
                  <a:pt x="686" y="596"/>
                </a:cubicBezTo>
                <a:cubicBezTo>
                  <a:pt x="688" y="596"/>
                  <a:pt x="690" y="594"/>
                  <a:pt x="690" y="591"/>
                </a:cubicBezTo>
                <a:close/>
                <a:moveTo>
                  <a:pt x="699" y="587"/>
                </a:moveTo>
                <a:cubicBezTo>
                  <a:pt x="697" y="587"/>
                  <a:pt x="695" y="589"/>
                  <a:pt x="695" y="591"/>
                </a:cubicBezTo>
                <a:cubicBezTo>
                  <a:pt x="695" y="594"/>
                  <a:pt x="697" y="596"/>
                  <a:pt x="699" y="596"/>
                </a:cubicBezTo>
                <a:cubicBezTo>
                  <a:pt x="702" y="596"/>
                  <a:pt x="704" y="594"/>
                  <a:pt x="704" y="591"/>
                </a:cubicBezTo>
                <a:cubicBezTo>
                  <a:pt x="704" y="589"/>
                  <a:pt x="702" y="587"/>
                  <a:pt x="699" y="587"/>
                </a:cubicBezTo>
                <a:close/>
                <a:moveTo>
                  <a:pt x="590" y="423"/>
                </a:moveTo>
                <a:cubicBezTo>
                  <a:pt x="588" y="423"/>
                  <a:pt x="586" y="425"/>
                  <a:pt x="586" y="428"/>
                </a:cubicBezTo>
                <a:cubicBezTo>
                  <a:pt x="586" y="430"/>
                  <a:pt x="588" y="432"/>
                  <a:pt x="590" y="432"/>
                </a:cubicBezTo>
                <a:cubicBezTo>
                  <a:pt x="593" y="432"/>
                  <a:pt x="595" y="430"/>
                  <a:pt x="595" y="428"/>
                </a:cubicBezTo>
                <a:cubicBezTo>
                  <a:pt x="595" y="425"/>
                  <a:pt x="593" y="423"/>
                  <a:pt x="590" y="423"/>
                </a:cubicBezTo>
                <a:close/>
                <a:moveTo>
                  <a:pt x="1162" y="478"/>
                </a:moveTo>
                <a:cubicBezTo>
                  <a:pt x="1160" y="478"/>
                  <a:pt x="1158" y="480"/>
                  <a:pt x="1158" y="482"/>
                </a:cubicBezTo>
                <a:cubicBezTo>
                  <a:pt x="1158" y="485"/>
                  <a:pt x="1160" y="487"/>
                  <a:pt x="1162" y="487"/>
                </a:cubicBezTo>
                <a:cubicBezTo>
                  <a:pt x="1165" y="487"/>
                  <a:pt x="1167" y="485"/>
                  <a:pt x="1167" y="482"/>
                </a:cubicBezTo>
                <a:cubicBezTo>
                  <a:pt x="1167" y="480"/>
                  <a:pt x="1165" y="478"/>
                  <a:pt x="1162" y="478"/>
                </a:cubicBezTo>
                <a:close/>
                <a:moveTo>
                  <a:pt x="1174" y="196"/>
                </a:moveTo>
                <a:cubicBezTo>
                  <a:pt x="1174" y="193"/>
                  <a:pt x="1172" y="191"/>
                  <a:pt x="1169" y="191"/>
                </a:cubicBezTo>
                <a:cubicBezTo>
                  <a:pt x="1167" y="191"/>
                  <a:pt x="1165" y="193"/>
                  <a:pt x="1165" y="196"/>
                </a:cubicBezTo>
                <a:cubicBezTo>
                  <a:pt x="1165" y="198"/>
                  <a:pt x="1167" y="200"/>
                  <a:pt x="1169" y="200"/>
                </a:cubicBezTo>
                <a:cubicBezTo>
                  <a:pt x="1172" y="200"/>
                  <a:pt x="1174" y="198"/>
                  <a:pt x="1174" y="196"/>
                </a:cubicBezTo>
                <a:close/>
                <a:moveTo>
                  <a:pt x="1183" y="491"/>
                </a:moveTo>
                <a:cubicBezTo>
                  <a:pt x="1180" y="491"/>
                  <a:pt x="1178" y="493"/>
                  <a:pt x="1178" y="496"/>
                </a:cubicBezTo>
                <a:cubicBezTo>
                  <a:pt x="1178" y="498"/>
                  <a:pt x="1180" y="500"/>
                  <a:pt x="1183" y="500"/>
                </a:cubicBezTo>
                <a:cubicBezTo>
                  <a:pt x="1185" y="500"/>
                  <a:pt x="1187" y="498"/>
                  <a:pt x="1187" y="496"/>
                </a:cubicBezTo>
                <a:cubicBezTo>
                  <a:pt x="1187" y="493"/>
                  <a:pt x="1185" y="491"/>
                  <a:pt x="1183" y="491"/>
                </a:cubicBezTo>
                <a:close/>
                <a:moveTo>
                  <a:pt x="1180" y="482"/>
                </a:moveTo>
                <a:cubicBezTo>
                  <a:pt x="1180" y="480"/>
                  <a:pt x="1178" y="478"/>
                  <a:pt x="1176" y="478"/>
                </a:cubicBezTo>
                <a:cubicBezTo>
                  <a:pt x="1173" y="478"/>
                  <a:pt x="1171" y="480"/>
                  <a:pt x="1171" y="482"/>
                </a:cubicBezTo>
                <a:cubicBezTo>
                  <a:pt x="1171" y="485"/>
                  <a:pt x="1173" y="487"/>
                  <a:pt x="1176" y="487"/>
                </a:cubicBezTo>
                <a:cubicBezTo>
                  <a:pt x="1178" y="487"/>
                  <a:pt x="1180" y="485"/>
                  <a:pt x="1180" y="482"/>
                </a:cubicBezTo>
                <a:close/>
                <a:moveTo>
                  <a:pt x="1190" y="177"/>
                </a:moveTo>
                <a:cubicBezTo>
                  <a:pt x="1187" y="177"/>
                  <a:pt x="1185" y="179"/>
                  <a:pt x="1185" y="182"/>
                </a:cubicBezTo>
                <a:cubicBezTo>
                  <a:pt x="1185" y="185"/>
                  <a:pt x="1187" y="187"/>
                  <a:pt x="1190" y="187"/>
                </a:cubicBezTo>
                <a:cubicBezTo>
                  <a:pt x="1192" y="187"/>
                  <a:pt x="1194" y="185"/>
                  <a:pt x="1194" y="182"/>
                </a:cubicBezTo>
                <a:cubicBezTo>
                  <a:pt x="1194" y="179"/>
                  <a:pt x="1192" y="177"/>
                  <a:pt x="1190" y="177"/>
                </a:cubicBezTo>
                <a:close/>
                <a:moveTo>
                  <a:pt x="1190" y="150"/>
                </a:moveTo>
                <a:cubicBezTo>
                  <a:pt x="1187" y="150"/>
                  <a:pt x="1185" y="152"/>
                  <a:pt x="1185" y="155"/>
                </a:cubicBezTo>
                <a:cubicBezTo>
                  <a:pt x="1185" y="157"/>
                  <a:pt x="1187" y="159"/>
                  <a:pt x="1190" y="159"/>
                </a:cubicBezTo>
                <a:cubicBezTo>
                  <a:pt x="1192" y="159"/>
                  <a:pt x="1194" y="157"/>
                  <a:pt x="1194" y="155"/>
                </a:cubicBezTo>
                <a:cubicBezTo>
                  <a:pt x="1194" y="152"/>
                  <a:pt x="1192" y="150"/>
                  <a:pt x="1190" y="150"/>
                </a:cubicBezTo>
                <a:close/>
                <a:moveTo>
                  <a:pt x="1149" y="587"/>
                </a:moveTo>
                <a:cubicBezTo>
                  <a:pt x="1146" y="587"/>
                  <a:pt x="1144" y="589"/>
                  <a:pt x="1144" y="591"/>
                </a:cubicBezTo>
                <a:cubicBezTo>
                  <a:pt x="1144" y="594"/>
                  <a:pt x="1146" y="596"/>
                  <a:pt x="1149" y="596"/>
                </a:cubicBezTo>
                <a:cubicBezTo>
                  <a:pt x="1151" y="596"/>
                  <a:pt x="1153" y="594"/>
                  <a:pt x="1153" y="591"/>
                </a:cubicBezTo>
                <a:cubicBezTo>
                  <a:pt x="1153" y="589"/>
                  <a:pt x="1151" y="587"/>
                  <a:pt x="1149" y="587"/>
                </a:cubicBezTo>
                <a:close/>
                <a:moveTo>
                  <a:pt x="1135" y="641"/>
                </a:moveTo>
                <a:cubicBezTo>
                  <a:pt x="1133" y="641"/>
                  <a:pt x="1131" y="643"/>
                  <a:pt x="1131" y="646"/>
                </a:cubicBezTo>
                <a:cubicBezTo>
                  <a:pt x="1131" y="648"/>
                  <a:pt x="1133" y="650"/>
                  <a:pt x="1135" y="650"/>
                </a:cubicBezTo>
                <a:cubicBezTo>
                  <a:pt x="1138" y="650"/>
                  <a:pt x="1140" y="648"/>
                  <a:pt x="1140" y="646"/>
                </a:cubicBezTo>
                <a:cubicBezTo>
                  <a:pt x="1140" y="643"/>
                  <a:pt x="1138" y="641"/>
                  <a:pt x="1135" y="641"/>
                </a:cubicBezTo>
                <a:close/>
                <a:moveTo>
                  <a:pt x="1135" y="614"/>
                </a:moveTo>
                <a:cubicBezTo>
                  <a:pt x="1133" y="614"/>
                  <a:pt x="1131" y="616"/>
                  <a:pt x="1131" y="619"/>
                </a:cubicBezTo>
                <a:cubicBezTo>
                  <a:pt x="1131" y="621"/>
                  <a:pt x="1133" y="623"/>
                  <a:pt x="1135" y="623"/>
                </a:cubicBezTo>
                <a:cubicBezTo>
                  <a:pt x="1138" y="623"/>
                  <a:pt x="1140" y="621"/>
                  <a:pt x="1140" y="619"/>
                </a:cubicBezTo>
                <a:cubicBezTo>
                  <a:pt x="1140" y="616"/>
                  <a:pt x="1138" y="614"/>
                  <a:pt x="1135" y="614"/>
                </a:cubicBezTo>
                <a:close/>
                <a:moveTo>
                  <a:pt x="1133" y="632"/>
                </a:moveTo>
                <a:cubicBezTo>
                  <a:pt x="1133" y="630"/>
                  <a:pt x="1131" y="628"/>
                  <a:pt x="1128" y="628"/>
                </a:cubicBezTo>
                <a:cubicBezTo>
                  <a:pt x="1126" y="628"/>
                  <a:pt x="1124" y="630"/>
                  <a:pt x="1124" y="632"/>
                </a:cubicBezTo>
                <a:cubicBezTo>
                  <a:pt x="1124" y="635"/>
                  <a:pt x="1126" y="637"/>
                  <a:pt x="1128" y="637"/>
                </a:cubicBezTo>
                <a:cubicBezTo>
                  <a:pt x="1131" y="637"/>
                  <a:pt x="1133" y="635"/>
                  <a:pt x="1133" y="632"/>
                </a:cubicBezTo>
                <a:close/>
                <a:moveTo>
                  <a:pt x="1201" y="141"/>
                </a:moveTo>
                <a:cubicBezTo>
                  <a:pt x="1201" y="139"/>
                  <a:pt x="1199" y="137"/>
                  <a:pt x="1196" y="137"/>
                </a:cubicBezTo>
                <a:cubicBezTo>
                  <a:pt x="1194" y="137"/>
                  <a:pt x="1192" y="139"/>
                  <a:pt x="1192" y="141"/>
                </a:cubicBezTo>
                <a:cubicBezTo>
                  <a:pt x="1192" y="144"/>
                  <a:pt x="1194" y="146"/>
                  <a:pt x="1196" y="146"/>
                </a:cubicBezTo>
                <a:cubicBezTo>
                  <a:pt x="1199" y="146"/>
                  <a:pt x="1201" y="144"/>
                  <a:pt x="1201" y="141"/>
                </a:cubicBezTo>
                <a:close/>
                <a:moveTo>
                  <a:pt x="1142" y="600"/>
                </a:moveTo>
                <a:cubicBezTo>
                  <a:pt x="1139" y="600"/>
                  <a:pt x="1137" y="602"/>
                  <a:pt x="1137" y="605"/>
                </a:cubicBezTo>
                <a:cubicBezTo>
                  <a:pt x="1137" y="607"/>
                  <a:pt x="1139" y="609"/>
                  <a:pt x="1142" y="609"/>
                </a:cubicBezTo>
                <a:cubicBezTo>
                  <a:pt x="1144" y="609"/>
                  <a:pt x="1146" y="607"/>
                  <a:pt x="1146" y="605"/>
                </a:cubicBezTo>
                <a:cubicBezTo>
                  <a:pt x="1146" y="602"/>
                  <a:pt x="1144" y="600"/>
                  <a:pt x="1142" y="600"/>
                </a:cubicBezTo>
                <a:close/>
                <a:moveTo>
                  <a:pt x="1126" y="619"/>
                </a:moveTo>
                <a:cubicBezTo>
                  <a:pt x="1126" y="616"/>
                  <a:pt x="1124" y="614"/>
                  <a:pt x="1121" y="614"/>
                </a:cubicBezTo>
                <a:cubicBezTo>
                  <a:pt x="1119" y="614"/>
                  <a:pt x="1117" y="616"/>
                  <a:pt x="1117" y="619"/>
                </a:cubicBezTo>
                <a:cubicBezTo>
                  <a:pt x="1117" y="621"/>
                  <a:pt x="1119" y="623"/>
                  <a:pt x="1121" y="623"/>
                </a:cubicBezTo>
                <a:cubicBezTo>
                  <a:pt x="1124" y="623"/>
                  <a:pt x="1126" y="621"/>
                  <a:pt x="1126" y="619"/>
                </a:cubicBezTo>
                <a:close/>
                <a:moveTo>
                  <a:pt x="1155" y="573"/>
                </a:moveTo>
                <a:cubicBezTo>
                  <a:pt x="1153" y="573"/>
                  <a:pt x="1151" y="575"/>
                  <a:pt x="1151" y="578"/>
                </a:cubicBezTo>
                <a:cubicBezTo>
                  <a:pt x="1151" y="580"/>
                  <a:pt x="1153" y="582"/>
                  <a:pt x="1155" y="582"/>
                </a:cubicBezTo>
                <a:cubicBezTo>
                  <a:pt x="1158" y="582"/>
                  <a:pt x="1160" y="580"/>
                  <a:pt x="1160" y="578"/>
                </a:cubicBezTo>
                <a:cubicBezTo>
                  <a:pt x="1160" y="575"/>
                  <a:pt x="1158" y="573"/>
                  <a:pt x="1155" y="573"/>
                </a:cubicBezTo>
                <a:close/>
                <a:moveTo>
                  <a:pt x="1251" y="628"/>
                </a:moveTo>
                <a:cubicBezTo>
                  <a:pt x="1248" y="628"/>
                  <a:pt x="1246" y="630"/>
                  <a:pt x="1246" y="632"/>
                </a:cubicBezTo>
                <a:cubicBezTo>
                  <a:pt x="1246" y="635"/>
                  <a:pt x="1248" y="637"/>
                  <a:pt x="1251" y="637"/>
                </a:cubicBezTo>
                <a:cubicBezTo>
                  <a:pt x="1253" y="637"/>
                  <a:pt x="1255" y="635"/>
                  <a:pt x="1255" y="632"/>
                </a:cubicBezTo>
                <a:cubicBezTo>
                  <a:pt x="1255" y="630"/>
                  <a:pt x="1253" y="628"/>
                  <a:pt x="1251" y="628"/>
                </a:cubicBezTo>
                <a:close/>
                <a:moveTo>
                  <a:pt x="1251" y="109"/>
                </a:moveTo>
                <a:cubicBezTo>
                  <a:pt x="1248" y="109"/>
                  <a:pt x="1246" y="111"/>
                  <a:pt x="1246" y="114"/>
                </a:cubicBezTo>
                <a:cubicBezTo>
                  <a:pt x="1246" y="116"/>
                  <a:pt x="1248" y="118"/>
                  <a:pt x="1251" y="118"/>
                </a:cubicBezTo>
                <a:cubicBezTo>
                  <a:pt x="1253" y="118"/>
                  <a:pt x="1255" y="116"/>
                  <a:pt x="1255" y="114"/>
                </a:cubicBezTo>
                <a:cubicBezTo>
                  <a:pt x="1255" y="111"/>
                  <a:pt x="1253" y="109"/>
                  <a:pt x="1251" y="109"/>
                </a:cubicBezTo>
                <a:close/>
                <a:moveTo>
                  <a:pt x="1251" y="519"/>
                </a:moveTo>
                <a:cubicBezTo>
                  <a:pt x="1248" y="519"/>
                  <a:pt x="1246" y="521"/>
                  <a:pt x="1246" y="523"/>
                </a:cubicBezTo>
                <a:cubicBezTo>
                  <a:pt x="1246" y="526"/>
                  <a:pt x="1248" y="528"/>
                  <a:pt x="1251" y="528"/>
                </a:cubicBezTo>
                <a:cubicBezTo>
                  <a:pt x="1253" y="528"/>
                  <a:pt x="1255" y="526"/>
                  <a:pt x="1255" y="523"/>
                </a:cubicBezTo>
                <a:cubicBezTo>
                  <a:pt x="1255" y="521"/>
                  <a:pt x="1253" y="519"/>
                  <a:pt x="1251" y="519"/>
                </a:cubicBezTo>
                <a:close/>
                <a:moveTo>
                  <a:pt x="935" y="346"/>
                </a:moveTo>
                <a:cubicBezTo>
                  <a:pt x="935" y="343"/>
                  <a:pt x="933" y="341"/>
                  <a:pt x="931" y="341"/>
                </a:cubicBezTo>
                <a:cubicBezTo>
                  <a:pt x="928" y="341"/>
                  <a:pt x="926" y="343"/>
                  <a:pt x="926" y="346"/>
                </a:cubicBezTo>
                <a:cubicBezTo>
                  <a:pt x="926" y="348"/>
                  <a:pt x="928" y="350"/>
                  <a:pt x="931" y="350"/>
                </a:cubicBezTo>
                <a:cubicBezTo>
                  <a:pt x="933" y="350"/>
                  <a:pt x="935" y="348"/>
                  <a:pt x="935" y="346"/>
                </a:cubicBezTo>
                <a:close/>
                <a:moveTo>
                  <a:pt x="1264" y="82"/>
                </a:moveTo>
                <a:cubicBezTo>
                  <a:pt x="1262" y="82"/>
                  <a:pt x="1260" y="84"/>
                  <a:pt x="1260" y="87"/>
                </a:cubicBezTo>
                <a:cubicBezTo>
                  <a:pt x="1260" y="89"/>
                  <a:pt x="1262" y="91"/>
                  <a:pt x="1264" y="91"/>
                </a:cubicBezTo>
                <a:cubicBezTo>
                  <a:pt x="1267" y="91"/>
                  <a:pt x="1269" y="89"/>
                  <a:pt x="1269" y="87"/>
                </a:cubicBezTo>
                <a:cubicBezTo>
                  <a:pt x="1269" y="84"/>
                  <a:pt x="1267" y="82"/>
                  <a:pt x="1264" y="82"/>
                </a:cubicBezTo>
                <a:close/>
                <a:moveTo>
                  <a:pt x="1278" y="109"/>
                </a:moveTo>
                <a:cubicBezTo>
                  <a:pt x="1276" y="109"/>
                  <a:pt x="1274" y="111"/>
                  <a:pt x="1274" y="114"/>
                </a:cubicBezTo>
                <a:cubicBezTo>
                  <a:pt x="1274" y="116"/>
                  <a:pt x="1276" y="118"/>
                  <a:pt x="1278" y="118"/>
                </a:cubicBezTo>
                <a:cubicBezTo>
                  <a:pt x="1281" y="118"/>
                  <a:pt x="1283" y="116"/>
                  <a:pt x="1283" y="114"/>
                </a:cubicBezTo>
                <a:cubicBezTo>
                  <a:pt x="1283" y="111"/>
                  <a:pt x="1281" y="109"/>
                  <a:pt x="1278" y="109"/>
                </a:cubicBezTo>
                <a:close/>
                <a:moveTo>
                  <a:pt x="1228" y="141"/>
                </a:moveTo>
                <a:cubicBezTo>
                  <a:pt x="1228" y="139"/>
                  <a:pt x="1226" y="137"/>
                  <a:pt x="1224" y="137"/>
                </a:cubicBezTo>
                <a:cubicBezTo>
                  <a:pt x="1221" y="137"/>
                  <a:pt x="1219" y="139"/>
                  <a:pt x="1219" y="141"/>
                </a:cubicBezTo>
                <a:cubicBezTo>
                  <a:pt x="1219" y="144"/>
                  <a:pt x="1221" y="146"/>
                  <a:pt x="1224" y="146"/>
                </a:cubicBezTo>
                <a:cubicBezTo>
                  <a:pt x="1226" y="146"/>
                  <a:pt x="1228" y="144"/>
                  <a:pt x="1228" y="141"/>
                </a:cubicBezTo>
                <a:close/>
                <a:moveTo>
                  <a:pt x="1217" y="641"/>
                </a:moveTo>
                <a:cubicBezTo>
                  <a:pt x="1214" y="641"/>
                  <a:pt x="1212" y="643"/>
                  <a:pt x="1212" y="646"/>
                </a:cubicBezTo>
                <a:cubicBezTo>
                  <a:pt x="1212" y="648"/>
                  <a:pt x="1214" y="650"/>
                  <a:pt x="1217" y="650"/>
                </a:cubicBezTo>
                <a:cubicBezTo>
                  <a:pt x="1219" y="650"/>
                  <a:pt x="1221" y="648"/>
                  <a:pt x="1221" y="646"/>
                </a:cubicBezTo>
                <a:cubicBezTo>
                  <a:pt x="1221" y="643"/>
                  <a:pt x="1219" y="641"/>
                  <a:pt x="1217" y="641"/>
                </a:cubicBezTo>
                <a:close/>
                <a:moveTo>
                  <a:pt x="1208" y="537"/>
                </a:moveTo>
                <a:cubicBezTo>
                  <a:pt x="1208" y="534"/>
                  <a:pt x="1206" y="532"/>
                  <a:pt x="1203" y="532"/>
                </a:cubicBezTo>
                <a:cubicBezTo>
                  <a:pt x="1201" y="532"/>
                  <a:pt x="1199" y="534"/>
                  <a:pt x="1199" y="537"/>
                </a:cubicBezTo>
                <a:cubicBezTo>
                  <a:pt x="1199" y="539"/>
                  <a:pt x="1201" y="541"/>
                  <a:pt x="1203" y="541"/>
                </a:cubicBezTo>
                <a:cubicBezTo>
                  <a:pt x="1206" y="541"/>
                  <a:pt x="1208" y="539"/>
                  <a:pt x="1208" y="537"/>
                </a:cubicBezTo>
                <a:close/>
                <a:moveTo>
                  <a:pt x="1249" y="619"/>
                </a:moveTo>
                <a:cubicBezTo>
                  <a:pt x="1249" y="616"/>
                  <a:pt x="1247" y="614"/>
                  <a:pt x="1244" y="614"/>
                </a:cubicBezTo>
                <a:cubicBezTo>
                  <a:pt x="1242" y="614"/>
                  <a:pt x="1240" y="616"/>
                  <a:pt x="1240" y="619"/>
                </a:cubicBezTo>
                <a:cubicBezTo>
                  <a:pt x="1240" y="621"/>
                  <a:pt x="1242" y="623"/>
                  <a:pt x="1244" y="623"/>
                </a:cubicBezTo>
                <a:cubicBezTo>
                  <a:pt x="1247" y="623"/>
                  <a:pt x="1249" y="621"/>
                  <a:pt x="1249" y="619"/>
                </a:cubicBezTo>
                <a:close/>
                <a:moveTo>
                  <a:pt x="1210" y="655"/>
                </a:moveTo>
                <a:cubicBezTo>
                  <a:pt x="1207" y="655"/>
                  <a:pt x="1205" y="657"/>
                  <a:pt x="1205" y="659"/>
                </a:cubicBezTo>
                <a:cubicBezTo>
                  <a:pt x="1205" y="662"/>
                  <a:pt x="1207" y="664"/>
                  <a:pt x="1210" y="664"/>
                </a:cubicBezTo>
                <a:cubicBezTo>
                  <a:pt x="1212" y="664"/>
                  <a:pt x="1215" y="662"/>
                  <a:pt x="1215" y="659"/>
                </a:cubicBezTo>
                <a:cubicBezTo>
                  <a:pt x="1215" y="657"/>
                  <a:pt x="1212" y="655"/>
                  <a:pt x="1210" y="655"/>
                </a:cubicBezTo>
                <a:close/>
                <a:moveTo>
                  <a:pt x="1230" y="641"/>
                </a:moveTo>
                <a:cubicBezTo>
                  <a:pt x="1228" y="641"/>
                  <a:pt x="1226" y="643"/>
                  <a:pt x="1226" y="646"/>
                </a:cubicBezTo>
                <a:cubicBezTo>
                  <a:pt x="1226" y="648"/>
                  <a:pt x="1228" y="650"/>
                  <a:pt x="1230" y="650"/>
                </a:cubicBezTo>
                <a:cubicBezTo>
                  <a:pt x="1233" y="650"/>
                  <a:pt x="1235" y="648"/>
                  <a:pt x="1235" y="646"/>
                </a:cubicBezTo>
                <a:cubicBezTo>
                  <a:pt x="1235" y="643"/>
                  <a:pt x="1233" y="641"/>
                  <a:pt x="1230" y="641"/>
                </a:cubicBezTo>
                <a:close/>
                <a:moveTo>
                  <a:pt x="1237" y="628"/>
                </a:moveTo>
                <a:cubicBezTo>
                  <a:pt x="1235" y="628"/>
                  <a:pt x="1233" y="630"/>
                  <a:pt x="1233" y="632"/>
                </a:cubicBezTo>
                <a:cubicBezTo>
                  <a:pt x="1233" y="635"/>
                  <a:pt x="1235" y="637"/>
                  <a:pt x="1237" y="637"/>
                </a:cubicBezTo>
                <a:cubicBezTo>
                  <a:pt x="1240" y="637"/>
                  <a:pt x="1242" y="635"/>
                  <a:pt x="1242" y="632"/>
                </a:cubicBezTo>
                <a:cubicBezTo>
                  <a:pt x="1242" y="630"/>
                  <a:pt x="1240" y="628"/>
                  <a:pt x="1237" y="628"/>
                </a:cubicBezTo>
                <a:close/>
                <a:moveTo>
                  <a:pt x="1264" y="109"/>
                </a:moveTo>
                <a:cubicBezTo>
                  <a:pt x="1262" y="109"/>
                  <a:pt x="1260" y="111"/>
                  <a:pt x="1260" y="114"/>
                </a:cubicBezTo>
                <a:cubicBezTo>
                  <a:pt x="1260" y="116"/>
                  <a:pt x="1262" y="118"/>
                  <a:pt x="1264" y="118"/>
                </a:cubicBezTo>
                <a:cubicBezTo>
                  <a:pt x="1267" y="118"/>
                  <a:pt x="1269" y="116"/>
                  <a:pt x="1269" y="114"/>
                </a:cubicBezTo>
                <a:cubicBezTo>
                  <a:pt x="1269" y="111"/>
                  <a:pt x="1267" y="109"/>
                  <a:pt x="1264" y="109"/>
                </a:cubicBezTo>
                <a:close/>
                <a:moveTo>
                  <a:pt x="1119" y="605"/>
                </a:moveTo>
                <a:cubicBezTo>
                  <a:pt x="1119" y="602"/>
                  <a:pt x="1117" y="600"/>
                  <a:pt x="1115" y="600"/>
                </a:cubicBezTo>
                <a:cubicBezTo>
                  <a:pt x="1112" y="600"/>
                  <a:pt x="1110" y="602"/>
                  <a:pt x="1110" y="605"/>
                </a:cubicBezTo>
                <a:cubicBezTo>
                  <a:pt x="1110" y="607"/>
                  <a:pt x="1112" y="609"/>
                  <a:pt x="1115" y="609"/>
                </a:cubicBezTo>
                <a:cubicBezTo>
                  <a:pt x="1117" y="609"/>
                  <a:pt x="1119" y="607"/>
                  <a:pt x="1119" y="605"/>
                </a:cubicBezTo>
                <a:close/>
                <a:moveTo>
                  <a:pt x="997" y="441"/>
                </a:moveTo>
                <a:cubicBezTo>
                  <a:pt x="997" y="439"/>
                  <a:pt x="995" y="437"/>
                  <a:pt x="992" y="437"/>
                </a:cubicBezTo>
                <a:cubicBezTo>
                  <a:pt x="990" y="437"/>
                  <a:pt x="988" y="439"/>
                  <a:pt x="988" y="441"/>
                </a:cubicBezTo>
                <a:cubicBezTo>
                  <a:pt x="988" y="444"/>
                  <a:pt x="990" y="446"/>
                  <a:pt x="992" y="446"/>
                </a:cubicBezTo>
                <a:cubicBezTo>
                  <a:pt x="995" y="446"/>
                  <a:pt x="997" y="444"/>
                  <a:pt x="997" y="441"/>
                </a:cubicBezTo>
                <a:close/>
                <a:moveTo>
                  <a:pt x="985" y="478"/>
                </a:moveTo>
                <a:cubicBezTo>
                  <a:pt x="983" y="478"/>
                  <a:pt x="981" y="480"/>
                  <a:pt x="981" y="482"/>
                </a:cubicBezTo>
                <a:cubicBezTo>
                  <a:pt x="981" y="485"/>
                  <a:pt x="983" y="487"/>
                  <a:pt x="985" y="487"/>
                </a:cubicBezTo>
                <a:cubicBezTo>
                  <a:pt x="988" y="487"/>
                  <a:pt x="990" y="485"/>
                  <a:pt x="990" y="482"/>
                </a:cubicBezTo>
                <a:cubicBezTo>
                  <a:pt x="990" y="480"/>
                  <a:pt x="988" y="478"/>
                  <a:pt x="985" y="478"/>
                </a:cubicBezTo>
                <a:close/>
                <a:moveTo>
                  <a:pt x="983" y="468"/>
                </a:moveTo>
                <a:cubicBezTo>
                  <a:pt x="983" y="466"/>
                  <a:pt x="981" y="464"/>
                  <a:pt x="978" y="464"/>
                </a:cubicBezTo>
                <a:cubicBezTo>
                  <a:pt x="976" y="464"/>
                  <a:pt x="974" y="466"/>
                  <a:pt x="974" y="468"/>
                </a:cubicBezTo>
                <a:cubicBezTo>
                  <a:pt x="974" y="471"/>
                  <a:pt x="976" y="473"/>
                  <a:pt x="978" y="473"/>
                </a:cubicBezTo>
                <a:cubicBezTo>
                  <a:pt x="981" y="473"/>
                  <a:pt x="983" y="471"/>
                  <a:pt x="983" y="468"/>
                </a:cubicBezTo>
                <a:close/>
                <a:moveTo>
                  <a:pt x="1024" y="578"/>
                </a:moveTo>
                <a:cubicBezTo>
                  <a:pt x="1024" y="575"/>
                  <a:pt x="1022" y="573"/>
                  <a:pt x="1019" y="573"/>
                </a:cubicBezTo>
                <a:cubicBezTo>
                  <a:pt x="1017" y="573"/>
                  <a:pt x="1015" y="575"/>
                  <a:pt x="1015" y="578"/>
                </a:cubicBezTo>
                <a:cubicBezTo>
                  <a:pt x="1015" y="580"/>
                  <a:pt x="1017" y="582"/>
                  <a:pt x="1019" y="582"/>
                </a:cubicBezTo>
                <a:cubicBezTo>
                  <a:pt x="1022" y="582"/>
                  <a:pt x="1024" y="580"/>
                  <a:pt x="1024" y="578"/>
                </a:cubicBezTo>
                <a:close/>
                <a:moveTo>
                  <a:pt x="1010" y="468"/>
                </a:moveTo>
                <a:cubicBezTo>
                  <a:pt x="1010" y="466"/>
                  <a:pt x="1008" y="464"/>
                  <a:pt x="1006" y="464"/>
                </a:cubicBezTo>
                <a:cubicBezTo>
                  <a:pt x="1003" y="464"/>
                  <a:pt x="1001" y="466"/>
                  <a:pt x="1001" y="468"/>
                </a:cubicBezTo>
                <a:cubicBezTo>
                  <a:pt x="1001" y="471"/>
                  <a:pt x="1003" y="473"/>
                  <a:pt x="1006" y="473"/>
                </a:cubicBezTo>
                <a:cubicBezTo>
                  <a:pt x="1008" y="473"/>
                  <a:pt x="1010" y="471"/>
                  <a:pt x="1010" y="468"/>
                </a:cubicBezTo>
                <a:close/>
                <a:moveTo>
                  <a:pt x="1017" y="564"/>
                </a:moveTo>
                <a:cubicBezTo>
                  <a:pt x="1017" y="561"/>
                  <a:pt x="1015" y="559"/>
                  <a:pt x="1013" y="559"/>
                </a:cubicBezTo>
                <a:cubicBezTo>
                  <a:pt x="1010" y="559"/>
                  <a:pt x="1008" y="561"/>
                  <a:pt x="1008" y="564"/>
                </a:cubicBezTo>
                <a:cubicBezTo>
                  <a:pt x="1008" y="566"/>
                  <a:pt x="1010" y="568"/>
                  <a:pt x="1013" y="568"/>
                </a:cubicBezTo>
                <a:cubicBezTo>
                  <a:pt x="1015" y="568"/>
                  <a:pt x="1017" y="566"/>
                  <a:pt x="1017" y="564"/>
                </a:cubicBezTo>
                <a:close/>
                <a:moveTo>
                  <a:pt x="944" y="423"/>
                </a:moveTo>
                <a:cubicBezTo>
                  <a:pt x="942" y="423"/>
                  <a:pt x="940" y="425"/>
                  <a:pt x="940" y="428"/>
                </a:cubicBezTo>
                <a:cubicBezTo>
                  <a:pt x="940" y="430"/>
                  <a:pt x="942" y="432"/>
                  <a:pt x="944" y="432"/>
                </a:cubicBezTo>
                <a:cubicBezTo>
                  <a:pt x="947" y="432"/>
                  <a:pt x="949" y="430"/>
                  <a:pt x="949" y="428"/>
                </a:cubicBezTo>
                <a:cubicBezTo>
                  <a:pt x="949" y="425"/>
                  <a:pt x="947" y="423"/>
                  <a:pt x="944" y="423"/>
                </a:cubicBezTo>
                <a:close/>
                <a:moveTo>
                  <a:pt x="942" y="359"/>
                </a:moveTo>
                <a:cubicBezTo>
                  <a:pt x="942" y="357"/>
                  <a:pt x="940" y="355"/>
                  <a:pt x="938" y="355"/>
                </a:cubicBezTo>
                <a:cubicBezTo>
                  <a:pt x="935" y="355"/>
                  <a:pt x="933" y="357"/>
                  <a:pt x="933" y="359"/>
                </a:cubicBezTo>
                <a:cubicBezTo>
                  <a:pt x="933" y="362"/>
                  <a:pt x="935" y="364"/>
                  <a:pt x="938" y="364"/>
                </a:cubicBezTo>
                <a:cubicBezTo>
                  <a:pt x="940" y="364"/>
                  <a:pt x="942" y="362"/>
                  <a:pt x="942" y="359"/>
                </a:cubicBezTo>
                <a:close/>
                <a:moveTo>
                  <a:pt x="956" y="387"/>
                </a:moveTo>
                <a:cubicBezTo>
                  <a:pt x="956" y="384"/>
                  <a:pt x="954" y="382"/>
                  <a:pt x="951" y="382"/>
                </a:cubicBezTo>
                <a:cubicBezTo>
                  <a:pt x="949" y="382"/>
                  <a:pt x="947" y="384"/>
                  <a:pt x="947" y="387"/>
                </a:cubicBezTo>
                <a:cubicBezTo>
                  <a:pt x="947" y="389"/>
                  <a:pt x="949" y="391"/>
                  <a:pt x="951" y="391"/>
                </a:cubicBezTo>
                <a:cubicBezTo>
                  <a:pt x="954" y="391"/>
                  <a:pt x="956" y="389"/>
                  <a:pt x="956" y="387"/>
                </a:cubicBezTo>
                <a:close/>
                <a:moveTo>
                  <a:pt x="976" y="455"/>
                </a:moveTo>
                <a:cubicBezTo>
                  <a:pt x="976" y="452"/>
                  <a:pt x="974" y="450"/>
                  <a:pt x="972" y="450"/>
                </a:cubicBezTo>
                <a:cubicBezTo>
                  <a:pt x="969" y="450"/>
                  <a:pt x="967" y="452"/>
                  <a:pt x="967" y="455"/>
                </a:cubicBezTo>
                <a:cubicBezTo>
                  <a:pt x="967" y="457"/>
                  <a:pt x="969" y="459"/>
                  <a:pt x="972" y="459"/>
                </a:cubicBezTo>
                <a:cubicBezTo>
                  <a:pt x="974" y="459"/>
                  <a:pt x="976" y="457"/>
                  <a:pt x="976" y="455"/>
                </a:cubicBezTo>
                <a:close/>
                <a:moveTo>
                  <a:pt x="969" y="441"/>
                </a:moveTo>
                <a:cubicBezTo>
                  <a:pt x="969" y="439"/>
                  <a:pt x="967" y="437"/>
                  <a:pt x="965" y="437"/>
                </a:cubicBezTo>
                <a:cubicBezTo>
                  <a:pt x="962" y="437"/>
                  <a:pt x="960" y="439"/>
                  <a:pt x="960" y="441"/>
                </a:cubicBezTo>
                <a:cubicBezTo>
                  <a:pt x="960" y="444"/>
                  <a:pt x="962" y="446"/>
                  <a:pt x="965" y="446"/>
                </a:cubicBezTo>
                <a:cubicBezTo>
                  <a:pt x="967" y="446"/>
                  <a:pt x="969" y="444"/>
                  <a:pt x="969" y="441"/>
                </a:cubicBezTo>
                <a:close/>
                <a:moveTo>
                  <a:pt x="963" y="400"/>
                </a:moveTo>
                <a:cubicBezTo>
                  <a:pt x="963" y="398"/>
                  <a:pt x="961" y="396"/>
                  <a:pt x="958" y="396"/>
                </a:cubicBezTo>
                <a:cubicBezTo>
                  <a:pt x="956" y="396"/>
                  <a:pt x="954" y="398"/>
                  <a:pt x="954" y="400"/>
                </a:cubicBezTo>
                <a:cubicBezTo>
                  <a:pt x="954" y="403"/>
                  <a:pt x="956" y="405"/>
                  <a:pt x="958" y="405"/>
                </a:cubicBezTo>
                <a:cubicBezTo>
                  <a:pt x="961" y="405"/>
                  <a:pt x="963" y="403"/>
                  <a:pt x="963" y="400"/>
                </a:cubicBezTo>
                <a:close/>
                <a:moveTo>
                  <a:pt x="999" y="478"/>
                </a:moveTo>
                <a:cubicBezTo>
                  <a:pt x="996" y="478"/>
                  <a:pt x="994" y="480"/>
                  <a:pt x="994" y="482"/>
                </a:cubicBezTo>
                <a:cubicBezTo>
                  <a:pt x="994" y="485"/>
                  <a:pt x="996" y="487"/>
                  <a:pt x="999" y="487"/>
                </a:cubicBezTo>
                <a:cubicBezTo>
                  <a:pt x="1001" y="487"/>
                  <a:pt x="1003" y="485"/>
                  <a:pt x="1003" y="482"/>
                </a:cubicBezTo>
                <a:cubicBezTo>
                  <a:pt x="1003" y="480"/>
                  <a:pt x="1001" y="478"/>
                  <a:pt x="999" y="478"/>
                </a:cubicBezTo>
                <a:close/>
                <a:moveTo>
                  <a:pt x="1092" y="578"/>
                </a:moveTo>
                <a:cubicBezTo>
                  <a:pt x="1092" y="575"/>
                  <a:pt x="1090" y="573"/>
                  <a:pt x="1087" y="573"/>
                </a:cubicBezTo>
                <a:cubicBezTo>
                  <a:pt x="1085" y="573"/>
                  <a:pt x="1083" y="575"/>
                  <a:pt x="1083" y="578"/>
                </a:cubicBezTo>
                <a:cubicBezTo>
                  <a:pt x="1083" y="580"/>
                  <a:pt x="1085" y="582"/>
                  <a:pt x="1087" y="582"/>
                </a:cubicBezTo>
                <a:cubicBezTo>
                  <a:pt x="1090" y="582"/>
                  <a:pt x="1092" y="580"/>
                  <a:pt x="1092" y="578"/>
                </a:cubicBezTo>
                <a:close/>
                <a:moveTo>
                  <a:pt x="1081" y="587"/>
                </a:moveTo>
                <a:cubicBezTo>
                  <a:pt x="1078" y="587"/>
                  <a:pt x="1076" y="589"/>
                  <a:pt x="1076" y="591"/>
                </a:cubicBezTo>
                <a:cubicBezTo>
                  <a:pt x="1076" y="594"/>
                  <a:pt x="1078" y="596"/>
                  <a:pt x="1081" y="596"/>
                </a:cubicBezTo>
                <a:cubicBezTo>
                  <a:pt x="1083" y="596"/>
                  <a:pt x="1085" y="594"/>
                  <a:pt x="1085" y="591"/>
                </a:cubicBezTo>
                <a:cubicBezTo>
                  <a:pt x="1085" y="589"/>
                  <a:pt x="1083" y="587"/>
                  <a:pt x="1081" y="587"/>
                </a:cubicBezTo>
                <a:close/>
                <a:moveTo>
                  <a:pt x="1099" y="591"/>
                </a:moveTo>
                <a:cubicBezTo>
                  <a:pt x="1099" y="589"/>
                  <a:pt x="1097" y="587"/>
                  <a:pt x="1094" y="587"/>
                </a:cubicBezTo>
                <a:cubicBezTo>
                  <a:pt x="1092" y="587"/>
                  <a:pt x="1090" y="589"/>
                  <a:pt x="1090" y="591"/>
                </a:cubicBezTo>
                <a:cubicBezTo>
                  <a:pt x="1090" y="594"/>
                  <a:pt x="1092" y="596"/>
                  <a:pt x="1094" y="596"/>
                </a:cubicBezTo>
                <a:cubicBezTo>
                  <a:pt x="1097" y="596"/>
                  <a:pt x="1099" y="594"/>
                  <a:pt x="1099" y="591"/>
                </a:cubicBezTo>
                <a:close/>
                <a:moveTo>
                  <a:pt x="1078" y="578"/>
                </a:moveTo>
                <a:cubicBezTo>
                  <a:pt x="1078" y="575"/>
                  <a:pt x="1076" y="573"/>
                  <a:pt x="1074" y="573"/>
                </a:cubicBezTo>
                <a:cubicBezTo>
                  <a:pt x="1071" y="573"/>
                  <a:pt x="1069" y="575"/>
                  <a:pt x="1069" y="578"/>
                </a:cubicBezTo>
                <a:cubicBezTo>
                  <a:pt x="1069" y="580"/>
                  <a:pt x="1071" y="582"/>
                  <a:pt x="1074" y="582"/>
                </a:cubicBezTo>
                <a:cubicBezTo>
                  <a:pt x="1076" y="582"/>
                  <a:pt x="1078" y="580"/>
                  <a:pt x="1078" y="578"/>
                </a:cubicBezTo>
                <a:close/>
                <a:moveTo>
                  <a:pt x="1106" y="605"/>
                </a:moveTo>
                <a:cubicBezTo>
                  <a:pt x="1106" y="602"/>
                  <a:pt x="1104" y="600"/>
                  <a:pt x="1101" y="600"/>
                </a:cubicBezTo>
                <a:cubicBezTo>
                  <a:pt x="1099" y="600"/>
                  <a:pt x="1096" y="602"/>
                  <a:pt x="1096" y="605"/>
                </a:cubicBezTo>
                <a:cubicBezTo>
                  <a:pt x="1096" y="607"/>
                  <a:pt x="1099" y="609"/>
                  <a:pt x="1101" y="609"/>
                </a:cubicBezTo>
                <a:cubicBezTo>
                  <a:pt x="1104" y="609"/>
                  <a:pt x="1106" y="607"/>
                  <a:pt x="1106" y="605"/>
                </a:cubicBezTo>
                <a:close/>
                <a:moveTo>
                  <a:pt x="1108" y="614"/>
                </a:moveTo>
                <a:cubicBezTo>
                  <a:pt x="1105" y="614"/>
                  <a:pt x="1103" y="616"/>
                  <a:pt x="1103" y="619"/>
                </a:cubicBezTo>
                <a:cubicBezTo>
                  <a:pt x="1103" y="621"/>
                  <a:pt x="1105" y="623"/>
                  <a:pt x="1108" y="623"/>
                </a:cubicBezTo>
                <a:cubicBezTo>
                  <a:pt x="1110" y="623"/>
                  <a:pt x="1112" y="621"/>
                  <a:pt x="1112" y="619"/>
                </a:cubicBezTo>
                <a:cubicBezTo>
                  <a:pt x="1112" y="616"/>
                  <a:pt x="1110" y="614"/>
                  <a:pt x="1108" y="614"/>
                </a:cubicBezTo>
                <a:close/>
                <a:moveTo>
                  <a:pt x="1033" y="600"/>
                </a:moveTo>
                <a:cubicBezTo>
                  <a:pt x="1030" y="600"/>
                  <a:pt x="1028" y="602"/>
                  <a:pt x="1028" y="605"/>
                </a:cubicBezTo>
                <a:cubicBezTo>
                  <a:pt x="1028" y="607"/>
                  <a:pt x="1030" y="609"/>
                  <a:pt x="1033" y="609"/>
                </a:cubicBezTo>
                <a:cubicBezTo>
                  <a:pt x="1035" y="609"/>
                  <a:pt x="1037" y="607"/>
                  <a:pt x="1037" y="605"/>
                </a:cubicBezTo>
                <a:cubicBezTo>
                  <a:pt x="1037" y="602"/>
                  <a:pt x="1035" y="600"/>
                  <a:pt x="1033" y="600"/>
                </a:cubicBezTo>
                <a:close/>
                <a:moveTo>
                  <a:pt x="1040" y="587"/>
                </a:moveTo>
                <a:cubicBezTo>
                  <a:pt x="1037" y="587"/>
                  <a:pt x="1035" y="589"/>
                  <a:pt x="1035" y="591"/>
                </a:cubicBezTo>
                <a:cubicBezTo>
                  <a:pt x="1035" y="594"/>
                  <a:pt x="1037" y="596"/>
                  <a:pt x="1040" y="596"/>
                </a:cubicBezTo>
                <a:cubicBezTo>
                  <a:pt x="1042" y="596"/>
                  <a:pt x="1044" y="594"/>
                  <a:pt x="1044" y="591"/>
                </a:cubicBezTo>
                <a:cubicBezTo>
                  <a:pt x="1044" y="589"/>
                  <a:pt x="1042" y="587"/>
                  <a:pt x="1040" y="587"/>
                </a:cubicBezTo>
                <a:close/>
                <a:moveTo>
                  <a:pt x="1051" y="578"/>
                </a:moveTo>
                <a:cubicBezTo>
                  <a:pt x="1051" y="575"/>
                  <a:pt x="1049" y="573"/>
                  <a:pt x="1047" y="573"/>
                </a:cubicBezTo>
                <a:cubicBezTo>
                  <a:pt x="1044" y="573"/>
                  <a:pt x="1042" y="575"/>
                  <a:pt x="1042" y="578"/>
                </a:cubicBezTo>
                <a:cubicBezTo>
                  <a:pt x="1042" y="580"/>
                  <a:pt x="1044" y="582"/>
                  <a:pt x="1047" y="582"/>
                </a:cubicBezTo>
                <a:cubicBezTo>
                  <a:pt x="1049" y="582"/>
                  <a:pt x="1051" y="580"/>
                  <a:pt x="1051" y="578"/>
                </a:cubicBezTo>
                <a:close/>
                <a:moveTo>
                  <a:pt x="1031" y="591"/>
                </a:moveTo>
                <a:cubicBezTo>
                  <a:pt x="1031" y="589"/>
                  <a:pt x="1029" y="587"/>
                  <a:pt x="1026" y="587"/>
                </a:cubicBezTo>
                <a:cubicBezTo>
                  <a:pt x="1024" y="587"/>
                  <a:pt x="1022" y="589"/>
                  <a:pt x="1022" y="591"/>
                </a:cubicBezTo>
                <a:cubicBezTo>
                  <a:pt x="1022" y="594"/>
                  <a:pt x="1024" y="596"/>
                  <a:pt x="1026" y="596"/>
                </a:cubicBezTo>
                <a:cubicBezTo>
                  <a:pt x="1029" y="596"/>
                  <a:pt x="1031" y="594"/>
                  <a:pt x="1031" y="591"/>
                </a:cubicBezTo>
                <a:close/>
                <a:moveTo>
                  <a:pt x="1053" y="587"/>
                </a:moveTo>
                <a:cubicBezTo>
                  <a:pt x="1051" y="587"/>
                  <a:pt x="1049" y="589"/>
                  <a:pt x="1049" y="591"/>
                </a:cubicBezTo>
                <a:cubicBezTo>
                  <a:pt x="1049" y="594"/>
                  <a:pt x="1051" y="596"/>
                  <a:pt x="1053" y="596"/>
                </a:cubicBezTo>
                <a:cubicBezTo>
                  <a:pt x="1056" y="596"/>
                  <a:pt x="1058" y="594"/>
                  <a:pt x="1058" y="591"/>
                </a:cubicBezTo>
                <a:cubicBezTo>
                  <a:pt x="1058" y="589"/>
                  <a:pt x="1056" y="587"/>
                  <a:pt x="1053" y="587"/>
                </a:cubicBezTo>
                <a:close/>
                <a:moveTo>
                  <a:pt x="1067" y="587"/>
                </a:moveTo>
                <a:cubicBezTo>
                  <a:pt x="1064" y="587"/>
                  <a:pt x="1062" y="589"/>
                  <a:pt x="1062" y="591"/>
                </a:cubicBezTo>
                <a:cubicBezTo>
                  <a:pt x="1062" y="594"/>
                  <a:pt x="1064" y="596"/>
                  <a:pt x="1067" y="596"/>
                </a:cubicBezTo>
                <a:cubicBezTo>
                  <a:pt x="1070" y="596"/>
                  <a:pt x="1072" y="594"/>
                  <a:pt x="1072" y="591"/>
                </a:cubicBezTo>
                <a:cubicBezTo>
                  <a:pt x="1072" y="589"/>
                  <a:pt x="1070" y="587"/>
                  <a:pt x="1067" y="587"/>
                </a:cubicBezTo>
                <a:close/>
                <a:moveTo>
                  <a:pt x="1065" y="578"/>
                </a:moveTo>
                <a:cubicBezTo>
                  <a:pt x="1065" y="575"/>
                  <a:pt x="1063" y="573"/>
                  <a:pt x="1060" y="573"/>
                </a:cubicBezTo>
                <a:cubicBezTo>
                  <a:pt x="1058" y="573"/>
                  <a:pt x="1056" y="575"/>
                  <a:pt x="1056" y="578"/>
                </a:cubicBezTo>
                <a:cubicBezTo>
                  <a:pt x="1056" y="580"/>
                  <a:pt x="1058" y="582"/>
                  <a:pt x="1060" y="582"/>
                </a:cubicBezTo>
                <a:cubicBezTo>
                  <a:pt x="1063" y="582"/>
                  <a:pt x="1065" y="580"/>
                  <a:pt x="1065" y="578"/>
                </a:cubicBezTo>
                <a:close/>
                <a:moveTo>
                  <a:pt x="207" y="305"/>
                </a:moveTo>
                <a:cubicBezTo>
                  <a:pt x="207" y="302"/>
                  <a:pt x="205" y="300"/>
                  <a:pt x="202" y="300"/>
                </a:cubicBezTo>
                <a:cubicBezTo>
                  <a:pt x="200" y="300"/>
                  <a:pt x="198" y="302"/>
                  <a:pt x="198" y="305"/>
                </a:cubicBezTo>
                <a:cubicBezTo>
                  <a:pt x="198" y="307"/>
                  <a:pt x="200" y="309"/>
                  <a:pt x="202" y="309"/>
                </a:cubicBezTo>
                <a:cubicBezTo>
                  <a:pt x="205" y="309"/>
                  <a:pt x="207" y="307"/>
                  <a:pt x="207" y="305"/>
                </a:cubicBezTo>
                <a:close/>
                <a:moveTo>
                  <a:pt x="105" y="155"/>
                </a:moveTo>
                <a:cubicBezTo>
                  <a:pt x="105" y="152"/>
                  <a:pt x="103" y="150"/>
                  <a:pt x="100" y="150"/>
                </a:cubicBezTo>
                <a:cubicBezTo>
                  <a:pt x="98" y="150"/>
                  <a:pt x="95" y="152"/>
                  <a:pt x="95" y="155"/>
                </a:cubicBezTo>
                <a:cubicBezTo>
                  <a:pt x="95" y="157"/>
                  <a:pt x="98" y="159"/>
                  <a:pt x="100" y="159"/>
                </a:cubicBezTo>
                <a:cubicBezTo>
                  <a:pt x="103" y="159"/>
                  <a:pt x="105" y="157"/>
                  <a:pt x="105" y="155"/>
                </a:cubicBezTo>
                <a:close/>
                <a:moveTo>
                  <a:pt x="86" y="150"/>
                </a:moveTo>
                <a:cubicBezTo>
                  <a:pt x="84" y="150"/>
                  <a:pt x="82" y="152"/>
                  <a:pt x="82" y="155"/>
                </a:cubicBezTo>
                <a:cubicBezTo>
                  <a:pt x="82" y="157"/>
                  <a:pt x="84" y="159"/>
                  <a:pt x="86" y="159"/>
                </a:cubicBezTo>
                <a:cubicBezTo>
                  <a:pt x="89" y="159"/>
                  <a:pt x="91" y="157"/>
                  <a:pt x="91" y="155"/>
                </a:cubicBezTo>
                <a:cubicBezTo>
                  <a:pt x="91" y="152"/>
                  <a:pt x="89" y="150"/>
                  <a:pt x="86" y="150"/>
                </a:cubicBezTo>
                <a:close/>
                <a:moveTo>
                  <a:pt x="111" y="168"/>
                </a:moveTo>
                <a:cubicBezTo>
                  <a:pt x="111" y="166"/>
                  <a:pt x="109" y="164"/>
                  <a:pt x="107" y="164"/>
                </a:cubicBezTo>
                <a:cubicBezTo>
                  <a:pt x="104" y="164"/>
                  <a:pt x="102" y="166"/>
                  <a:pt x="102" y="168"/>
                </a:cubicBezTo>
                <a:cubicBezTo>
                  <a:pt x="102" y="171"/>
                  <a:pt x="104" y="173"/>
                  <a:pt x="107" y="173"/>
                </a:cubicBezTo>
                <a:cubicBezTo>
                  <a:pt x="109" y="173"/>
                  <a:pt x="111" y="171"/>
                  <a:pt x="111" y="168"/>
                </a:cubicBezTo>
                <a:close/>
                <a:moveTo>
                  <a:pt x="98" y="141"/>
                </a:moveTo>
                <a:cubicBezTo>
                  <a:pt x="98" y="139"/>
                  <a:pt x="96" y="137"/>
                  <a:pt x="93" y="137"/>
                </a:cubicBezTo>
                <a:cubicBezTo>
                  <a:pt x="91" y="137"/>
                  <a:pt x="89" y="139"/>
                  <a:pt x="89" y="141"/>
                </a:cubicBezTo>
                <a:cubicBezTo>
                  <a:pt x="89" y="144"/>
                  <a:pt x="91" y="146"/>
                  <a:pt x="93" y="146"/>
                </a:cubicBezTo>
                <a:cubicBezTo>
                  <a:pt x="96" y="146"/>
                  <a:pt x="98" y="144"/>
                  <a:pt x="98" y="141"/>
                </a:cubicBezTo>
                <a:close/>
                <a:moveTo>
                  <a:pt x="125" y="168"/>
                </a:moveTo>
                <a:cubicBezTo>
                  <a:pt x="125" y="166"/>
                  <a:pt x="123" y="164"/>
                  <a:pt x="120" y="164"/>
                </a:cubicBezTo>
                <a:cubicBezTo>
                  <a:pt x="118" y="164"/>
                  <a:pt x="116" y="166"/>
                  <a:pt x="116" y="168"/>
                </a:cubicBezTo>
                <a:cubicBezTo>
                  <a:pt x="116" y="171"/>
                  <a:pt x="118" y="173"/>
                  <a:pt x="120" y="173"/>
                </a:cubicBezTo>
                <a:cubicBezTo>
                  <a:pt x="123" y="173"/>
                  <a:pt x="125" y="171"/>
                  <a:pt x="125" y="168"/>
                </a:cubicBezTo>
                <a:close/>
                <a:moveTo>
                  <a:pt x="114" y="177"/>
                </a:moveTo>
                <a:cubicBezTo>
                  <a:pt x="111" y="177"/>
                  <a:pt x="109" y="179"/>
                  <a:pt x="109" y="182"/>
                </a:cubicBezTo>
                <a:cubicBezTo>
                  <a:pt x="109" y="185"/>
                  <a:pt x="111" y="187"/>
                  <a:pt x="114" y="187"/>
                </a:cubicBezTo>
                <a:cubicBezTo>
                  <a:pt x="116" y="187"/>
                  <a:pt x="118" y="185"/>
                  <a:pt x="118" y="182"/>
                </a:cubicBezTo>
                <a:cubicBezTo>
                  <a:pt x="118" y="179"/>
                  <a:pt x="116" y="177"/>
                  <a:pt x="114" y="177"/>
                </a:cubicBezTo>
                <a:close/>
                <a:moveTo>
                  <a:pt x="73" y="150"/>
                </a:moveTo>
                <a:cubicBezTo>
                  <a:pt x="70" y="150"/>
                  <a:pt x="68" y="152"/>
                  <a:pt x="68" y="155"/>
                </a:cubicBezTo>
                <a:cubicBezTo>
                  <a:pt x="68" y="157"/>
                  <a:pt x="70" y="159"/>
                  <a:pt x="73" y="159"/>
                </a:cubicBezTo>
                <a:cubicBezTo>
                  <a:pt x="75" y="159"/>
                  <a:pt x="77" y="157"/>
                  <a:pt x="77" y="155"/>
                </a:cubicBezTo>
                <a:cubicBezTo>
                  <a:pt x="77" y="152"/>
                  <a:pt x="75" y="150"/>
                  <a:pt x="73" y="150"/>
                </a:cubicBezTo>
                <a:close/>
                <a:moveTo>
                  <a:pt x="59" y="150"/>
                </a:moveTo>
                <a:cubicBezTo>
                  <a:pt x="57" y="150"/>
                  <a:pt x="55" y="152"/>
                  <a:pt x="55" y="155"/>
                </a:cubicBezTo>
                <a:cubicBezTo>
                  <a:pt x="55" y="157"/>
                  <a:pt x="57" y="159"/>
                  <a:pt x="59" y="159"/>
                </a:cubicBezTo>
                <a:cubicBezTo>
                  <a:pt x="62" y="159"/>
                  <a:pt x="64" y="157"/>
                  <a:pt x="64" y="155"/>
                </a:cubicBezTo>
                <a:cubicBezTo>
                  <a:pt x="64" y="152"/>
                  <a:pt x="62" y="150"/>
                  <a:pt x="59" y="150"/>
                </a:cubicBezTo>
                <a:close/>
                <a:moveTo>
                  <a:pt x="57" y="141"/>
                </a:moveTo>
                <a:cubicBezTo>
                  <a:pt x="57" y="139"/>
                  <a:pt x="55" y="137"/>
                  <a:pt x="52" y="137"/>
                </a:cubicBezTo>
                <a:cubicBezTo>
                  <a:pt x="50" y="137"/>
                  <a:pt x="48" y="139"/>
                  <a:pt x="48" y="141"/>
                </a:cubicBezTo>
                <a:cubicBezTo>
                  <a:pt x="48" y="144"/>
                  <a:pt x="50" y="146"/>
                  <a:pt x="52" y="146"/>
                </a:cubicBezTo>
                <a:cubicBezTo>
                  <a:pt x="55" y="146"/>
                  <a:pt x="57" y="144"/>
                  <a:pt x="57" y="141"/>
                </a:cubicBezTo>
                <a:close/>
                <a:moveTo>
                  <a:pt x="84" y="141"/>
                </a:moveTo>
                <a:cubicBezTo>
                  <a:pt x="84" y="139"/>
                  <a:pt x="82" y="137"/>
                  <a:pt x="80" y="137"/>
                </a:cubicBezTo>
                <a:cubicBezTo>
                  <a:pt x="77" y="137"/>
                  <a:pt x="75" y="139"/>
                  <a:pt x="75" y="141"/>
                </a:cubicBezTo>
                <a:cubicBezTo>
                  <a:pt x="75" y="144"/>
                  <a:pt x="77" y="146"/>
                  <a:pt x="80" y="146"/>
                </a:cubicBezTo>
                <a:cubicBezTo>
                  <a:pt x="82" y="146"/>
                  <a:pt x="84" y="144"/>
                  <a:pt x="84" y="141"/>
                </a:cubicBezTo>
                <a:close/>
                <a:moveTo>
                  <a:pt x="46" y="150"/>
                </a:moveTo>
                <a:cubicBezTo>
                  <a:pt x="43" y="150"/>
                  <a:pt x="41" y="152"/>
                  <a:pt x="41" y="155"/>
                </a:cubicBezTo>
                <a:cubicBezTo>
                  <a:pt x="41" y="157"/>
                  <a:pt x="43" y="159"/>
                  <a:pt x="46" y="159"/>
                </a:cubicBezTo>
                <a:cubicBezTo>
                  <a:pt x="48" y="159"/>
                  <a:pt x="50" y="157"/>
                  <a:pt x="50" y="155"/>
                </a:cubicBezTo>
                <a:cubicBezTo>
                  <a:pt x="50" y="152"/>
                  <a:pt x="48" y="150"/>
                  <a:pt x="46" y="150"/>
                </a:cubicBezTo>
                <a:close/>
                <a:moveTo>
                  <a:pt x="70" y="141"/>
                </a:moveTo>
                <a:cubicBezTo>
                  <a:pt x="70" y="139"/>
                  <a:pt x="68" y="137"/>
                  <a:pt x="66" y="137"/>
                </a:cubicBezTo>
                <a:cubicBezTo>
                  <a:pt x="63" y="137"/>
                  <a:pt x="61" y="139"/>
                  <a:pt x="61" y="141"/>
                </a:cubicBezTo>
                <a:cubicBezTo>
                  <a:pt x="61" y="144"/>
                  <a:pt x="63" y="146"/>
                  <a:pt x="66" y="146"/>
                </a:cubicBezTo>
                <a:cubicBezTo>
                  <a:pt x="68" y="146"/>
                  <a:pt x="70" y="144"/>
                  <a:pt x="70" y="141"/>
                </a:cubicBezTo>
                <a:close/>
                <a:moveTo>
                  <a:pt x="132" y="182"/>
                </a:moveTo>
                <a:cubicBezTo>
                  <a:pt x="132" y="179"/>
                  <a:pt x="130" y="177"/>
                  <a:pt x="127" y="177"/>
                </a:cubicBezTo>
                <a:cubicBezTo>
                  <a:pt x="125" y="177"/>
                  <a:pt x="123" y="179"/>
                  <a:pt x="123" y="182"/>
                </a:cubicBezTo>
                <a:cubicBezTo>
                  <a:pt x="123" y="185"/>
                  <a:pt x="125" y="187"/>
                  <a:pt x="127" y="187"/>
                </a:cubicBezTo>
                <a:cubicBezTo>
                  <a:pt x="130" y="187"/>
                  <a:pt x="132" y="185"/>
                  <a:pt x="132" y="182"/>
                </a:cubicBezTo>
                <a:close/>
                <a:moveTo>
                  <a:pt x="195" y="341"/>
                </a:moveTo>
                <a:cubicBezTo>
                  <a:pt x="193" y="341"/>
                  <a:pt x="191" y="343"/>
                  <a:pt x="191" y="346"/>
                </a:cubicBezTo>
                <a:cubicBezTo>
                  <a:pt x="191" y="348"/>
                  <a:pt x="193" y="350"/>
                  <a:pt x="195" y="350"/>
                </a:cubicBezTo>
                <a:cubicBezTo>
                  <a:pt x="198" y="350"/>
                  <a:pt x="200" y="348"/>
                  <a:pt x="200" y="346"/>
                </a:cubicBezTo>
                <a:cubicBezTo>
                  <a:pt x="200" y="343"/>
                  <a:pt x="198" y="341"/>
                  <a:pt x="195" y="341"/>
                </a:cubicBezTo>
                <a:close/>
                <a:moveTo>
                  <a:pt x="39" y="164"/>
                </a:moveTo>
                <a:cubicBezTo>
                  <a:pt x="36" y="164"/>
                  <a:pt x="34" y="166"/>
                  <a:pt x="34" y="168"/>
                </a:cubicBezTo>
                <a:cubicBezTo>
                  <a:pt x="34" y="171"/>
                  <a:pt x="36" y="173"/>
                  <a:pt x="39" y="173"/>
                </a:cubicBezTo>
                <a:cubicBezTo>
                  <a:pt x="41" y="173"/>
                  <a:pt x="43" y="171"/>
                  <a:pt x="43" y="168"/>
                </a:cubicBezTo>
                <a:cubicBezTo>
                  <a:pt x="43" y="166"/>
                  <a:pt x="41" y="164"/>
                  <a:pt x="39" y="164"/>
                </a:cubicBezTo>
                <a:close/>
                <a:moveTo>
                  <a:pt x="186" y="318"/>
                </a:moveTo>
                <a:cubicBezTo>
                  <a:pt x="186" y="316"/>
                  <a:pt x="184" y="314"/>
                  <a:pt x="182" y="314"/>
                </a:cubicBezTo>
                <a:cubicBezTo>
                  <a:pt x="179" y="314"/>
                  <a:pt x="177" y="316"/>
                  <a:pt x="177" y="318"/>
                </a:cubicBezTo>
                <a:cubicBezTo>
                  <a:pt x="177" y="321"/>
                  <a:pt x="179" y="323"/>
                  <a:pt x="182" y="323"/>
                </a:cubicBezTo>
                <a:cubicBezTo>
                  <a:pt x="184" y="323"/>
                  <a:pt x="186" y="321"/>
                  <a:pt x="186" y="318"/>
                </a:cubicBezTo>
                <a:close/>
                <a:moveTo>
                  <a:pt x="193" y="332"/>
                </a:moveTo>
                <a:cubicBezTo>
                  <a:pt x="193" y="330"/>
                  <a:pt x="191" y="328"/>
                  <a:pt x="189" y="328"/>
                </a:cubicBezTo>
                <a:cubicBezTo>
                  <a:pt x="186" y="328"/>
                  <a:pt x="184" y="330"/>
                  <a:pt x="184" y="332"/>
                </a:cubicBezTo>
                <a:cubicBezTo>
                  <a:pt x="184" y="335"/>
                  <a:pt x="186" y="337"/>
                  <a:pt x="189" y="337"/>
                </a:cubicBezTo>
                <a:cubicBezTo>
                  <a:pt x="191" y="337"/>
                  <a:pt x="193" y="335"/>
                  <a:pt x="193" y="332"/>
                </a:cubicBezTo>
                <a:close/>
                <a:moveTo>
                  <a:pt x="89" y="114"/>
                </a:moveTo>
                <a:cubicBezTo>
                  <a:pt x="89" y="116"/>
                  <a:pt x="91" y="118"/>
                  <a:pt x="93" y="118"/>
                </a:cubicBezTo>
                <a:cubicBezTo>
                  <a:pt x="96" y="118"/>
                  <a:pt x="98" y="116"/>
                  <a:pt x="98" y="114"/>
                </a:cubicBezTo>
                <a:cubicBezTo>
                  <a:pt x="98" y="111"/>
                  <a:pt x="96" y="109"/>
                  <a:pt x="93" y="109"/>
                </a:cubicBezTo>
                <a:cubicBezTo>
                  <a:pt x="91" y="109"/>
                  <a:pt x="89" y="111"/>
                  <a:pt x="89" y="114"/>
                </a:cubicBezTo>
                <a:close/>
                <a:moveTo>
                  <a:pt x="134" y="191"/>
                </a:moveTo>
                <a:cubicBezTo>
                  <a:pt x="132" y="191"/>
                  <a:pt x="130" y="193"/>
                  <a:pt x="130" y="196"/>
                </a:cubicBezTo>
                <a:cubicBezTo>
                  <a:pt x="130" y="198"/>
                  <a:pt x="132" y="200"/>
                  <a:pt x="134" y="200"/>
                </a:cubicBezTo>
                <a:cubicBezTo>
                  <a:pt x="137" y="200"/>
                  <a:pt x="139" y="198"/>
                  <a:pt x="139" y="196"/>
                </a:cubicBezTo>
                <a:cubicBezTo>
                  <a:pt x="139" y="193"/>
                  <a:pt x="137" y="191"/>
                  <a:pt x="134" y="191"/>
                </a:cubicBezTo>
                <a:close/>
                <a:moveTo>
                  <a:pt x="220" y="332"/>
                </a:moveTo>
                <a:cubicBezTo>
                  <a:pt x="220" y="330"/>
                  <a:pt x="218" y="328"/>
                  <a:pt x="216" y="328"/>
                </a:cubicBezTo>
                <a:cubicBezTo>
                  <a:pt x="213" y="328"/>
                  <a:pt x="211" y="330"/>
                  <a:pt x="211" y="332"/>
                </a:cubicBezTo>
                <a:cubicBezTo>
                  <a:pt x="211" y="335"/>
                  <a:pt x="213" y="337"/>
                  <a:pt x="216" y="337"/>
                </a:cubicBezTo>
                <a:cubicBezTo>
                  <a:pt x="218" y="337"/>
                  <a:pt x="220" y="335"/>
                  <a:pt x="220" y="332"/>
                </a:cubicBezTo>
                <a:close/>
                <a:moveTo>
                  <a:pt x="214" y="318"/>
                </a:moveTo>
                <a:cubicBezTo>
                  <a:pt x="214" y="316"/>
                  <a:pt x="211" y="314"/>
                  <a:pt x="209" y="314"/>
                </a:cubicBezTo>
                <a:cubicBezTo>
                  <a:pt x="206" y="314"/>
                  <a:pt x="204" y="316"/>
                  <a:pt x="204" y="318"/>
                </a:cubicBezTo>
                <a:cubicBezTo>
                  <a:pt x="204" y="321"/>
                  <a:pt x="206" y="323"/>
                  <a:pt x="209" y="323"/>
                </a:cubicBezTo>
                <a:cubicBezTo>
                  <a:pt x="211" y="323"/>
                  <a:pt x="214" y="321"/>
                  <a:pt x="214" y="318"/>
                </a:cubicBezTo>
                <a:close/>
                <a:moveTo>
                  <a:pt x="152" y="223"/>
                </a:moveTo>
                <a:cubicBezTo>
                  <a:pt x="152" y="220"/>
                  <a:pt x="150" y="218"/>
                  <a:pt x="148" y="218"/>
                </a:cubicBezTo>
                <a:cubicBezTo>
                  <a:pt x="145" y="218"/>
                  <a:pt x="143" y="220"/>
                  <a:pt x="143" y="223"/>
                </a:cubicBezTo>
                <a:cubicBezTo>
                  <a:pt x="143" y="225"/>
                  <a:pt x="145" y="227"/>
                  <a:pt x="148" y="227"/>
                </a:cubicBezTo>
                <a:cubicBezTo>
                  <a:pt x="150" y="227"/>
                  <a:pt x="152" y="225"/>
                  <a:pt x="152" y="223"/>
                </a:cubicBezTo>
                <a:close/>
                <a:moveTo>
                  <a:pt x="159" y="264"/>
                </a:moveTo>
                <a:cubicBezTo>
                  <a:pt x="159" y="261"/>
                  <a:pt x="157" y="259"/>
                  <a:pt x="154" y="259"/>
                </a:cubicBezTo>
                <a:cubicBezTo>
                  <a:pt x="152" y="259"/>
                  <a:pt x="150" y="261"/>
                  <a:pt x="150" y="264"/>
                </a:cubicBezTo>
                <a:cubicBezTo>
                  <a:pt x="150" y="266"/>
                  <a:pt x="152" y="268"/>
                  <a:pt x="154" y="268"/>
                </a:cubicBezTo>
                <a:cubicBezTo>
                  <a:pt x="157" y="268"/>
                  <a:pt x="159" y="266"/>
                  <a:pt x="159" y="264"/>
                </a:cubicBezTo>
                <a:close/>
                <a:moveTo>
                  <a:pt x="145" y="182"/>
                </a:moveTo>
                <a:cubicBezTo>
                  <a:pt x="145" y="179"/>
                  <a:pt x="143" y="177"/>
                  <a:pt x="141" y="177"/>
                </a:cubicBezTo>
                <a:cubicBezTo>
                  <a:pt x="138" y="177"/>
                  <a:pt x="136" y="179"/>
                  <a:pt x="136" y="182"/>
                </a:cubicBezTo>
                <a:cubicBezTo>
                  <a:pt x="136" y="185"/>
                  <a:pt x="138" y="187"/>
                  <a:pt x="141" y="187"/>
                </a:cubicBezTo>
                <a:cubicBezTo>
                  <a:pt x="143" y="187"/>
                  <a:pt x="145" y="185"/>
                  <a:pt x="145" y="182"/>
                </a:cubicBezTo>
                <a:close/>
                <a:moveTo>
                  <a:pt x="166" y="278"/>
                </a:moveTo>
                <a:cubicBezTo>
                  <a:pt x="166" y="275"/>
                  <a:pt x="164" y="273"/>
                  <a:pt x="161" y="273"/>
                </a:cubicBezTo>
                <a:cubicBezTo>
                  <a:pt x="159" y="273"/>
                  <a:pt x="157" y="275"/>
                  <a:pt x="157" y="278"/>
                </a:cubicBezTo>
                <a:cubicBezTo>
                  <a:pt x="157" y="280"/>
                  <a:pt x="159" y="282"/>
                  <a:pt x="161" y="282"/>
                </a:cubicBezTo>
                <a:cubicBezTo>
                  <a:pt x="164" y="282"/>
                  <a:pt x="166" y="280"/>
                  <a:pt x="166" y="278"/>
                </a:cubicBezTo>
                <a:close/>
                <a:moveTo>
                  <a:pt x="173" y="291"/>
                </a:moveTo>
                <a:cubicBezTo>
                  <a:pt x="173" y="289"/>
                  <a:pt x="171" y="287"/>
                  <a:pt x="168" y="287"/>
                </a:cubicBezTo>
                <a:cubicBezTo>
                  <a:pt x="166" y="287"/>
                  <a:pt x="164" y="289"/>
                  <a:pt x="164" y="291"/>
                </a:cubicBezTo>
                <a:cubicBezTo>
                  <a:pt x="164" y="294"/>
                  <a:pt x="166" y="296"/>
                  <a:pt x="168" y="296"/>
                </a:cubicBezTo>
                <a:cubicBezTo>
                  <a:pt x="171" y="296"/>
                  <a:pt x="173" y="294"/>
                  <a:pt x="173" y="291"/>
                </a:cubicBezTo>
                <a:close/>
                <a:moveTo>
                  <a:pt x="179" y="305"/>
                </a:moveTo>
                <a:cubicBezTo>
                  <a:pt x="179" y="302"/>
                  <a:pt x="177" y="300"/>
                  <a:pt x="175" y="300"/>
                </a:cubicBezTo>
                <a:cubicBezTo>
                  <a:pt x="172" y="300"/>
                  <a:pt x="170" y="302"/>
                  <a:pt x="170" y="305"/>
                </a:cubicBezTo>
                <a:cubicBezTo>
                  <a:pt x="170" y="307"/>
                  <a:pt x="172" y="309"/>
                  <a:pt x="175" y="309"/>
                </a:cubicBezTo>
                <a:cubicBezTo>
                  <a:pt x="177" y="309"/>
                  <a:pt x="179" y="307"/>
                  <a:pt x="179" y="305"/>
                </a:cubicBezTo>
                <a:close/>
                <a:moveTo>
                  <a:pt x="32" y="105"/>
                </a:moveTo>
                <a:cubicBezTo>
                  <a:pt x="34" y="105"/>
                  <a:pt x="36" y="103"/>
                  <a:pt x="36" y="100"/>
                </a:cubicBezTo>
                <a:cubicBezTo>
                  <a:pt x="36" y="98"/>
                  <a:pt x="34" y="96"/>
                  <a:pt x="32" y="96"/>
                </a:cubicBezTo>
                <a:cubicBezTo>
                  <a:pt x="29" y="96"/>
                  <a:pt x="27" y="98"/>
                  <a:pt x="27" y="100"/>
                </a:cubicBezTo>
                <a:cubicBezTo>
                  <a:pt x="27" y="103"/>
                  <a:pt x="29" y="105"/>
                  <a:pt x="32" y="105"/>
                </a:cubicBezTo>
                <a:close/>
                <a:moveTo>
                  <a:pt x="48" y="114"/>
                </a:moveTo>
                <a:cubicBezTo>
                  <a:pt x="48" y="116"/>
                  <a:pt x="50" y="118"/>
                  <a:pt x="52" y="118"/>
                </a:cubicBezTo>
                <a:cubicBezTo>
                  <a:pt x="55" y="118"/>
                  <a:pt x="57" y="116"/>
                  <a:pt x="57" y="114"/>
                </a:cubicBezTo>
                <a:cubicBezTo>
                  <a:pt x="57" y="111"/>
                  <a:pt x="55" y="109"/>
                  <a:pt x="52" y="109"/>
                </a:cubicBezTo>
                <a:cubicBezTo>
                  <a:pt x="50" y="109"/>
                  <a:pt x="48" y="111"/>
                  <a:pt x="48" y="114"/>
                </a:cubicBezTo>
                <a:close/>
                <a:moveTo>
                  <a:pt x="59" y="105"/>
                </a:moveTo>
                <a:cubicBezTo>
                  <a:pt x="62" y="105"/>
                  <a:pt x="64" y="103"/>
                  <a:pt x="64" y="100"/>
                </a:cubicBezTo>
                <a:cubicBezTo>
                  <a:pt x="64" y="98"/>
                  <a:pt x="62" y="96"/>
                  <a:pt x="59" y="96"/>
                </a:cubicBezTo>
                <a:cubicBezTo>
                  <a:pt x="57" y="96"/>
                  <a:pt x="55" y="98"/>
                  <a:pt x="55" y="100"/>
                </a:cubicBezTo>
                <a:cubicBezTo>
                  <a:pt x="55" y="103"/>
                  <a:pt x="57" y="105"/>
                  <a:pt x="59" y="105"/>
                </a:cubicBezTo>
                <a:close/>
                <a:moveTo>
                  <a:pt x="59" y="123"/>
                </a:moveTo>
                <a:cubicBezTo>
                  <a:pt x="57" y="123"/>
                  <a:pt x="55" y="125"/>
                  <a:pt x="55" y="127"/>
                </a:cubicBezTo>
                <a:cubicBezTo>
                  <a:pt x="55" y="130"/>
                  <a:pt x="57" y="132"/>
                  <a:pt x="59" y="132"/>
                </a:cubicBezTo>
                <a:cubicBezTo>
                  <a:pt x="62" y="132"/>
                  <a:pt x="64" y="130"/>
                  <a:pt x="64" y="127"/>
                </a:cubicBezTo>
                <a:cubicBezTo>
                  <a:pt x="64" y="125"/>
                  <a:pt x="62" y="123"/>
                  <a:pt x="59" y="123"/>
                </a:cubicBezTo>
                <a:close/>
                <a:moveTo>
                  <a:pt x="14" y="155"/>
                </a:moveTo>
                <a:cubicBezTo>
                  <a:pt x="14" y="157"/>
                  <a:pt x="16" y="159"/>
                  <a:pt x="18" y="159"/>
                </a:cubicBezTo>
                <a:cubicBezTo>
                  <a:pt x="21" y="159"/>
                  <a:pt x="23" y="157"/>
                  <a:pt x="23" y="155"/>
                </a:cubicBezTo>
                <a:cubicBezTo>
                  <a:pt x="23" y="152"/>
                  <a:pt x="21" y="150"/>
                  <a:pt x="18" y="150"/>
                </a:cubicBezTo>
                <a:cubicBezTo>
                  <a:pt x="16" y="150"/>
                  <a:pt x="14" y="152"/>
                  <a:pt x="14" y="155"/>
                </a:cubicBezTo>
                <a:close/>
                <a:moveTo>
                  <a:pt x="30" y="141"/>
                </a:moveTo>
                <a:cubicBezTo>
                  <a:pt x="30" y="139"/>
                  <a:pt x="28" y="137"/>
                  <a:pt x="25" y="137"/>
                </a:cubicBezTo>
                <a:cubicBezTo>
                  <a:pt x="23" y="137"/>
                  <a:pt x="21" y="139"/>
                  <a:pt x="21" y="141"/>
                </a:cubicBezTo>
                <a:cubicBezTo>
                  <a:pt x="21" y="144"/>
                  <a:pt x="23" y="146"/>
                  <a:pt x="25" y="146"/>
                </a:cubicBezTo>
                <a:cubicBezTo>
                  <a:pt x="28" y="146"/>
                  <a:pt x="30" y="144"/>
                  <a:pt x="30" y="141"/>
                </a:cubicBezTo>
                <a:close/>
                <a:moveTo>
                  <a:pt x="36" y="127"/>
                </a:moveTo>
                <a:cubicBezTo>
                  <a:pt x="36" y="125"/>
                  <a:pt x="34" y="123"/>
                  <a:pt x="32" y="123"/>
                </a:cubicBezTo>
                <a:cubicBezTo>
                  <a:pt x="29" y="123"/>
                  <a:pt x="27" y="125"/>
                  <a:pt x="27" y="127"/>
                </a:cubicBezTo>
                <a:cubicBezTo>
                  <a:pt x="27" y="130"/>
                  <a:pt x="29" y="132"/>
                  <a:pt x="32" y="132"/>
                </a:cubicBezTo>
                <a:cubicBezTo>
                  <a:pt x="34" y="132"/>
                  <a:pt x="36" y="130"/>
                  <a:pt x="36" y="127"/>
                </a:cubicBezTo>
                <a:close/>
                <a:moveTo>
                  <a:pt x="23" y="127"/>
                </a:moveTo>
                <a:cubicBezTo>
                  <a:pt x="23" y="125"/>
                  <a:pt x="21" y="123"/>
                  <a:pt x="18" y="123"/>
                </a:cubicBezTo>
                <a:cubicBezTo>
                  <a:pt x="16" y="123"/>
                  <a:pt x="14" y="125"/>
                  <a:pt x="14" y="127"/>
                </a:cubicBezTo>
                <a:cubicBezTo>
                  <a:pt x="14" y="130"/>
                  <a:pt x="16" y="132"/>
                  <a:pt x="18" y="132"/>
                </a:cubicBezTo>
                <a:cubicBezTo>
                  <a:pt x="21" y="132"/>
                  <a:pt x="23" y="130"/>
                  <a:pt x="23" y="127"/>
                </a:cubicBezTo>
                <a:close/>
                <a:moveTo>
                  <a:pt x="86" y="105"/>
                </a:moveTo>
                <a:cubicBezTo>
                  <a:pt x="89" y="105"/>
                  <a:pt x="91" y="103"/>
                  <a:pt x="91" y="100"/>
                </a:cubicBezTo>
                <a:cubicBezTo>
                  <a:pt x="91" y="98"/>
                  <a:pt x="89" y="96"/>
                  <a:pt x="86" y="96"/>
                </a:cubicBezTo>
                <a:cubicBezTo>
                  <a:pt x="84" y="96"/>
                  <a:pt x="82" y="98"/>
                  <a:pt x="82" y="100"/>
                </a:cubicBezTo>
                <a:cubicBezTo>
                  <a:pt x="82" y="103"/>
                  <a:pt x="84" y="105"/>
                  <a:pt x="86" y="105"/>
                </a:cubicBezTo>
                <a:close/>
                <a:moveTo>
                  <a:pt x="86" y="123"/>
                </a:moveTo>
                <a:cubicBezTo>
                  <a:pt x="84" y="123"/>
                  <a:pt x="82" y="125"/>
                  <a:pt x="82" y="127"/>
                </a:cubicBezTo>
                <a:cubicBezTo>
                  <a:pt x="82" y="130"/>
                  <a:pt x="84" y="132"/>
                  <a:pt x="86" y="132"/>
                </a:cubicBezTo>
                <a:cubicBezTo>
                  <a:pt x="89" y="132"/>
                  <a:pt x="91" y="130"/>
                  <a:pt x="91" y="127"/>
                </a:cubicBezTo>
                <a:cubicBezTo>
                  <a:pt x="91" y="125"/>
                  <a:pt x="89" y="123"/>
                  <a:pt x="86" y="123"/>
                </a:cubicBezTo>
                <a:close/>
                <a:moveTo>
                  <a:pt x="36" y="155"/>
                </a:moveTo>
                <a:cubicBezTo>
                  <a:pt x="36" y="152"/>
                  <a:pt x="34" y="150"/>
                  <a:pt x="32" y="150"/>
                </a:cubicBezTo>
                <a:cubicBezTo>
                  <a:pt x="29" y="150"/>
                  <a:pt x="27" y="152"/>
                  <a:pt x="27" y="155"/>
                </a:cubicBezTo>
                <a:cubicBezTo>
                  <a:pt x="27" y="157"/>
                  <a:pt x="29" y="159"/>
                  <a:pt x="32" y="159"/>
                </a:cubicBezTo>
                <a:cubicBezTo>
                  <a:pt x="34" y="159"/>
                  <a:pt x="36" y="157"/>
                  <a:pt x="36" y="155"/>
                </a:cubicBezTo>
                <a:close/>
                <a:moveTo>
                  <a:pt x="61" y="114"/>
                </a:moveTo>
                <a:cubicBezTo>
                  <a:pt x="61" y="116"/>
                  <a:pt x="63" y="118"/>
                  <a:pt x="66" y="118"/>
                </a:cubicBezTo>
                <a:cubicBezTo>
                  <a:pt x="68" y="118"/>
                  <a:pt x="70" y="116"/>
                  <a:pt x="70" y="114"/>
                </a:cubicBezTo>
                <a:cubicBezTo>
                  <a:pt x="70" y="111"/>
                  <a:pt x="68" y="109"/>
                  <a:pt x="66" y="109"/>
                </a:cubicBezTo>
                <a:cubicBezTo>
                  <a:pt x="63" y="109"/>
                  <a:pt x="61" y="111"/>
                  <a:pt x="61" y="114"/>
                </a:cubicBezTo>
                <a:close/>
                <a:moveTo>
                  <a:pt x="73" y="105"/>
                </a:moveTo>
                <a:cubicBezTo>
                  <a:pt x="75" y="105"/>
                  <a:pt x="77" y="103"/>
                  <a:pt x="77" y="100"/>
                </a:cubicBezTo>
                <a:cubicBezTo>
                  <a:pt x="77" y="98"/>
                  <a:pt x="75" y="96"/>
                  <a:pt x="73" y="96"/>
                </a:cubicBezTo>
                <a:cubicBezTo>
                  <a:pt x="70" y="96"/>
                  <a:pt x="68" y="98"/>
                  <a:pt x="68" y="100"/>
                </a:cubicBezTo>
                <a:cubicBezTo>
                  <a:pt x="68" y="103"/>
                  <a:pt x="70" y="105"/>
                  <a:pt x="73" y="105"/>
                </a:cubicBezTo>
                <a:close/>
                <a:moveTo>
                  <a:pt x="73" y="123"/>
                </a:moveTo>
                <a:cubicBezTo>
                  <a:pt x="70" y="123"/>
                  <a:pt x="68" y="125"/>
                  <a:pt x="68" y="127"/>
                </a:cubicBezTo>
                <a:cubicBezTo>
                  <a:pt x="68" y="130"/>
                  <a:pt x="70" y="132"/>
                  <a:pt x="73" y="132"/>
                </a:cubicBezTo>
                <a:cubicBezTo>
                  <a:pt x="75" y="132"/>
                  <a:pt x="77" y="130"/>
                  <a:pt x="77" y="127"/>
                </a:cubicBezTo>
                <a:cubicBezTo>
                  <a:pt x="77" y="125"/>
                  <a:pt x="75" y="123"/>
                  <a:pt x="73" y="123"/>
                </a:cubicBezTo>
                <a:close/>
                <a:moveTo>
                  <a:pt x="75" y="114"/>
                </a:moveTo>
                <a:cubicBezTo>
                  <a:pt x="75" y="116"/>
                  <a:pt x="77" y="118"/>
                  <a:pt x="80" y="118"/>
                </a:cubicBezTo>
                <a:cubicBezTo>
                  <a:pt x="82" y="118"/>
                  <a:pt x="84" y="116"/>
                  <a:pt x="84" y="114"/>
                </a:cubicBezTo>
                <a:cubicBezTo>
                  <a:pt x="84" y="111"/>
                  <a:pt x="82" y="109"/>
                  <a:pt x="80" y="109"/>
                </a:cubicBezTo>
                <a:cubicBezTo>
                  <a:pt x="77" y="109"/>
                  <a:pt x="75" y="111"/>
                  <a:pt x="75" y="114"/>
                </a:cubicBezTo>
                <a:close/>
                <a:moveTo>
                  <a:pt x="5" y="150"/>
                </a:moveTo>
                <a:cubicBezTo>
                  <a:pt x="2" y="150"/>
                  <a:pt x="0" y="152"/>
                  <a:pt x="0" y="155"/>
                </a:cubicBezTo>
                <a:cubicBezTo>
                  <a:pt x="0" y="157"/>
                  <a:pt x="2" y="159"/>
                  <a:pt x="5" y="159"/>
                </a:cubicBezTo>
                <a:cubicBezTo>
                  <a:pt x="7" y="159"/>
                  <a:pt x="9" y="157"/>
                  <a:pt x="9" y="155"/>
                </a:cubicBezTo>
                <a:cubicBezTo>
                  <a:pt x="9" y="152"/>
                  <a:pt x="7" y="150"/>
                  <a:pt x="5" y="150"/>
                </a:cubicBezTo>
                <a:close/>
                <a:moveTo>
                  <a:pt x="11" y="118"/>
                </a:moveTo>
                <a:cubicBezTo>
                  <a:pt x="14" y="118"/>
                  <a:pt x="16" y="116"/>
                  <a:pt x="16" y="114"/>
                </a:cubicBezTo>
                <a:cubicBezTo>
                  <a:pt x="16" y="111"/>
                  <a:pt x="14" y="109"/>
                  <a:pt x="11" y="109"/>
                </a:cubicBezTo>
                <a:cubicBezTo>
                  <a:pt x="9" y="109"/>
                  <a:pt x="7" y="111"/>
                  <a:pt x="7" y="114"/>
                </a:cubicBezTo>
                <a:cubicBezTo>
                  <a:pt x="7" y="116"/>
                  <a:pt x="9" y="118"/>
                  <a:pt x="11" y="118"/>
                </a:cubicBezTo>
                <a:close/>
                <a:moveTo>
                  <a:pt x="5" y="132"/>
                </a:moveTo>
                <a:cubicBezTo>
                  <a:pt x="7" y="132"/>
                  <a:pt x="9" y="130"/>
                  <a:pt x="9" y="127"/>
                </a:cubicBezTo>
                <a:cubicBezTo>
                  <a:pt x="9" y="125"/>
                  <a:pt x="7" y="123"/>
                  <a:pt x="5" y="123"/>
                </a:cubicBezTo>
                <a:cubicBezTo>
                  <a:pt x="2" y="123"/>
                  <a:pt x="0" y="125"/>
                  <a:pt x="0" y="127"/>
                </a:cubicBezTo>
                <a:cubicBezTo>
                  <a:pt x="0" y="130"/>
                  <a:pt x="2" y="132"/>
                  <a:pt x="5" y="132"/>
                </a:cubicBezTo>
                <a:close/>
                <a:moveTo>
                  <a:pt x="16" y="141"/>
                </a:moveTo>
                <a:cubicBezTo>
                  <a:pt x="16" y="139"/>
                  <a:pt x="14" y="137"/>
                  <a:pt x="11" y="137"/>
                </a:cubicBezTo>
                <a:cubicBezTo>
                  <a:pt x="9" y="137"/>
                  <a:pt x="7" y="139"/>
                  <a:pt x="7" y="141"/>
                </a:cubicBezTo>
                <a:cubicBezTo>
                  <a:pt x="7" y="144"/>
                  <a:pt x="9" y="146"/>
                  <a:pt x="11" y="146"/>
                </a:cubicBezTo>
                <a:cubicBezTo>
                  <a:pt x="14" y="146"/>
                  <a:pt x="16" y="144"/>
                  <a:pt x="16" y="141"/>
                </a:cubicBezTo>
                <a:close/>
                <a:moveTo>
                  <a:pt x="18" y="177"/>
                </a:moveTo>
                <a:cubicBezTo>
                  <a:pt x="16" y="177"/>
                  <a:pt x="14" y="179"/>
                  <a:pt x="14" y="182"/>
                </a:cubicBezTo>
                <a:cubicBezTo>
                  <a:pt x="14" y="185"/>
                  <a:pt x="16" y="187"/>
                  <a:pt x="18" y="187"/>
                </a:cubicBezTo>
                <a:cubicBezTo>
                  <a:pt x="21" y="187"/>
                  <a:pt x="23" y="185"/>
                  <a:pt x="23" y="182"/>
                </a:cubicBezTo>
                <a:cubicBezTo>
                  <a:pt x="23" y="179"/>
                  <a:pt x="21" y="177"/>
                  <a:pt x="18" y="177"/>
                </a:cubicBezTo>
                <a:close/>
                <a:moveTo>
                  <a:pt x="39" y="146"/>
                </a:moveTo>
                <a:cubicBezTo>
                  <a:pt x="41" y="146"/>
                  <a:pt x="43" y="144"/>
                  <a:pt x="43" y="141"/>
                </a:cubicBezTo>
                <a:cubicBezTo>
                  <a:pt x="43" y="139"/>
                  <a:pt x="41" y="137"/>
                  <a:pt x="39" y="137"/>
                </a:cubicBezTo>
                <a:cubicBezTo>
                  <a:pt x="36" y="137"/>
                  <a:pt x="34" y="139"/>
                  <a:pt x="34" y="141"/>
                </a:cubicBezTo>
                <a:cubicBezTo>
                  <a:pt x="34" y="144"/>
                  <a:pt x="36" y="146"/>
                  <a:pt x="39" y="146"/>
                </a:cubicBezTo>
                <a:close/>
                <a:moveTo>
                  <a:pt x="25" y="164"/>
                </a:moveTo>
                <a:cubicBezTo>
                  <a:pt x="23" y="164"/>
                  <a:pt x="21" y="166"/>
                  <a:pt x="21" y="168"/>
                </a:cubicBezTo>
                <a:cubicBezTo>
                  <a:pt x="21" y="171"/>
                  <a:pt x="23" y="173"/>
                  <a:pt x="25" y="173"/>
                </a:cubicBezTo>
                <a:cubicBezTo>
                  <a:pt x="28" y="173"/>
                  <a:pt x="30" y="171"/>
                  <a:pt x="30" y="168"/>
                </a:cubicBezTo>
                <a:cubicBezTo>
                  <a:pt x="30" y="166"/>
                  <a:pt x="28" y="164"/>
                  <a:pt x="25" y="164"/>
                </a:cubicBezTo>
                <a:close/>
                <a:moveTo>
                  <a:pt x="34" y="114"/>
                </a:moveTo>
                <a:cubicBezTo>
                  <a:pt x="34" y="116"/>
                  <a:pt x="36" y="118"/>
                  <a:pt x="39" y="118"/>
                </a:cubicBezTo>
                <a:cubicBezTo>
                  <a:pt x="41" y="118"/>
                  <a:pt x="43" y="116"/>
                  <a:pt x="43" y="114"/>
                </a:cubicBezTo>
                <a:cubicBezTo>
                  <a:pt x="43" y="111"/>
                  <a:pt x="41" y="109"/>
                  <a:pt x="39" y="109"/>
                </a:cubicBezTo>
                <a:cubicBezTo>
                  <a:pt x="36" y="109"/>
                  <a:pt x="34" y="111"/>
                  <a:pt x="34" y="114"/>
                </a:cubicBezTo>
                <a:close/>
                <a:moveTo>
                  <a:pt x="46" y="105"/>
                </a:moveTo>
                <a:cubicBezTo>
                  <a:pt x="48" y="105"/>
                  <a:pt x="50" y="103"/>
                  <a:pt x="50" y="100"/>
                </a:cubicBezTo>
                <a:cubicBezTo>
                  <a:pt x="50" y="98"/>
                  <a:pt x="48" y="96"/>
                  <a:pt x="46" y="96"/>
                </a:cubicBezTo>
                <a:cubicBezTo>
                  <a:pt x="43" y="96"/>
                  <a:pt x="41" y="98"/>
                  <a:pt x="41" y="100"/>
                </a:cubicBezTo>
                <a:cubicBezTo>
                  <a:pt x="41" y="103"/>
                  <a:pt x="43" y="105"/>
                  <a:pt x="46" y="105"/>
                </a:cubicBezTo>
                <a:close/>
                <a:moveTo>
                  <a:pt x="50" y="127"/>
                </a:moveTo>
                <a:cubicBezTo>
                  <a:pt x="50" y="125"/>
                  <a:pt x="48" y="123"/>
                  <a:pt x="46" y="123"/>
                </a:cubicBezTo>
                <a:cubicBezTo>
                  <a:pt x="43" y="123"/>
                  <a:pt x="41" y="125"/>
                  <a:pt x="41" y="127"/>
                </a:cubicBezTo>
                <a:cubicBezTo>
                  <a:pt x="41" y="130"/>
                  <a:pt x="43" y="132"/>
                  <a:pt x="46" y="132"/>
                </a:cubicBezTo>
                <a:cubicBezTo>
                  <a:pt x="48" y="132"/>
                  <a:pt x="50" y="130"/>
                  <a:pt x="50" y="127"/>
                </a:cubicBezTo>
                <a:close/>
                <a:moveTo>
                  <a:pt x="227" y="346"/>
                </a:moveTo>
                <a:cubicBezTo>
                  <a:pt x="227" y="343"/>
                  <a:pt x="225" y="341"/>
                  <a:pt x="223" y="341"/>
                </a:cubicBezTo>
                <a:cubicBezTo>
                  <a:pt x="220" y="341"/>
                  <a:pt x="218" y="343"/>
                  <a:pt x="218" y="346"/>
                </a:cubicBezTo>
                <a:cubicBezTo>
                  <a:pt x="218" y="348"/>
                  <a:pt x="220" y="350"/>
                  <a:pt x="223" y="350"/>
                </a:cubicBezTo>
                <a:cubicBezTo>
                  <a:pt x="225" y="350"/>
                  <a:pt x="227" y="348"/>
                  <a:pt x="227" y="346"/>
                </a:cubicBezTo>
                <a:close/>
                <a:moveTo>
                  <a:pt x="21" y="114"/>
                </a:moveTo>
                <a:cubicBezTo>
                  <a:pt x="21" y="116"/>
                  <a:pt x="23" y="118"/>
                  <a:pt x="25" y="118"/>
                </a:cubicBezTo>
                <a:cubicBezTo>
                  <a:pt x="28" y="118"/>
                  <a:pt x="30" y="116"/>
                  <a:pt x="30" y="114"/>
                </a:cubicBezTo>
                <a:cubicBezTo>
                  <a:pt x="30" y="111"/>
                  <a:pt x="28" y="109"/>
                  <a:pt x="25" y="109"/>
                </a:cubicBezTo>
                <a:cubicBezTo>
                  <a:pt x="23" y="109"/>
                  <a:pt x="21" y="111"/>
                  <a:pt x="21" y="114"/>
                </a:cubicBezTo>
                <a:close/>
                <a:moveTo>
                  <a:pt x="18" y="105"/>
                </a:moveTo>
                <a:cubicBezTo>
                  <a:pt x="21" y="105"/>
                  <a:pt x="23" y="103"/>
                  <a:pt x="23" y="100"/>
                </a:cubicBezTo>
                <a:cubicBezTo>
                  <a:pt x="23" y="98"/>
                  <a:pt x="21" y="96"/>
                  <a:pt x="18" y="96"/>
                </a:cubicBezTo>
                <a:cubicBezTo>
                  <a:pt x="16" y="96"/>
                  <a:pt x="14" y="98"/>
                  <a:pt x="14" y="100"/>
                </a:cubicBezTo>
                <a:cubicBezTo>
                  <a:pt x="14" y="103"/>
                  <a:pt x="16" y="105"/>
                  <a:pt x="18" y="105"/>
                </a:cubicBezTo>
                <a:close/>
                <a:moveTo>
                  <a:pt x="554" y="400"/>
                </a:moveTo>
                <a:cubicBezTo>
                  <a:pt x="554" y="398"/>
                  <a:pt x="552" y="396"/>
                  <a:pt x="549" y="396"/>
                </a:cubicBezTo>
                <a:cubicBezTo>
                  <a:pt x="547" y="396"/>
                  <a:pt x="545" y="398"/>
                  <a:pt x="545" y="400"/>
                </a:cubicBezTo>
                <a:cubicBezTo>
                  <a:pt x="545" y="403"/>
                  <a:pt x="547" y="405"/>
                  <a:pt x="549" y="405"/>
                </a:cubicBezTo>
                <a:cubicBezTo>
                  <a:pt x="552" y="405"/>
                  <a:pt x="554" y="403"/>
                  <a:pt x="554" y="400"/>
                </a:cubicBezTo>
                <a:close/>
                <a:moveTo>
                  <a:pt x="461" y="519"/>
                </a:moveTo>
                <a:cubicBezTo>
                  <a:pt x="458" y="519"/>
                  <a:pt x="456" y="521"/>
                  <a:pt x="456" y="523"/>
                </a:cubicBezTo>
                <a:cubicBezTo>
                  <a:pt x="456" y="526"/>
                  <a:pt x="458" y="528"/>
                  <a:pt x="461" y="528"/>
                </a:cubicBezTo>
                <a:cubicBezTo>
                  <a:pt x="463" y="528"/>
                  <a:pt x="465" y="526"/>
                  <a:pt x="465" y="523"/>
                </a:cubicBezTo>
                <a:cubicBezTo>
                  <a:pt x="465" y="521"/>
                  <a:pt x="463" y="519"/>
                  <a:pt x="461" y="519"/>
                </a:cubicBezTo>
                <a:close/>
                <a:moveTo>
                  <a:pt x="454" y="532"/>
                </a:moveTo>
                <a:cubicBezTo>
                  <a:pt x="452" y="532"/>
                  <a:pt x="450" y="534"/>
                  <a:pt x="450" y="537"/>
                </a:cubicBezTo>
                <a:cubicBezTo>
                  <a:pt x="450" y="539"/>
                  <a:pt x="452" y="541"/>
                  <a:pt x="454" y="541"/>
                </a:cubicBezTo>
                <a:cubicBezTo>
                  <a:pt x="457" y="541"/>
                  <a:pt x="459" y="539"/>
                  <a:pt x="459" y="537"/>
                </a:cubicBezTo>
                <a:cubicBezTo>
                  <a:pt x="459" y="534"/>
                  <a:pt x="457" y="532"/>
                  <a:pt x="454" y="532"/>
                </a:cubicBezTo>
                <a:close/>
                <a:moveTo>
                  <a:pt x="447" y="546"/>
                </a:moveTo>
                <a:cubicBezTo>
                  <a:pt x="445" y="546"/>
                  <a:pt x="443" y="548"/>
                  <a:pt x="443" y="550"/>
                </a:cubicBezTo>
                <a:cubicBezTo>
                  <a:pt x="443" y="553"/>
                  <a:pt x="445" y="555"/>
                  <a:pt x="447" y="555"/>
                </a:cubicBezTo>
                <a:cubicBezTo>
                  <a:pt x="450" y="555"/>
                  <a:pt x="452" y="553"/>
                  <a:pt x="452" y="550"/>
                </a:cubicBezTo>
                <a:cubicBezTo>
                  <a:pt x="452" y="548"/>
                  <a:pt x="450" y="546"/>
                  <a:pt x="447" y="546"/>
                </a:cubicBezTo>
                <a:close/>
                <a:moveTo>
                  <a:pt x="475" y="491"/>
                </a:moveTo>
                <a:cubicBezTo>
                  <a:pt x="472" y="491"/>
                  <a:pt x="470" y="493"/>
                  <a:pt x="470" y="496"/>
                </a:cubicBezTo>
                <a:cubicBezTo>
                  <a:pt x="470" y="498"/>
                  <a:pt x="472" y="500"/>
                  <a:pt x="475" y="500"/>
                </a:cubicBezTo>
                <a:cubicBezTo>
                  <a:pt x="477" y="500"/>
                  <a:pt x="479" y="498"/>
                  <a:pt x="479" y="496"/>
                </a:cubicBezTo>
                <a:cubicBezTo>
                  <a:pt x="479" y="493"/>
                  <a:pt x="477" y="491"/>
                  <a:pt x="475" y="491"/>
                </a:cubicBezTo>
                <a:close/>
                <a:moveTo>
                  <a:pt x="475" y="109"/>
                </a:moveTo>
                <a:cubicBezTo>
                  <a:pt x="472" y="109"/>
                  <a:pt x="470" y="111"/>
                  <a:pt x="470" y="114"/>
                </a:cubicBezTo>
                <a:cubicBezTo>
                  <a:pt x="470" y="116"/>
                  <a:pt x="472" y="118"/>
                  <a:pt x="475" y="118"/>
                </a:cubicBezTo>
                <a:cubicBezTo>
                  <a:pt x="477" y="118"/>
                  <a:pt x="479" y="116"/>
                  <a:pt x="479" y="114"/>
                </a:cubicBezTo>
                <a:cubicBezTo>
                  <a:pt x="479" y="111"/>
                  <a:pt x="477" y="109"/>
                  <a:pt x="475" y="109"/>
                </a:cubicBezTo>
                <a:close/>
                <a:moveTo>
                  <a:pt x="468" y="505"/>
                </a:moveTo>
                <a:cubicBezTo>
                  <a:pt x="465" y="505"/>
                  <a:pt x="463" y="507"/>
                  <a:pt x="463" y="509"/>
                </a:cubicBezTo>
                <a:cubicBezTo>
                  <a:pt x="463" y="512"/>
                  <a:pt x="465" y="514"/>
                  <a:pt x="468" y="514"/>
                </a:cubicBezTo>
                <a:cubicBezTo>
                  <a:pt x="470" y="514"/>
                  <a:pt x="472" y="512"/>
                  <a:pt x="472" y="509"/>
                </a:cubicBezTo>
                <a:cubicBezTo>
                  <a:pt x="472" y="507"/>
                  <a:pt x="470" y="505"/>
                  <a:pt x="468" y="505"/>
                </a:cubicBezTo>
                <a:close/>
                <a:moveTo>
                  <a:pt x="234" y="359"/>
                </a:moveTo>
                <a:cubicBezTo>
                  <a:pt x="234" y="357"/>
                  <a:pt x="232" y="355"/>
                  <a:pt x="229" y="355"/>
                </a:cubicBezTo>
                <a:cubicBezTo>
                  <a:pt x="227" y="355"/>
                  <a:pt x="225" y="357"/>
                  <a:pt x="225" y="359"/>
                </a:cubicBezTo>
                <a:cubicBezTo>
                  <a:pt x="225" y="362"/>
                  <a:pt x="227" y="364"/>
                  <a:pt x="229" y="364"/>
                </a:cubicBezTo>
                <a:cubicBezTo>
                  <a:pt x="232" y="364"/>
                  <a:pt x="234" y="362"/>
                  <a:pt x="234" y="359"/>
                </a:cubicBezTo>
                <a:close/>
                <a:moveTo>
                  <a:pt x="413" y="587"/>
                </a:moveTo>
                <a:cubicBezTo>
                  <a:pt x="411" y="587"/>
                  <a:pt x="409" y="589"/>
                  <a:pt x="409" y="591"/>
                </a:cubicBezTo>
                <a:cubicBezTo>
                  <a:pt x="409" y="594"/>
                  <a:pt x="411" y="596"/>
                  <a:pt x="413" y="596"/>
                </a:cubicBezTo>
                <a:cubicBezTo>
                  <a:pt x="416" y="596"/>
                  <a:pt x="418" y="594"/>
                  <a:pt x="418" y="591"/>
                </a:cubicBezTo>
                <a:cubicBezTo>
                  <a:pt x="418" y="589"/>
                  <a:pt x="416" y="587"/>
                  <a:pt x="413" y="587"/>
                </a:cubicBezTo>
                <a:close/>
                <a:moveTo>
                  <a:pt x="434" y="546"/>
                </a:moveTo>
                <a:cubicBezTo>
                  <a:pt x="431" y="546"/>
                  <a:pt x="429" y="548"/>
                  <a:pt x="429" y="550"/>
                </a:cubicBezTo>
                <a:cubicBezTo>
                  <a:pt x="429" y="553"/>
                  <a:pt x="431" y="555"/>
                  <a:pt x="434" y="555"/>
                </a:cubicBezTo>
                <a:cubicBezTo>
                  <a:pt x="436" y="555"/>
                  <a:pt x="438" y="553"/>
                  <a:pt x="438" y="550"/>
                </a:cubicBezTo>
                <a:cubicBezTo>
                  <a:pt x="438" y="548"/>
                  <a:pt x="436" y="546"/>
                  <a:pt x="434" y="546"/>
                </a:cubicBezTo>
                <a:close/>
                <a:moveTo>
                  <a:pt x="404" y="591"/>
                </a:moveTo>
                <a:cubicBezTo>
                  <a:pt x="404" y="589"/>
                  <a:pt x="402" y="587"/>
                  <a:pt x="400" y="587"/>
                </a:cubicBezTo>
                <a:cubicBezTo>
                  <a:pt x="397" y="587"/>
                  <a:pt x="395" y="589"/>
                  <a:pt x="395" y="591"/>
                </a:cubicBezTo>
                <a:cubicBezTo>
                  <a:pt x="395" y="594"/>
                  <a:pt x="397" y="596"/>
                  <a:pt x="400" y="596"/>
                </a:cubicBezTo>
                <a:cubicBezTo>
                  <a:pt x="402" y="596"/>
                  <a:pt x="404" y="594"/>
                  <a:pt x="404" y="591"/>
                </a:cubicBezTo>
                <a:close/>
                <a:moveTo>
                  <a:pt x="406" y="600"/>
                </a:moveTo>
                <a:cubicBezTo>
                  <a:pt x="404" y="600"/>
                  <a:pt x="402" y="602"/>
                  <a:pt x="402" y="605"/>
                </a:cubicBezTo>
                <a:cubicBezTo>
                  <a:pt x="402" y="607"/>
                  <a:pt x="404" y="609"/>
                  <a:pt x="406" y="609"/>
                </a:cubicBezTo>
                <a:cubicBezTo>
                  <a:pt x="409" y="609"/>
                  <a:pt x="411" y="607"/>
                  <a:pt x="411" y="605"/>
                </a:cubicBezTo>
                <a:cubicBezTo>
                  <a:pt x="411" y="602"/>
                  <a:pt x="409" y="600"/>
                  <a:pt x="406" y="600"/>
                </a:cubicBezTo>
                <a:close/>
                <a:moveTo>
                  <a:pt x="420" y="573"/>
                </a:moveTo>
                <a:cubicBezTo>
                  <a:pt x="418" y="573"/>
                  <a:pt x="416" y="575"/>
                  <a:pt x="416" y="578"/>
                </a:cubicBezTo>
                <a:cubicBezTo>
                  <a:pt x="416" y="580"/>
                  <a:pt x="418" y="582"/>
                  <a:pt x="420" y="582"/>
                </a:cubicBezTo>
                <a:cubicBezTo>
                  <a:pt x="423" y="582"/>
                  <a:pt x="425" y="580"/>
                  <a:pt x="425" y="578"/>
                </a:cubicBezTo>
                <a:cubicBezTo>
                  <a:pt x="425" y="575"/>
                  <a:pt x="423" y="573"/>
                  <a:pt x="420" y="573"/>
                </a:cubicBezTo>
                <a:close/>
                <a:moveTo>
                  <a:pt x="427" y="559"/>
                </a:moveTo>
                <a:cubicBezTo>
                  <a:pt x="424" y="559"/>
                  <a:pt x="422" y="561"/>
                  <a:pt x="422" y="564"/>
                </a:cubicBezTo>
                <a:cubicBezTo>
                  <a:pt x="422" y="566"/>
                  <a:pt x="424" y="568"/>
                  <a:pt x="427" y="568"/>
                </a:cubicBezTo>
                <a:cubicBezTo>
                  <a:pt x="429" y="568"/>
                  <a:pt x="431" y="566"/>
                  <a:pt x="431" y="564"/>
                </a:cubicBezTo>
                <a:cubicBezTo>
                  <a:pt x="431" y="561"/>
                  <a:pt x="429" y="559"/>
                  <a:pt x="427" y="559"/>
                </a:cubicBezTo>
                <a:close/>
                <a:moveTo>
                  <a:pt x="393" y="600"/>
                </a:moveTo>
                <a:cubicBezTo>
                  <a:pt x="390" y="600"/>
                  <a:pt x="388" y="602"/>
                  <a:pt x="388" y="605"/>
                </a:cubicBezTo>
                <a:cubicBezTo>
                  <a:pt x="388" y="607"/>
                  <a:pt x="390" y="609"/>
                  <a:pt x="393" y="609"/>
                </a:cubicBezTo>
                <a:cubicBezTo>
                  <a:pt x="395" y="609"/>
                  <a:pt x="397" y="607"/>
                  <a:pt x="397" y="605"/>
                </a:cubicBezTo>
                <a:cubicBezTo>
                  <a:pt x="397" y="602"/>
                  <a:pt x="395" y="600"/>
                  <a:pt x="393" y="600"/>
                </a:cubicBezTo>
                <a:close/>
                <a:moveTo>
                  <a:pt x="534" y="59"/>
                </a:moveTo>
                <a:cubicBezTo>
                  <a:pt x="534" y="57"/>
                  <a:pt x="532" y="55"/>
                  <a:pt x="529" y="55"/>
                </a:cubicBezTo>
                <a:cubicBezTo>
                  <a:pt x="527" y="55"/>
                  <a:pt x="524" y="57"/>
                  <a:pt x="524" y="59"/>
                </a:cubicBezTo>
                <a:cubicBezTo>
                  <a:pt x="524" y="62"/>
                  <a:pt x="527" y="64"/>
                  <a:pt x="529" y="64"/>
                </a:cubicBezTo>
                <a:cubicBezTo>
                  <a:pt x="532" y="64"/>
                  <a:pt x="534" y="62"/>
                  <a:pt x="534" y="59"/>
                </a:cubicBezTo>
                <a:close/>
                <a:moveTo>
                  <a:pt x="481" y="96"/>
                </a:moveTo>
                <a:cubicBezTo>
                  <a:pt x="479" y="96"/>
                  <a:pt x="477" y="98"/>
                  <a:pt x="477" y="100"/>
                </a:cubicBezTo>
                <a:cubicBezTo>
                  <a:pt x="477" y="103"/>
                  <a:pt x="479" y="105"/>
                  <a:pt x="481" y="105"/>
                </a:cubicBezTo>
                <a:cubicBezTo>
                  <a:pt x="484" y="105"/>
                  <a:pt x="486" y="103"/>
                  <a:pt x="486" y="100"/>
                </a:cubicBezTo>
                <a:cubicBezTo>
                  <a:pt x="486" y="98"/>
                  <a:pt x="484" y="96"/>
                  <a:pt x="481" y="96"/>
                </a:cubicBezTo>
                <a:close/>
                <a:moveTo>
                  <a:pt x="540" y="127"/>
                </a:moveTo>
                <a:cubicBezTo>
                  <a:pt x="540" y="125"/>
                  <a:pt x="538" y="123"/>
                  <a:pt x="536" y="123"/>
                </a:cubicBezTo>
                <a:cubicBezTo>
                  <a:pt x="533" y="123"/>
                  <a:pt x="531" y="125"/>
                  <a:pt x="531" y="127"/>
                </a:cubicBezTo>
                <a:cubicBezTo>
                  <a:pt x="531" y="130"/>
                  <a:pt x="533" y="132"/>
                  <a:pt x="536" y="132"/>
                </a:cubicBezTo>
                <a:cubicBezTo>
                  <a:pt x="538" y="132"/>
                  <a:pt x="540" y="130"/>
                  <a:pt x="540" y="127"/>
                </a:cubicBezTo>
                <a:close/>
                <a:moveTo>
                  <a:pt x="522" y="96"/>
                </a:moveTo>
                <a:cubicBezTo>
                  <a:pt x="520" y="96"/>
                  <a:pt x="518" y="98"/>
                  <a:pt x="518" y="100"/>
                </a:cubicBezTo>
                <a:cubicBezTo>
                  <a:pt x="518" y="103"/>
                  <a:pt x="520" y="105"/>
                  <a:pt x="522" y="105"/>
                </a:cubicBezTo>
                <a:cubicBezTo>
                  <a:pt x="525" y="105"/>
                  <a:pt x="527" y="103"/>
                  <a:pt x="527" y="100"/>
                </a:cubicBezTo>
                <a:cubicBezTo>
                  <a:pt x="527" y="98"/>
                  <a:pt x="525" y="96"/>
                  <a:pt x="522" y="96"/>
                </a:cubicBezTo>
                <a:close/>
                <a:moveTo>
                  <a:pt x="547" y="387"/>
                </a:moveTo>
                <a:cubicBezTo>
                  <a:pt x="547" y="384"/>
                  <a:pt x="545" y="382"/>
                  <a:pt x="543" y="382"/>
                </a:cubicBezTo>
                <a:cubicBezTo>
                  <a:pt x="540" y="382"/>
                  <a:pt x="538" y="384"/>
                  <a:pt x="538" y="387"/>
                </a:cubicBezTo>
                <a:cubicBezTo>
                  <a:pt x="538" y="389"/>
                  <a:pt x="540" y="391"/>
                  <a:pt x="543" y="391"/>
                </a:cubicBezTo>
                <a:cubicBezTo>
                  <a:pt x="545" y="391"/>
                  <a:pt x="547" y="389"/>
                  <a:pt x="547" y="387"/>
                </a:cubicBezTo>
                <a:close/>
                <a:moveTo>
                  <a:pt x="561" y="414"/>
                </a:moveTo>
                <a:cubicBezTo>
                  <a:pt x="561" y="411"/>
                  <a:pt x="559" y="409"/>
                  <a:pt x="556" y="409"/>
                </a:cubicBezTo>
                <a:cubicBezTo>
                  <a:pt x="554" y="409"/>
                  <a:pt x="552" y="411"/>
                  <a:pt x="552" y="414"/>
                </a:cubicBezTo>
                <a:cubicBezTo>
                  <a:pt x="552" y="416"/>
                  <a:pt x="554" y="418"/>
                  <a:pt x="556" y="418"/>
                </a:cubicBezTo>
                <a:cubicBezTo>
                  <a:pt x="559" y="418"/>
                  <a:pt x="561" y="416"/>
                  <a:pt x="561" y="414"/>
                </a:cubicBezTo>
                <a:close/>
                <a:moveTo>
                  <a:pt x="522" y="68"/>
                </a:moveTo>
                <a:cubicBezTo>
                  <a:pt x="520" y="68"/>
                  <a:pt x="518" y="70"/>
                  <a:pt x="518" y="73"/>
                </a:cubicBezTo>
                <a:cubicBezTo>
                  <a:pt x="518" y="75"/>
                  <a:pt x="520" y="77"/>
                  <a:pt x="522" y="77"/>
                </a:cubicBezTo>
                <a:cubicBezTo>
                  <a:pt x="525" y="77"/>
                  <a:pt x="527" y="75"/>
                  <a:pt x="527" y="73"/>
                </a:cubicBezTo>
                <a:cubicBezTo>
                  <a:pt x="527" y="70"/>
                  <a:pt x="525" y="68"/>
                  <a:pt x="522" y="68"/>
                </a:cubicBezTo>
                <a:close/>
                <a:moveTo>
                  <a:pt x="495" y="96"/>
                </a:moveTo>
                <a:cubicBezTo>
                  <a:pt x="492" y="96"/>
                  <a:pt x="490" y="98"/>
                  <a:pt x="490" y="100"/>
                </a:cubicBezTo>
                <a:cubicBezTo>
                  <a:pt x="490" y="103"/>
                  <a:pt x="492" y="105"/>
                  <a:pt x="495" y="105"/>
                </a:cubicBezTo>
                <a:cubicBezTo>
                  <a:pt x="497" y="105"/>
                  <a:pt x="500" y="103"/>
                  <a:pt x="500" y="100"/>
                </a:cubicBezTo>
                <a:cubicBezTo>
                  <a:pt x="500" y="98"/>
                  <a:pt x="497" y="96"/>
                  <a:pt x="495" y="96"/>
                </a:cubicBezTo>
                <a:close/>
                <a:moveTo>
                  <a:pt x="522" y="123"/>
                </a:moveTo>
                <a:cubicBezTo>
                  <a:pt x="520" y="123"/>
                  <a:pt x="518" y="125"/>
                  <a:pt x="518" y="127"/>
                </a:cubicBezTo>
                <a:cubicBezTo>
                  <a:pt x="518" y="130"/>
                  <a:pt x="520" y="132"/>
                  <a:pt x="522" y="132"/>
                </a:cubicBezTo>
                <a:cubicBezTo>
                  <a:pt x="525" y="132"/>
                  <a:pt x="527" y="130"/>
                  <a:pt x="527" y="127"/>
                </a:cubicBezTo>
                <a:cubicBezTo>
                  <a:pt x="527" y="125"/>
                  <a:pt x="525" y="123"/>
                  <a:pt x="522" y="123"/>
                </a:cubicBezTo>
                <a:close/>
                <a:moveTo>
                  <a:pt x="493" y="87"/>
                </a:moveTo>
                <a:cubicBezTo>
                  <a:pt x="493" y="84"/>
                  <a:pt x="491" y="82"/>
                  <a:pt x="488" y="82"/>
                </a:cubicBezTo>
                <a:cubicBezTo>
                  <a:pt x="486" y="82"/>
                  <a:pt x="484" y="84"/>
                  <a:pt x="484" y="87"/>
                </a:cubicBezTo>
                <a:cubicBezTo>
                  <a:pt x="484" y="89"/>
                  <a:pt x="486" y="91"/>
                  <a:pt x="488" y="91"/>
                </a:cubicBezTo>
                <a:cubicBezTo>
                  <a:pt x="491" y="91"/>
                  <a:pt x="493" y="89"/>
                  <a:pt x="493" y="87"/>
                </a:cubicBezTo>
                <a:close/>
                <a:moveTo>
                  <a:pt x="506" y="87"/>
                </a:moveTo>
                <a:cubicBezTo>
                  <a:pt x="506" y="84"/>
                  <a:pt x="504" y="82"/>
                  <a:pt x="502" y="82"/>
                </a:cubicBezTo>
                <a:cubicBezTo>
                  <a:pt x="499" y="82"/>
                  <a:pt x="497" y="84"/>
                  <a:pt x="497" y="87"/>
                </a:cubicBezTo>
                <a:cubicBezTo>
                  <a:pt x="497" y="89"/>
                  <a:pt x="499" y="91"/>
                  <a:pt x="502" y="91"/>
                </a:cubicBezTo>
                <a:cubicBezTo>
                  <a:pt x="504" y="91"/>
                  <a:pt x="506" y="89"/>
                  <a:pt x="506" y="87"/>
                </a:cubicBezTo>
                <a:close/>
                <a:moveTo>
                  <a:pt x="520" y="87"/>
                </a:moveTo>
                <a:cubicBezTo>
                  <a:pt x="520" y="84"/>
                  <a:pt x="518" y="82"/>
                  <a:pt x="515" y="82"/>
                </a:cubicBezTo>
                <a:cubicBezTo>
                  <a:pt x="513" y="82"/>
                  <a:pt x="511" y="84"/>
                  <a:pt x="511" y="87"/>
                </a:cubicBezTo>
                <a:cubicBezTo>
                  <a:pt x="511" y="89"/>
                  <a:pt x="513" y="91"/>
                  <a:pt x="515" y="91"/>
                </a:cubicBezTo>
                <a:cubicBezTo>
                  <a:pt x="518" y="91"/>
                  <a:pt x="520" y="89"/>
                  <a:pt x="520" y="87"/>
                </a:cubicBezTo>
                <a:close/>
                <a:moveTo>
                  <a:pt x="509" y="96"/>
                </a:moveTo>
                <a:cubicBezTo>
                  <a:pt x="506" y="96"/>
                  <a:pt x="504" y="98"/>
                  <a:pt x="504" y="100"/>
                </a:cubicBezTo>
                <a:cubicBezTo>
                  <a:pt x="504" y="103"/>
                  <a:pt x="506" y="105"/>
                  <a:pt x="509" y="105"/>
                </a:cubicBezTo>
                <a:cubicBezTo>
                  <a:pt x="511" y="105"/>
                  <a:pt x="513" y="103"/>
                  <a:pt x="513" y="100"/>
                </a:cubicBezTo>
                <a:cubicBezTo>
                  <a:pt x="513" y="98"/>
                  <a:pt x="511" y="96"/>
                  <a:pt x="509" y="96"/>
                </a:cubicBezTo>
                <a:close/>
                <a:moveTo>
                  <a:pt x="445" y="537"/>
                </a:moveTo>
                <a:cubicBezTo>
                  <a:pt x="445" y="534"/>
                  <a:pt x="443" y="532"/>
                  <a:pt x="441" y="532"/>
                </a:cubicBezTo>
                <a:cubicBezTo>
                  <a:pt x="438" y="532"/>
                  <a:pt x="436" y="534"/>
                  <a:pt x="436" y="537"/>
                </a:cubicBezTo>
                <a:cubicBezTo>
                  <a:pt x="436" y="539"/>
                  <a:pt x="438" y="541"/>
                  <a:pt x="441" y="541"/>
                </a:cubicBezTo>
                <a:cubicBezTo>
                  <a:pt x="443" y="541"/>
                  <a:pt x="445" y="539"/>
                  <a:pt x="445" y="537"/>
                </a:cubicBezTo>
                <a:close/>
                <a:moveTo>
                  <a:pt x="270" y="382"/>
                </a:moveTo>
                <a:cubicBezTo>
                  <a:pt x="268" y="382"/>
                  <a:pt x="266" y="384"/>
                  <a:pt x="266" y="387"/>
                </a:cubicBezTo>
                <a:cubicBezTo>
                  <a:pt x="266" y="389"/>
                  <a:pt x="268" y="391"/>
                  <a:pt x="270" y="391"/>
                </a:cubicBezTo>
                <a:cubicBezTo>
                  <a:pt x="273" y="391"/>
                  <a:pt x="275" y="389"/>
                  <a:pt x="275" y="387"/>
                </a:cubicBezTo>
                <a:cubicBezTo>
                  <a:pt x="275" y="384"/>
                  <a:pt x="273" y="382"/>
                  <a:pt x="270" y="382"/>
                </a:cubicBezTo>
                <a:close/>
                <a:moveTo>
                  <a:pt x="295" y="400"/>
                </a:moveTo>
                <a:cubicBezTo>
                  <a:pt x="295" y="398"/>
                  <a:pt x="293" y="396"/>
                  <a:pt x="291" y="396"/>
                </a:cubicBezTo>
                <a:cubicBezTo>
                  <a:pt x="288" y="396"/>
                  <a:pt x="286" y="398"/>
                  <a:pt x="286" y="400"/>
                </a:cubicBezTo>
                <a:cubicBezTo>
                  <a:pt x="286" y="403"/>
                  <a:pt x="288" y="405"/>
                  <a:pt x="291" y="405"/>
                </a:cubicBezTo>
                <a:cubicBezTo>
                  <a:pt x="293" y="405"/>
                  <a:pt x="295" y="403"/>
                  <a:pt x="295" y="400"/>
                </a:cubicBezTo>
                <a:close/>
                <a:moveTo>
                  <a:pt x="282" y="373"/>
                </a:moveTo>
                <a:cubicBezTo>
                  <a:pt x="282" y="370"/>
                  <a:pt x="280" y="368"/>
                  <a:pt x="277" y="368"/>
                </a:cubicBezTo>
                <a:cubicBezTo>
                  <a:pt x="275" y="368"/>
                  <a:pt x="273" y="370"/>
                  <a:pt x="273" y="373"/>
                </a:cubicBezTo>
                <a:cubicBezTo>
                  <a:pt x="273" y="375"/>
                  <a:pt x="275" y="378"/>
                  <a:pt x="277" y="378"/>
                </a:cubicBezTo>
                <a:cubicBezTo>
                  <a:pt x="280" y="378"/>
                  <a:pt x="282" y="375"/>
                  <a:pt x="282" y="373"/>
                </a:cubicBezTo>
                <a:close/>
                <a:moveTo>
                  <a:pt x="309" y="318"/>
                </a:moveTo>
                <a:cubicBezTo>
                  <a:pt x="309" y="316"/>
                  <a:pt x="307" y="314"/>
                  <a:pt x="304" y="314"/>
                </a:cubicBezTo>
                <a:cubicBezTo>
                  <a:pt x="302" y="314"/>
                  <a:pt x="300" y="316"/>
                  <a:pt x="300" y="318"/>
                </a:cubicBezTo>
                <a:cubicBezTo>
                  <a:pt x="300" y="321"/>
                  <a:pt x="302" y="323"/>
                  <a:pt x="304" y="323"/>
                </a:cubicBezTo>
                <a:cubicBezTo>
                  <a:pt x="307" y="323"/>
                  <a:pt x="309" y="321"/>
                  <a:pt x="309" y="318"/>
                </a:cubicBezTo>
                <a:close/>
                <a:moveTo>
                  <a:pt x="297" y="382"/>
                </a:moveTo>
                <a:cubicBezTo>
                  <a:pt x="295" y="382"/>
                  <a:pt x="293" y="384"/>
                  <a:pt x="293" y="387"/>
                </a:cubicBezTo>
                <a:cubicBezTo>
                  <a:pt x="293" y="389"/>
                  <a:pt x="295" y="391"/>
                  <a:pt x="297" y="391"/>
                </a:cubicBezTo>
                <a:cubicBezTo>
                  <a:pt x="300" y="391"/>
                  <a:pt x="302" y="389"/>
                  <a:pt x="302" y="387"/>
                </a:cubicBezTo>
                <a:cubicBezTo>
                  <a:pt x="302" y="384"/>
                  <a:pt x="300" y="382"/>
                  <a:pt x="297" y="382"/>
                </a:cubicBezTo>
                <a:close/>
                <a:moveTo>
                  <a:pt x="297" y="409"/>
                </a:moveTo>
                <a:cubicBezTo>
                  <a:pt x="295" y="409"/>
                  <a:pt x="293" y="411"/>
                  <a:pt x="293" y="414"/>
                </a:cubicBezTo>
                <a:cubicBezTo>
                  <a:pt x="293" y="416"/>
                  <a:pt x="295" y="418"/>
                  <a:pt x="297" y="418"/>
                </a:cubicBezTo>
                <a:cubicBezTo>
                  <a:pt x="300" y="418"/>
                  <a:pt x="302" y="416"/>
                  <a:pt x="302" y="414"/>
                </a:cubicBezTo>
                <a:cubicBezTo>
                  <a:pt x="302" y="411"/>
                  <a:pt x="300" y="409"/>
                  <a:pt x="297" y="409"/>
                </a:cubicBezTo>
                <a:close/>
                <a:moveTo>
                  <a:pt x="288" y="387"/>
                </a:moveTo>
                <a:cubicBezTo>
                  <a:pt x="288" y="384"/>
                  <a:pt x="286" y="382"/>
                  <a:pt x="284" y="382"/>
                </a:cubicBezTo>
                <a:cubicBezTo>
                  <a:pt x="281" y="382"/>
                  <a:pt x="279" y="384"/>
                  <a:pt x="279" y="387"/>
                </a:cubicBezTo>
                <a:cubicBezTo>
                  <a:pt x="279" y="389"/>
                  <a:pt x="281" y="391"/>
                  <a:pt x="284" y="391"/>
                </a:cubicBezTo>
                <a:cubicBezTo>
                  <a:pt x="286" y="391"/>
                  <a:pt x="288" y="389"/>
                  <a:pt x="288" y="387"/>
                </a:cubicBezTo>
                <a:close/>
                <a:moveTo>
                  <a:pt x="386" y="614"/>
                </a:moveTo>
                <a:cubicBezTo>
                  <a:pt x="384" y="614"/>
                  <a:pt x="381" y="616"/>
                  <a:pt x="381" y="619"/>
                </a:cubicBezTo>
                <a:cubicBezTo>
                  <a:pt x="381" y="621"/>
                  <a:pt x="384" y="623"/>
                  <a:pt x="386" y="623"/>
                </a:cubicBezTo>
                <a:cubicBezTo>
                  <a:pt x="389" y="623"/>
                  <a:pt x="391" y="621"/>
                  <a:pt x="391" y="619"/>
                </a:cubicBezTo>
                <a:cubicBezTo>
                  <a:pt x="391" y="616"/>
                  <a:pt x="389" y="614"/>
                  <a:pt x="386" y="614"/>
                </a:cubicBezTo>
                <a:close/>
                <a:moveTo>
                  <a:pt x="250" y="368"/>
                </a:moveTo>
                <a:cubicBezTo>
                  <a:pt x="247" y="368"/>
                  <a:pt x="245" y="370"/>
                  <a:pt x="245" y="373"/>
                </a:cubicBezTo>
                <a:cubicBezTo>
                  <a:pt x="245" y="375"/>
                  <a:pt x="247" y="378"/>
                  <a:pt x="250" y="378"/>
                </a:cubicBezTo>
                <a:cubicBezTo>
                  <a:pt x="252" y="378"/>
                  <a:pt x="254" y="375"/>
                  <a:pt x="254" y="373"/>
                </a:cubicBezTo>
                <a:cubicBezTo>
                  <a:pt x="254" y="370"/>
                  <a:pt x="252" y="368"/>
                  <a:pt x="250" y="368"/>
                </a:cubicBezTo>
                <a:close/>
                <a:moveTo>
                  <a:pt x="236" y="368"/>
                </a:moveTo>
                <a:cubicBezTo>
                  <a:pt x="234" y="368"/>
                  <a:pt x="232" y="370"/>
                  <a:pt x="232" y="373"/>
                </a:cubicBezTo>
                <a:cubicBezTo>
                  <a:pt x="232" y="375"/>
                  <a:pt x="234" y="378"/>
                  <a:pt x="236" y="378"/>
                </a:cubicBezTo>
                <a:cubicBezTo>
                  <a:pt x="239" y="378"/>
                  <a:pt x="241" y="375"/>
                  <a:pt x="241" y="373"/>
                </a:cubicBezTo>
                <a:cubicBezTo>
                  <a:pt x="241" y="370"/>
                  <a:pt x="239" y="368"/>
                  <a:pt x="236" y="368"/>
                </a:cubicBezTo>
                <a:close/>
                <a:moveTo>
                  <a:pt x="250" y="314"/>
                </a:moveTo>
                <a:cubicBezTo>
                  <a:pt x="247" y="314"/>
                  <a:pt x="245" y="316"/>
                  <a:pt x="245" y="318"/>
                </a:cubicBezTo>
                <a:cubicBezTo>
                  <a:pt x="245" y="321"/>
                  <a:pt x="247" y="323"/>
                  <a:pt x="250" y="323"/>
                </a:cubicBezTo>
                <a:cubicBezTo>
                  <a:pt x="252" y="323"/>
                  <a:pt x="254" y="321"/>
                  <a:pt x="254" y="318"/>
                </a:cubicBezTo>
                <a:cubicBezTo>
                  <a:pt x="254" y="316"/>
                  <a:pt x="252" y="314"/>
                  <a:pt x="250" y="314"/>
                </a:cubicBezTo>
                <a:close/>
                <a:moveTo>
                  <a:pt x="261" y="305"/>
                </a:moveTo>
                <a:cubicBezTo>
                  <a:pt x="261" y="302"/>
                  <a:pt x="259" y="300"/>
                  <a:pt x="257" y="300"/>
                </a:cubicBezTo>
                <a:cubicBezTo>
                  <a:pt x="254" y="300"/>
                  <a:pt x="252" y="302"/>
                  <a:pt x="252" y="305"/>
                </a:cubicBezTo>
                <a:cubicBezTo>
                  <a:pt x="252" y="307"/>
                  <a:pt x="254" y="309"/>
                  <a:pt x="257" y="309"/>
                </a:cubicBezTo>
                <a:cubicBezTo>
                  <a:pt x="259" y="309"/>
                  <a:pt x="261" y="307"/>
                  <a:pt x="261" y="305"/>
                </a:cubicBezTo>
                <a:close/>
                <a:moveTo>
                  <a:pt x="268" y="373"/>
                </a:moveTo>
                <a:cubicBezTo>
                  <a:pt x="268" y="370"/>
                  <a:pt x="266" y="368"/>
                  <a:pt x="263" y="368"/>
                </a:cubicBezTo>
                <a:cubicBezTo>
                  <a:pt x="261" y="368"/>
                  <a:pt x="259" y="370"/>
                  <a:pt x="259" y="373"/>
                </a:cubicBezTo>
                <a:cubicBezTo>
                  <a:pt x="259" y="375"/>
                  <a:pt x="261" y="378"/>
                  <a:pt x="263" y="378"/>
                </a:cubicBezTo>
                <a:cubicBezTo>
                  <a:pt x="266" y="378"/>
                  <a:pt x="268" y="375"/>
                  <a:pt x="268" y="373"/>
                </a:cubicBezTo>
                <a:close/>
                <a:moveTo>
                  <a:pt x="248" y="359"/>
                </a:moveTo>
                <a:cubicBezTo>
                  <a:pt x="248" y="357"/>
                  <a:pt x="246" y="355"/>
                  <a:pt x="243" y="355"/>
                </a:cubicBezTo>
                <a:cubicBezTo>
                  <a:pt x="240" y="355"/>
                  <a:pt x="238" y="357"/>
                  <a:pt x="238" y="359"/>
                </a:cubicBezTo>
                <a:cubicBezTo>
                  <a:pt x="238" y="362"/>
                  <a:pt x="240" y="364"/>
                  <a:pt x="243" y="364"/>
                </a:cubicBezTo>
                <a:cubicBezTo>
                  <a:pt x="246" y="364"/>
                  <a:pt x="248" y="362"/>
                  <a:pt x="248" y="359"/>
                </a:cubicBezTo>
                <a:close/>
                <a:moveTo>
                  <a:pt x="370" y="632"/>
                </a:moveTo>
                <a:cubicBezTo>
                  <a:pt x="370" y="630"/>
                  <a:pt x="368" y="628"/>
                  <a:pt x="366" y="628"/>
                </a:cubicBezTo>
                <a:cubicBezTo>
                  <a:pt x="363" y="628"/>
                  <a:pt x="361" y="630"/>
                  <a:pt x="361" y="632"/>
                </a:cubicBezTo>
                <a:cubicBezTo>
                  <a:pt x="361" y="635"/>
                  <a:pt x="363" y="637"/>
                  <a:pt x="366" y="637"/>
                </a:cubicBezTo>
                <a:cubicBezTo>
                  <a:pt x="368" y="637"/>
                  <a:pt x="370" y="635"/>
                  <a:pt x="370" y="632"/>
                </a:cubicBezTo>
                <a:close/>
                <a:moveTo>
                  <a:pt x="352" y="682"/>
                </a:moveTo>
                <a:cubicBezTo>
                  <a:pt x="349" y="682"/>
                  <a:pt x="347" y="684"/>
                  <a:pt x="347" y="687"/>
                </a:cubicBezTo>
                <a:cubicBezTo>
                  <a:pt x="347" y="689"/>
                  <a:pt x="349" y="691"/>
                  <a:pt x="352" y="691"/>
                </a:cubicBezTo>
                <a:cubicBezTo>
                  <a:pt x="354" y="691"/>
                  <a:pt x="356" y="689"/>
                  <a:pt x="356" y="687"/>
                </a:cubicBezTo>
                <a:cubicBezTo>
                  <a:pt x="356" y="684"/>
                  <a:pt x="354" y="682"/>
                  <a:pt x="352" y="682"/>
                </a:cubicBezTo>
                <a:close/>
                <a:moveTo>
                  <a:pt x="316" y="468"/>
                </a:moveTo>
                <a:cubicBezTo>
                  <a:pt x="316" y="466"/>
                  <a:pt x="314" y="464"/>
                  <a:pt x="311" y="464"/>
                </a:cubicBezTo>
                <a:cubicBezTo>
                  <a:pt x="309" y="464"/>
                  <a:pt x="307" y="466"/>
                  <a:pt x="307" y="468"/>
                </a:cubicBezTo>
                <a:cubicBezTo>
                  <a:pt x="307" y="471"/>
                  <a:pt x="309" y="473"/>
                  <a:pt x="311" y="473"/>
                </a:cubicBezTo>
                <a:cubicBezTo>
                  <a:pt x="314" y="473"/>
                  <a:pt x="316" y="471"/>
                  <a:pt x="316" y="468"/>
                </a:cubicBezTo>
                <a:close/>
                <a:moveTo>
                  <a:pt x="359" y="641"/>
                </a:moveTo>
                <a:cubicBezTo>
                  <a:pt x="356" y="641"/>
                  <a:pt x="354" y="643"/>
                  <a:pt x="354" y="646"/>
                </a:cubicBezTo>
                <a:cubicBezTo>
                  <a:pt x="354" y="648"/>
                  <a:pt x="356" y="650"/>
                  <a:pt x="359" y="650"/>
                </a:cubicBezTo>
                <a:cubicBezTo>
                  <a:pt x="361" y="650"/>
                  <a:pt x="363" y="648"/>
                  <a:pt x="363" y="646"/>
                </a:cubicBezTo>
                <a:cubicBezTo>
                  <a:pt x="363" y="643"/>
                  <a:pt x="361" y="641"/>
                  <a:pt x="359" y="641"/>
                </a:cubicBezTo>
                <a:close/>
                <a:moveTo>
                  <a:pt x="379" y="628"/>
                </a:moveTo>
                <a:cubicBezTo>
                  <a:pt x="377" y="628"/>
                  <a:pt x="375" y="630"/>
                  <a:pt x="375" y="632"/>
                </a:cubicBezTo>
                <a:cubicBezTo>
                  <a:pt x="375" y="635"/>
                  <a:pt x="377" y="637"/>
                  <a:pt x="379" y="637"/>
                </a:cubicBezTo>
                <a:cubicBezTo>
                  <a:pt x="382" y="637"/>
                  <a:pt x="384" y="635"/>
                  <a:pt x="384" y="632"/>
                </a:cubicBezTo>
                <a:cubicBezTo>
                  <a:pt x="384" y="630"/>
                  <a:pt x="382" y="628"/>
                  <a:pt x="379" y="628"/>
                </a:cubicBezTo>
                <a:close/>
                <a:moveTo>
                  <a:pt x="372" y="641"/>
                </a:moveTo>
                <a:cubicBezTo>
                  <a:pt x="370" y="641"/>
                  <a:pt x="368" y="643"/>
                  <a:pt x="368" y="646"/>
                </a:cubicBezTo>
                <a:cubicBezTo>
                  <a:pt x="368" y="648"/>
                  <a:pt x="370" y="650"/>
                  <a:pt x="372" y="650"/>
                </a:cubicBezTo>
                <a:cubicBezTo>
                  <a:pt x="375" y="650"/>
                  <a:pt x="377" y="648"/>
                  <a:pt x="377" y="646"/>
                </a:cubicBezTo>
                <a:cubicBezTo>
                  <a:pt x="377" y="643"/>
                  <a:pt x="375" y="641"/>
                  <a:pt x="372" y="641"/>
                </a:cubicBezTo>
                <a:close/>
                <a:moveTo>
                  <a:pt x="359" y="669"/>
                </a:moveTo>
                <a:cubicBezTo>
                  <a:pt x="356" y="669"/>
                  <a:pt x="354" y="671"/>
                  <a:pt x="354" y="673"/>
                </a:cubicBezTo>
                <a:cubicBezTo>
                  <a:pt x="354" y="676"/>
                  <a:pt x="356" y="678"/>
                  <a:pt x="359" y="678"/>
                </a:cubicBezTo>
                <a:cubicBezTo>
                  <a:pt x="361" y="678"/>
                  <a:pt x="363" y="676"/>
                  <a:pt x="363" y="673"/>
                </a:cubicBezTo>
                <a:cubicBezTo>
                  <a:pt x="363" y="671"/>
                  <a:pt x="361" y="669"/>
                  <a:pt x="359" y="669"/>
                </a:cubicBezTo>
                <a:close/>
                <a:moveTo>
                  <a:pt x="329" y="496"/>
                </a:moveTo>
                <a:cubicBezTo>
                  <a:pt x="329" y="493"/>
                  <a:pt x="327" y="491"/>
                  <a:pt x="325" y="491"/>
                </a:cubicBezTo>
                <a:cubicBezTo>
                  <a:pt x="322" y="491"/>
                  <a:pt x="320" y="493"/>
                  <a:pt x="320" y="496"/>
                </a:cubicBezTo>
                <a:cubicBezTo>
                  <a:pt x="320" y="498"/>
                  <a:pt x="322" y="500"/>
                  <a:pt x="325" y="500"/>
                </a:cubicBezTo>
                <a:cubicBezTo>
                  <a:pt x="327" y="500"/>
                  <a:pt x="329" y="498"/>
                  <a:pt x="329" y="496"/>
                </a:cubicBezTo>
                <a:close/>
                <a:moveTo>
                  <a:pt x="322" y="482"/>
                </a:moveTo>
                <a:cubicBezTo>
                  <a:pt x="322" y="480"/>
                  <a:pt x="320" y="478"/>
                  <a:pt x="318" y="478"/>
                </a:cubicBezTo>
                <a:cubicBezTo>
                  <a:pt x="315" y="478"/>
                  <a:pt x="313" y="480"/>
                  <a:pt x="313" y="482"/>
                </a:cubicBezTo>
                <a:cubicBezTo>
                  <a:pt x="313" y="485"/>
                  <a:pt x="315" y="487"/>
                  <a:pt x="318" y="487"/>
                </a:cubicBezTo>
                <a:cubicBezTo>
                  <a:pt x="320" y="487"/>
                  <a:pt x="322" y="485"/>
                  <a:pt x="322" y="482"/>
                </a:cubicBezTo>
                <a:close/>
                <a:moveTo>
                  <a:pt x="332" y="696"/>
                </a:moveTo>
                <a:cubicBezTo>
                  <a:pt x="329" y="696"/>
                  <a:pt x="327" y="698"/>
                  <a:pt x="327" y="700"/>
                </a:cubicBezTo>
                <a:cubicBezTo>
                  <a:pt x="327" y="703"/>
                  <a:pt x="329" y="705"/>
                  <a:pt x="332" y="705"/>
                </a:cubicBezTo>
                <a:cubicBezTo>
                  <a:pt x="334" y="705"/>
                  <a:pt x="336" y="703"/>
                  <a:pt x="336" y="700"/>
                </a:cubicBezTo>
                <a:cubicBezTo>
                  <a:pt x="336" y="698"/>
                  <a:pt x="334" y="696"/>
                  <a:pt x="332" y="696"/>
                </a:cubicBezTo>
                <a:close/>
                <a:moveTo>
                  <a:pt x="352" y="709"/>
                </a:moveTo>
                <a:cubicBezTo>
                  <a:pt x="349" y="709"/>
                  <a:pt x="347" y="712"/>
                  <a:pt x="347" y="714"/>
                </a:cubicBezTo>
                <a:cubicBezTo>
                  <a:pt x="347" y="717"/>
                  <a:pt x="349" y="719"/>
                  <a:pt x="352" y="719"/>
                </a:cubicBezTo>
                <a:cubicBezTo>
                  <a:pt x="354" y="719"/>
                  <a:pt x="356" y="717"/>
                  <a:pt x="356" y="714"/>
                </a:cubicBezTo>
                <a:cubicBezTo>
                  <a:pt x="356" y="712"/>
                  <a:pt x="354" y="709"/>
                  <a:pt x="352" y="709"/>
                </a:cubicBezTo>
                <a:close/>
                <a:moveTo>
                  <a:pt x="350" y="700"/>
                </a:moveTo>
                <a:cubicBezTo>
                  <a:pt x="350" y="698"/>
                  <a:pt x="348" y="696"/>
                  <a:pt x="345" y="696"/>
                </a:cubicBezTo>
                <a:cubicBezTo>
                  <a:pt x="343" y="696"/>
                  <a:pt x="341" y="698"/>
                  <a:pt x="341" y="700"/>
                </a:cubicBezTo>
                <a:cubicBezTo>
                  <a:pt x="341" y="703"/>
                  <a:pt x="343" y="705"/>
                  <a:pt x="345" y="705"/>
                </a:cubicBezTo>
                <a:cubicBezTo>
                  <a:pt x="348" y="705"/>
                  <a:pt x="350" y="703"/>
                  <a:pt x="350" y="700"/>
                </a:cubicBezTo>
                <a:close/>
                <a:moveTo>
                  <a:pt x="343" y="687"/>
                </a:moveTo>
                <a:cubicBezTo>
                  <a:pt x="343" y="684"/>
                  <a:pt x="341" y="682"/>
                  <a:pt x="338" y="682"/>
                </a:cubicBezTo>
                <a:cubicBezTo>
                  <a:pt x="336" y="682"/>
                  <a:pt x="334" y="684"/>
                  <a:pt x="334" y="687"/>
                </a:cubicBezTo>
                <a:cubicBezTo>
                  <a:pt x="334" y="689"/>
                  <a:pt x="336" y="691"/>
                  <a:pt x="338" y="691"/>
                </a:cubicBezTo>
                <a:cubicBezTo>
                  <a:pt x="341" y="691"/>
                  <a:pt x="343" y="689"/>
                  <a:pt x="343" y="687"/>
                </a:cubicBezTo>
                <a:close/>
                <a:moveTo>
                  <a:pt x="252" y="87"/>
                </a:moveTo>
                <a:cubicBezTo>
                  <a:pt x="252" y="89"/>
                  <a:pt x="254" y="91"/>
                  <a:pt x="257" y="91"/>
                </a:cubicBezTo>
                <a:cubicBezTo>
                  <a:pt x="259" y="91"/>
                  <a:pt x="261" y="89"/>
                  <a:pt x="261" y="87"/>
                </a:cubicBezTo>
                <a:cubicBezTo>
                  <a:pt x="261" y="84"/>
                  <a:pt x="259" y="82"/>
                  <a:pt x="257" y="82"/>
                </a:cubicBezTo>
                <a:cubicBezTo>
                  <a:pt x="254" y="82"/>
                  <a:pt x="252" y="84"/>
                  <a:pt x="252" y="87"/>
                </a:cubicBezTo>
                <a:close/>
                <a:moveTo>
                  <a:pt x="536" y="23"/>
                </a:moveTo>
                <a:cubicBezTo>
                  <a:pt x="538" y="23"/>
                  <a:pt x="540" y="21"/>
                  <a:pt x="540" y="18"/>
                </a:cubicBezTo>
                <a:cubicBezTo>
                  <a:pt x="540" y="16"/>
                  <a:pt x="538" y="14"/>
                  <a:pt x="536" y="14"/>
                </a:cubicBezTo>
                <a:cubicBezTo>
                  <a:pt x="533" y="14"/>
                  <a:pt x="531" y="16"/>
                  <a:pt x="531" y="18"/>
                </a:cubicBezTo>
                <a:cubicBezTo>
                  <a:pt x="531" y="21"/>
                  <a:pt x="533" y="23"/>
                  <a:pt x="536" y="23"/>
                </a:cubicBezTo>
                <a:close/>
                <a:moveTo>
                  <a:pt x="552" y="332"/>
                </a:moveTo>
                <a:cubicBezTo>
                  <a:pt x="552" y="335"/>
                  <a:pt x="554" y="337"/>
                  <a:pt x="556" y="337"/>
                </a:cubicBezTo>
                <a:cubicBezTo>
                  <a:pt x="559" y="337"/>
                  <a:pt x="561" y="335"/>
                  <a:pt x="561" y="332"/>
                </a:cubicBezTo>
                <a:cubicBezTo>
                  <a:pt x="561" y="330"/>
                  <a:pt x="559" y="328"/>
                  <a:pt x="556" y="328"/>
                </a:cubicBezTo>
                <a:cubicBezTo>
                  <a:pt x="554" y="328"/>
                  <a:pt x="552" y="330"/>
                  <a:pt x="552" y="332"/>
                </a:cubicBezTo>
                <a:close/>
                <a:moveTo>
                  <a:pt x="563" y="323"/>
                </a:moveTo>
                <a:cubicBezTo>
                  <a:pt x="566" y="323"/>
                  <a:pt x="568" y="321"/>
                  <a:pt x="568" y="318"/>
                </a:cubicBezTo>
                <a:cubicBezTo>
                  <a:pt x="568" y="316"/>
                  <a:pt x="566" y="314"/>
                  <a:pt x="563" y="314"/>
                </a:cubicBezTo>
                <a:cubicBezTo>
                  <a:pt x="561" y="314"/>
                  <a:pt x="559" y="316"/>
                  <a:pt x="559" y="318"/>
                </a:cubicBezTo>
                <a:cubicBezTo>
                  <a:pt x="559" y="321"/>
                  <a:pt x="561" y="323"/>
                  <a:pt x="563" y="323"/>
                </a:cubicBezTo>
                <a:close/>
                <a:moveTo>
                  <a:pt x="549" y="23"/>
                </a:moveTo>
                <a:cubicBezTo>
                  <a:pt x="552" y="23"/>
                  <a:pt x="554" y="21"/>
                  <a:pt x="554" y="18"/>
                </a:cubicBezTo>
                <a:cubicBezTo>
                  <a:pt x="554" y="16"/>
                  <a:pt x="552" y="14"/>
                  <a:pt x="549" y="14"/>
                </a:cubicBezTo>
                <a:cubicBezTo>
                  <a:pt x="547" y="14"/>
                  <a:pt x="545" y="16"/>
                  <a:pt x="545" y="18"/>
                </a:cubicBezTo>
                <a:cubicBezTo>
                  <a:pt x="545" y="21"/>
                  <a:pt x="547" y="23"/>
                  <a:pt x="549" y="23"/>
                </a:cubicBezTo>
                <a:close/>
                <a:moveTo>
                  <a:pt x="538" y="359"/>
                </a:moveTo>
                <a:cubicBezTo>
                  <a:pt x="538" y="362"/>
                  <a:pt x="540" y="364"/>
                  <a:pt x="543" y="364"/>
                </a:cubicBezTo>
                <a:cubicBezTo>
                  <a:pt x="545" y="364"/>
                  <a:pt x="547" y="362"/>
                  <a:pt x="547" y="359"/>
                </a:cubicBezTo>
                <a:cubicBezTo>
                  <a:pt x="547" y="357"/>
                  <a:pt x="545" y="355"/>
                  <a:pt x="543" y="355"/>
                </a:cubicBezTo>
                <a:cubicBezTo>
                  <a:pt x="540" y="355"/>
                  <a:pt x="538" y="357"/>
                  <a:pt x="538" y="359"/>
                </a:cubicBezTo>
                <a:close/>
                <a:moveTo>
                  <a:pt x="549" y="350"/>
                </a:moveTo>
                <a:cubicBezTo>
                  <a:pt x="552" y="350"/>
                  <a:pt x="554" y="348"/>
                  <a:pt x="554" y="346"/>
                </a:cubicBezTo>
                <a:cubicBezTo>
                  <a:pt x="554" y="343"/>
                  <a:pt x="552" y="341"/>
                  <a:pt x="549" y="341"/>
                </a:cubicBezTo>
                <a:cubicBezTo>
                  <a:pt x="547" y="341"/>
                  <a:pt x="545" y="343"/>
                  <a:pt x="545" y="346"/>
                </a:cubicBezTo>
                <a:cubicBezTo>
                  <a:pt x="545" y="348"/>
                  <a:pt x="547" y="350"/>
                  <a:pt x="549" y="350"/>
                </a:cubicBezTo>
                <a:close/>
                <a:moveTo>
                  <a:pt x="770" y="114"/>
                </a:moveTo>
                <a:cubicBezTo>
                  <a:pt x="770" y="116"/>
                  <a:pt x="772" y="118"/>
                  <a:pt x="774" y="118"/>
                </a:cubicBezTo>
                <a:cubicBezTo>
                  <a:pt x="777" y="118"/>
                  <a:pt x="779" y="116"/>
                  <a:pt x="779" y="114"/>
                </a:cubicBezTo>
                <a:cubicBezTo>
                  <a:pt x="779" y="111"/>
                  <a:pt x="777" y="109"/>
                  <a:pt x="774" y="109"/>
                </a:cubicBezTo>
                <a:cubicBezTo>
                  <a:pt x="772" y="109"/>
                  <a:pt x="770" y="111"/>
                  <a:pt x="770" y="114"/>
                </a:cubicBezTo>
                <a:close/>
                <a:moveTo>
                  <a:pt x="563" y="268"/>
                </a:moveTo>
                <a:cubicBezTo>
                  <a:pt x="566" y="268"/>
                  <a:pt x="568" y="266"/>
                  <a:pt x="568" y="264"/>
                </a:cubicBezTo>
                <a:cubicBezTo>
                  <a:pt x="568" y="261"/>
                  <a:pt x="566" y="259"/>
                  <a:pt x="563" y="259"/>
                </a:cubicBezTo>
                <a:cubicBezTo>
                  <a:pt x="561" y="259"/>
                  <a:pt x="559" y="261"/>
                  <a:pt x="559" y="264"/>
                </a:cubicBezTo>
                <a:cubicBezTo>
                  <a:pt x="559" y="266"/>
                  <a:pt x="561" y="268"/>
                  <a:pt x="563" y="268"/>
                </a:cubicBezTo>
                <a:close/>
                <a:moveTo>
                  <a:pt x="583" y="173"/>
                </a:moveTo>
                <a:cubicBezTo>
                  <a:pt x="586" y="173"/>
                  <a:pt x="588" y="171"/>
                  <a:pt x="588" y="168"/>
                </a:cubicBezTo>
                <a:cubicBezTo>
                  <a:pt x="588" y="166"/>
                  <a:pt x="586" y="164"/>
                  <a:pt x="583" y="164"/>
                </a:cubicBezTo>
                <a:cubicBezTo>
                  <a:pt x="581" y="164"/>
                  <a:pt x="579" y="166"/>
                  <a:pt x="579" y="168"/>
                </a:cubicBezTo>
                <a:cubicBezTo>
                  <a:pt x="579" y="171"/>
                  <a:pt x="581" y="173"/>
                  <a:pt x="583" y="173"/>
                </a:cubicBezTo>
                <a:close/>
                <a:moveTo>
                  <a:pt x="586" y="182"/>
                </a:moveTo>
                <a:cubicBezTo>
                  <a:pt x="586" y="185"/>
                  <a:pt x="588" y="187"/>
                  <a:pt x="590" y="187"/>
                </a:cubicBezTo>
                <a:cubicBezTo>
                  <a:pt x="593" y="187"/>
                  <a:pt x="595" y="185"/>
                  <a:pt x="595" y="182"/>
                </a:cubicBezTo>
                <a:cubicBezTo>
                  <a:pt x="595" y="179"/>
                  <a:pt x="593" y="177"/>
                  <a:pt x="590" y="177"/>
                </a:cubicBezTo>
                <a:cubicBezTo>
                  <a:pt x="588" y="177"/>
                  <a:pt x="586" y="179"/>
                  <a:pt x="586" y="182"/>
                </a:cubicBezTo>
                <a:close/>
                <a:moveTo>
                  <a:pt x="593" y="196"/>
                </a:moveTo>
                <a:cubicBezTo>
                  <a:pt x="593" y="198"/>
                  <a:pt x="595" y="200"/>
                  <a:pt x="597" y="200"/>
                </a:cubicBezTo>
                <a:cubicBezTo>
                  <a:pt x="600" y="200"/>
                  <a:pt x="602" y="198"/>
                  <a:pt x="602" y="196"/>
                </a:cubicBezTo>
                <a:cubicBezTo>
                  <a:pt x="602" y="193"/>
                  <a:pt x="600" y="191"/>
                  <a:pt x="597" y="191"/>
                </a:cubicBezTo>
                <a:cubicBezTo>
                  <a:pt x="595" y="191"/>
                  <a:pt x="593" y="193"/>
                  <a:pt x="593" y="196"/>
                </a:cubicBezTo>
                <a:close/>
                <a:moveTo>
                  <a:pt x="563" y="214"/>
                </a:moveTo>
                <a:cubicBezTo>
                  <a:pt x="566" y="214"/>
                  <a:pt x="568" y="212"/>
                  <a:pt x="568" y="209"/>
                </a:cubicBezTo>
                <a:cubicBezTo>
                  <a:pt x="568" y="207"/>
                  <a:pt x="566" y="205"/>
                  <a:pt x="563" y="205"/>
                </a:cubicBezTo>
                <a:cubicBezTo>
                  <a:pt x="561" y="205"/>
                  <a:pt x="559" y="207"/>
                  <a:pt x="559" y="209"/>
                </a:cubicBezTo>
                <a:cubicBezTo>
                  <a:pt x="559" y="212"/>
                  <a:pt x="561" y="214"/>
                  <a:pt x="563" y="214"/>
                </a:cubicBezTo>
                <a:close/>
                <a:moveTo>
                  <a:pt x="577" y="187"/>
                </a:moveTo>
                <a:cubicBezTo>
                  <a:pt x="579" y="187"/>
                  <a:pt x="581" y="185"/>
                  <a:pt x="581" y="182"/>
                </a:cubicBezTo>
                <a:cubicBezTo>
                  <a:pt x="581" y="179"/>
                  <a:pt x="579" y="177"/>
                  <a:pt x="577" y="177"/>
                </a:cubicBezTo>
                <a:cubicBezTo>
                  <a:pt x="574" y="177"/>
                  <a:pt x="572" y="179"/>
                  <a:pt x="572" y="182"/>
                </a:cubicBezTo>
                <a:cubicBezTo>
                  <a:pt x="572" y="185"/>
                  <a:pt x="574" y="187"/>
                  <a:pt x="577" y="187"/>
                </a:cubicBezTo>
                <a:close/>
                <a:moveTo>
                  <a:pt x="570" y="200"/>
                </a:moveTo>
                <a:cubicBezTo>
                  <a:pt x="572" y="200"/>
                  <a:pt x="574" y="198"/>
                  <a:pt x="574" y="196"/>
                </a:cubicBezTo>
                <a:cubicBezTo>
                  <a:pt x="574" y="193"/>
                  <a:pt x="572" y="191"/>
                  <a:pt x="570" y="191"/>
                </a:cubicBezTo>
                <a:cubicBezTo>
                  <a:pt x="567" y="191"/>
                  <a:pt x="565" y="193"/>
                  <a:pt x="565" y="196"/>
                </a:cubicBezTo>
                <a:cubicBezTo>
                  <a:pt x="565" y="198"/>
                  <a:pt x="567" y="200"/>
                  <a:pt x="570" y="200"/>
                </a:cubicBezTo>
                <a:close/>
                <a:moveTo>
                  <a:pt x="502" y="27"/>
                </a:moveTo>
                <a:cubicBezTo>
                  <a:pt x="499" y="27"/>
                  <a:pt x="497" y="29"/>
                  <a:pt x="497" y="32"/>
                </a:cubicBezTo>
                <a:cubicBezTo>
                  <a:pt x="497" y="34"/>
                  <a:pt x="499" y="37"/>
                  <a:pt x="502" y="37"/>
                </a:cubicBezTo>
                <a:cubicBezTo>
                  <a:pt x="504" y="37"/>
                  <a:pt x="506" y="34"/>
                  <a:pt x="506" y="32"/>
                </a:cubicBezTo>
                <a:cubicBezTo>
                  <a:pt x="506" y="29"/>
                  <a:pt x="504" y="27"/>
                  <a:pt x="502" y="27"/>
                </a:cubicBezTo>
                <a:close/>
                <a:moveTo>
                  <a:pt x="488" y="27"/>
                </a:moveTo>
                <a:cubicBezTo>
                  <a:pt x="486" y="27"/>
                  <a:pt x="484" y="29"/>
                  <a:pt x="484" y="32"/>
                </a:cubicBezTo>
                <a:cubicBezTo>
                  <a:pt x="484" y="34"/>
                  <a:pt x="486" y="37"/>
                  <a:pt x="488" y="37"/>
                </a:cubicBezTo>
                <a:cubicBezTo>
                  <a:pt x="491" y="37"/>
                  <a:pt x="493" y="34"/>
                  <a:pt x="493" y="32"/>
                </a:cubicBezTo>
                <a:cubicBezTo>
                  <a:pt x="493" y="29"/>
                  <a:pt x="491" y="27"/>
                  <a:pt x="488" y="27"/>
                </a:cubicBezTo>
                <a:close/>
                <a:moveTo>
                  <a:pt x="477" y="46"/>
                </a:moveTo>
                <a:cubicBezTo>
                  <a:pt x="477" y="48"/>
                  <a:pt x="479" y="50"/>
                  <a:pt x="481" y="50"/>
                </a:cubicBezTo>
                <a:cubicBezTo>
                  <a:pt x="484" y="50"/>
                  <a:pt x="486" y="48"/>
                  <a:pt x="486" y="46"/>
                </a:cubicBezTo>
                <a:cubicBezTo>
                  <a:pt x="486" y="43"/>
                  <a:pt x="484" y="41"/>
                  <a:pt x="481" y="41"/>
                </a:cubicBezTo>
                <a:cubicBezTo>
                  <a:pt x="479" y="41"/>
                  <a:pt x="477" y="43"/>
                  <a:pt x="477" y="46"/>
                </a:cubicBezTo>
                <a:close/>
                <a:moveTo>
                  <a:pt x="490" y="46"/>
                </a:moveTo>
                <a:cubicBezTo>
                  <a:pt x="490" y="48"/>
                  <a:pt x="492" y="50"/>
                  <a:pt x="495" y="50"/>
                </a:cubicBezTo>
                <a:cubicBezTo>
                  <a:pt x="497" y="50"/>
                  <a:pt x="500" y="48"/>
                  <a:pt x="500" y="46"/>
                </a:cubicBezTo>
                <a:cubicBezTo>
                  <a:pt x="500" y="43"/>
                  <a:pt x="497" y="41"/>
                  <a:pt x="495" y="41"/>
                </a:cubicBezTo>
                <a:cubicBezTo>
                  <a:pt x="492" y="41"/>
                  <a:pt x="490" y="43"/>
                  <a:pt x="490" y="46"/>
                </a:cubicBezTo>
                <a:close/>
                <a:moveTo>
                  <a:pt x="238" y="114"/>
                </a:moveTo>
                <a:cubicBezTo>
                  <a:pt x="238" y="116"/>
                  <a:pt x="240" y="118"/>
                  <a:pt x="243" y="118"/>
                </a:cubicBezTo>
                <a:cubicBezTo>
                  <a:pt x="246" y="118"/>
                  <a:pt x="248" y="116"/>
                  <a:pt x="248" y="114"/>
                </a:cubicBezTo>
                <a:cubicBezTo>
                  <a:pt x="248" y="111"/>
                  <a:pt x="246" y="109"/>
                  <a:pt x="243" y="109"/>
                </a:cubicBezTo>
                <a:cubicBezTo>
                  <a:pt x="240" y="109"/>
                  <a:pt x="238" y="111"/>
                  <a:pt x="238" y="114"/>
                </a:cubicBezTo>
                <a:close/>
                <a:moveTo>
                  <a:pt x="248" y="87"/>
                </a:moveTo>
                <a:cubicBezTo>
                  <a:pt x="248" y="84"/>
                  <a:pt x="246" y="82"/>
                  <a:pt x="243" y="82"/>
                </a:cubicBezTo>
                <a:cubicBezTo>
                  <a:pt x="240" y="82"/>
                  <a:pt x="238" y="84"/>
                  <a:pt x="238" y="87"/>
                </a:cubicBezTo>
                <a:cubicBezTo>
                  <a:pt x="238" y="89"/>
                  <a:pt x="240" y="91"/>
                  <a:pt x="243" y="91"/>
                </a:cubicBezTo>
                <a:cubicBezTo>
                  <a:pt x="246" y="91"/>
                  <a:pt x="248" y="89"/>
                  <a:pt x="248" y="87"/>
                </a:cubicBezTo>
                <a:close/>
                <a:moveTo>
                  <a:pt x="599" y="209"/>
                </a:moveTo>
                <a:cubicBezTo>
                  <a:pt x="599" y="212"/>
                  <a:pt x="601" y="214"/>
                  <a:pt x="604" y="214"/>
                </a:cubicBezTo>
                <a:cubicBezTo>
                  <a:pt x="606" y="214"/>
                  <a:pt x="608" y="212"/>
                  <a:pt x="608" y="209"/>
                </a:cubicBezTo>
                <a:cubicBezTo>
                  <a:pt x="608" y="207"/>
                  <a:pt x="606" y="205"/>
                  <a:pt x="604" y="205"/>
                </a:cubicBezTo>
                <a:cubicBezTo>
                  <a:pt x="601" y="205"/>
                  <a:pt x="599" y="207"/>
                  <a:pt x="599" y="209"/>
                </a:cubicBezTo>
                <a:close/>
                <a:moveTo>
                  <a:pt x="107" y="137"/>
                </a:moveTo>
                <a:cubicBezTo>
                  <a:pt x="104" y="137"/>
                  <a:pt x="102" y="139"/>
                  <a:pt x="102" y="141"/>
                </a:cubicBezTo>
                <a:cubicBezTo>
                  <a:pt x="102" y="144"/>
                  <a:pt x="104" y="146"/>
                  <a:pt x="107" y="146"/>
                </a:cubicBezTo>
                <a:cubicBezTo>
                  <a:pt x="109" y="146"/>
                  <a:pt x="111" y="144"/>
                  <a:pt x="111" y="141"/>
                </a:cubicBezTo>
                <a:cubicBezTo>
                  <a:pt x="111" y="139"/>
                  <a:pt x="109" y="137"/>
                  <a:pt x="107" y="137"/>
                </a:cubicBezTo>
                <a:close/>
                <a:moveTo>
                  <a:pt x="114" y="159"/>
                </a:moveTo>
                <a:cubicBezTo>
                  <a:pt x="116" y="159"/>
                  <a:pt x="118" y="157"/>
                  <a:pt x="118" y="155"/>
                </a:cubicBezTo>
                <a:cubicBezTo>
                  <a:pt x="118" y="152"/>
                  <a:pt x="116" y="150"/>
                  <a:pt x="114" y="150"/>
                </a:cubicBezTo>
                <a:cubicBezTo>
                  <a:pt x="111" y="150"/>
                  <a:pt x="109" y="152"/>
                  <a:pt x="109" y="155"/>
                </a:cubicBezTo>
                <a:cubicBezTo>
                  <a:pt x="109" y="157"/>
                  <a:pt x="111" y="159"/>
                  <a:pt x="114" y="159"/>
                </a:cubicBezTo>
                <a:close/>
                <a:moveTo>
                  <a:pt x="515" y="37"/>
                </a:moveTo>
                <a:cubicBezTo>
                  <a:pt x="518" y="37"/>
                  <a:pt x="520" y="34"/>
                  <a:pt x="520" y="32"/>
                </a:cubicBezTo>
                <a:cubicBezTo>
                  <a:pt x="520" y="29"/>
                  <a:pt x="518" y="27"/>
                  <a:pt x="515" y="27"/>
                </a:cubicBezTo>
                <a:cubicBezTo>
                  <a:pt x="513" y="27"/>
                  <a:pt x="511" y="29"/>
                  <a:pt x="511" y="32"/>
                </a:cubicBezTo>
                <a:cubicBezTo>
                  <a:pt x="511" y="34"/>
                  <a:pt x="513" y="37"/>
                  <a:pt x="515" y="37"/>
                </a:cubicBezTo>
                <a:close/>
                <a:moveTo>
                  <a:pt x="524" y="32"/>
                </a:moveTo>
                <a:cubicBezTo>
                  <a:pt x="524" y="34"/>
                  <a:pt x="527" y="37"/>
                  <a:pt x="529" y="37"/>
                </a:cubicBezTo>
                <a:cubicBezTo>
                  <a:pt x="532" y="37"/>
                  <a:pt x="534" y="34"/>
                  <a:pt x="534" y="32"/>
                </a:cubicBezTo>
                <a:cubicBezTo>
                  <a:pt x="534" y="29"/>
                  <a:pt x="532" y="27"/>
                  <a:pt x="529" y="27"/>
                </a:cubicBezTo>
                <a:cubicBezTo>
                  <a:pt x="527" y="27"/>
                  <a:pt x="524" y="29"/>
                  <a:pt x="524" y="32"/>
                </a:cubicBezTo>
                <a:close/>
                <a:moveTo>
                  <a:pt x="536" y="41"/>
                </a:moveTo>
                <a:cubicBezTo>
                  <a:pt x="533" y="41"/>
                  <a:pt x="531" y="43"/>
                  <a:pt x="531" y="46"/>
                </a:cubicBezTo>
                <a:cubicBezTo>
                  <a:pt x="531" y="48"/>
                  <a:pt x="533" y="50"/>
                  <a:pt x="536" y="50"/>
                </a:cubicBezTo>
                <a:cubicBezTo>
                  <a:pt x="538" y="50"/>
                  <a:pt x="540" y="48"/>
                  <a:pt x="540" y="46"/>
                </a:cubicBezTo>
                <a:cubicBezTo>
                  <a:pt x="540" y="43"/>
                  <a:pt x="538" y="41"/>
                  <a:pt x="536" y="41"/>
                </a:cubicBezTo>
                <a:close/>
                <a:moveTo>
                  <a:pt x="504" y="46"/>
                </a:moveTo>
                <a:cubicBezTo>
                  <a:pt x="504" y="48"/>
                  <a:pt x="506" y="50"/>
                  <a:pt x="509" y="50"/>
                </a:cubicBezTo>
                <a:cubicBezTo>
                  <a:pt x="511" y="50"/>
                  <a:pt x="513" y="48"/>
                  <a:pt x="513" y="46"/>
                </a:cubicBezTo>
                <a:cubicBezTo>
                  <a:pt x="513" y="43"/>
                  <a:pt x="511" y="41"/>
                  <a:pt x="509" y="41"/>
                </a:cubicBezTo>
                <a:cubicBezTo>
                  <a:pt x="506" y="41"/>
                  <a:pt x="504" y="43"/>
                  <a:pt x="504" y="46"/>
                </a:cubicBezTo>
                <a:close/>
                <a:moveTo>
                  <a:pt x="125" y="141"/>
                </a:moveTo>
                <a:cubicBezTo>
                  <a:pt x="125" y="139"/>
                  <a:pt x="123" y="137"/>
                  <a:pt x="120" y="137"/>
                </a:cubicBezTo>
                <a:cubicBezTo>
                  <a:pt x="118" y="137"/>
                  <a:pt x="116" y="139"/>
                  <a:pt x="116" y="141"/>
                </a:cubicBezTo>
                <a:cubicBezTo>
                  <a:pt x="116" y="144"/>
                  <a:pt x="118" y="146"/>
                  <a:pt x="120" y="146"/>
                </a:cubicBezTo>
                <a:cubicBezTo>
                  <a:pt x="123" y="146"/>
                  <a:pt x="125" y="144"/>
                  <a:pt x="125" y="141"/>
                </a:cubicBezTo>
                <a:close/>
                <a:moveTo>
                  <a:pt x="674" y="32"/>
                </a:moveTo>
                <a:cubicBezTo>
                  <a:pt x="674" y="34"/>
                  <a:pt x="676" y="37"/>
                  <a:pt x="679" y="37"/>
                </a:cubicBezTo>
                <a:cubicBezTo>
                  <a:pt x="681" y="37"/>
                  <a:pt x="683" y="34"/>
                  <a:pt x="683" y="32"/>
                </a:cubicBezTo>
                <a:cubicBezTo>
                  <a:pt x="683" y="29"/>
                  <a:pt x="681" y="27"/>
                  <a:pt x="679" y="27"/>
                </a:cubicBezTo>
                <a:cubicBezTo>
                  <a:pt x="676" y="27"/>
                  <a:pt x="674" y="29"/>
                  <a:pt x="674" y="32"/>
                </a:cubicBezTo>
                <a:close/>
                <a:moveTo>
                  <a:pt x="715" y="114"/>
                </a:moveTo>
                <a:cubicBezTo>
                  <a:pt x="715" y="116"/>
                  <a:pt x="717" y="118"/>
                  <a:pt x="720" y="118"/>
                </a:cubicBezTo>
                <a:cubicBezTo>
                  <a:pt x="722" y="118"/>
                  <a:pt x="724" y="116"/>
                  <a:pt x="724" y="114"/>
                </a:cubicBezTo>
                <a:cubicBezTo>
                  <a:pt x="724" y="111"/>
                  <a:pt x="722" y="109"/>
                  <a:pt x="720" y="109"/>
                </a:cubicBezTo>
                <a:cubicBezTo>
                  <a:pt x="717" y="109"/>
                  <a:pt x="715" y="111"/>
                  <a:pt x="715" y="114"/>
                </a:cubicBezTo>
                <a:close/>
                <a:moveTo>
                  <a:pt x="727" y="105"/>
                </a:moveTo>
                <a:cubicBezTo>
                  <a:pt x="729" y="105"/>
                  <a:pt x="731" y="103"/>
                  <a:pt x="731" y="100"/>
                </a:cubicBezTo>
                <a:cubicBezTo>
                  <a:pt x="731" y="98"/>
                  <a:pt x="729" y="96"/>
                  <a:pt x="727" y="96"/>
                </a:cubicBezTo>
                <a:cubicBezTo>
                  <a:pt x="724" y="96"/>
                  <a:pt x="722" y="98"/>
                  <a:pt x="722" y="100"/>
                </a:cubicBezTo>
                <a:cubicBezTo>
                  <a:pt x="722" y="103"/>
                  <a:pt x="724" y="105"/>
                  <a:pt x="727" y="105"/>
                </a:cubicBezTo>
                <a:close/>
                <a:moveTo>
                  <a:pt x="708" y="100"/>
                </a:moveTo>
                <a:cubicBezTo>
                  <a:pt x="708" y="103"/>
                  <a:pt x="710" y="105"/>
                  <a:pt x="713" y="105"/>
                </a:cubicBezTo>
                <a:cubicBezTo>
                  <a:pt x="715" y="105"/>
                  <a:pt x="717" y="103"/>
                  <a:pt x="717" y="100"/>
                </a:cubicBezTo>
                <a:cubicBezTo>
                  <a:pt x="717" y="98"/>
                  <a:pt x="715" y="96"/>
                  <a:pt x="713" y="96"/>
                </a:cubicBezTo>
                <a:cubicBezTo>
                  <a:pt x="710" y="96"/>
                  <a:pt x="708" y="98"/>
                  <a:pt x="708" y="100"/>
                </a:cubicBezTo>
                <a:close/>
                <a:moveTo>
                  <a:pt x="699" y="23"/>
                </a:moveTo>
                <a:cubicBezTo>
                  <a:pt x="702" y="23"/>
                  <a:pt x="704" y="21"/>
                  <a:pt x="704" y="18"/>
                </a:cubicBezTo>
                <a:cubicBezTo>
                  <a:pt x="704" y="16"/>
                  <a:pt x="702" y="14"/>
                  <a:pt x="699" y="14"/>
                </a:cubicBezTo>
                <a:cubicBezTo>
                  <a:pt x="697" y="14"/>
                  <a:pt x="695" y="16"/>
                  <a:pt x="695" y="18"/>
                </a:cubicBezTo>
                <a:cubicBezTo>
                  <a:pt x="695" y="21"/>
                  <a:pt x="697" y="23"/>
                  <a:pt x="699" y="23"/>
                </a:cubicBezTo>
                <a:close/>
                <a:moveTo>
                  <a:pt x="729" y="114"/>
                </a:moveTo>
                <a:cubicBezTo>
                  <a:pt x="729" y="116"/>
                  <a:pt x="731" y="118"/>
                  <a:pt x="733" y="118"/>
                </a:cubicBezTo>
                <a:cubicBezTo>
                  <a:pt x="736" y="118"/>
                  <a:pt x="738" y="116"/>
                  <a:pt x="738" y="114"/>
                </a:cubicBezTo>
                <a:cubicBezTo>
                  <a:pt x="738" y="111"/>
                  <a:pt x="736" y="109"/>
                  <a:pt x="733" y="109"/>
                </a:cubicBezTo>
                <a:cubicBezTo>
                  <a:pt x="731" y="109"/>
                  <a:pt x="729" y="111"/>
                  <a:pt x="729" y="114"/>
                </a:cubicBezTo>
                <a:close/>
                <a:moveTo>
                  <a:pt x="702" y="87"/>
                </a:moveTo>
                <a:cubicBezTo>
                  <a:pt x="702" y="89"/>
                  <a:pt x="704" y="91"/>
                  <a:pt x="706" y="91"/>
                </a:cubicBezTo>
                <a:cubicBezTo>
                  <a:pt x="709" y="91"/>
                  <a:pt x="711" y="89"/>
                  <a:pt x="711" y="87"/>
                </a:cubicBezTo>
                <a:cubicBezTo>
                  <a:pt x="711" y="84"/>
                  <a:pt x="709" y="82"/>
                  <a:pt x="706" y="82"/>
                </a:cubicBezTo>
                <a:cubicBezTo>
                  <a:pt x="704" y="82"/>
                  <a:pt x="702" y="84"/>
                  <a:pt x="702" y="87"/>
                </a:cubicBezTo>
                <a:close/>
                <a:moveTo>
                  <a:pt x="740" y="105"/>
                </a:moveTo>
                <a:cubicBezTo>
                  <a:pt x="743" y="105"/>
                  <a:pt x="745" y="103"/>
                  <a:pt x="745" y="100"/>
                </a:cubicBezTo>
                <a:cubicBezTo>
                  <a:pt x="745" y="98"/>
                  <a:pt x="743" y="96"/>
                  <a:pt x="740" y="96"/>
                </a:cubicBezTo>
                <a:cubicBezTo>
                  <a:pt x="738" y="96"/>
                  <a:pt x="736" y="98"/>
                  <a:pt x="736" y="100"/>
                </a:cubicBezTo>
                <a:cubicBezTo>
                  <a:pt x="736" y="103"/>
                  <a:pt x="738" y="105"/>
                  <a:pt x="740" y="105"/>
                </a:cubicBezTo>
                <a:close/>
                <a:moveTo>
                  <a:pt x="767" y="105"/>
                </a:moveTo>
                <a:cubicBezTo>
                  <a:pt x="770" y="105"/>
                  <a:pt x="772" y="103"/>
                  <a:pt x="772" y="100"/>
                </a:cubicBezTo>
                <a:cubicBezTo>
                  <a:pt x="772" y="98"/>
                  <a:pt x="770" y="96"/>
                  <a:pt x="767" y="96"/>
                </a:cubicBezTo>
                <a:cubicBezTo>
                  <a:pt x="765" y="96"/>
                  <a:pt x="763" y="98"/>
                  <a:pt x="763" y="100"/>
                </a:cubicBezTo>
                <a:cubicBezTo>
                  <a:pt x="763" y="103"/>
                  <a:pt x="765" y="105"/>
                  <a:pt x="767" y="105"/>
                </a:cubicBezTo>
                <a:close/>
                <a:moveTo>
                  <a:pt x="756" y="114"/>
                </a:moveTo>
                <a:cubicBezTo>
                  <a:pt x="756" y="116"/>
                  <a:pt x="758" y="118"/>
                  <a:pt x="761" y="118"/>
                </a:cubicBezTo>
                <a:cubicBezTo>
                  <a:pt x="763" y="118"/>
                  <a:pt x="765" y="116"/>
                  <a:pt x="765" y="114"/>
                </a:cubicBezTo>
                <a:cubicBezTo>
                  <a:pt x="765" y="111"/>
                  <a:pt x="763" y="109"/>
                  <a:pt x="761" y="109"/>
                </a:cubicBezTo>
                <a:cubicBezTo>
                  <a:pt x="758" y="109"/>
                  <a:pt x="756" y="111"/>
                  <a:pt x="756" y="114"/>
                </a:cubicBezTo>
                <a:close/>
                <a:moveTo>
                  <a:pt x="688" y="32"/>
                </a:moveTo>
                <a:cubicBezTo>
                  <a:pt x="688" y="34"/>
                  <a:pt x="690" y="37"/>
                  <a:pt x="692" y="37"/>
                </a:cubicBezTo>
                <a:cubicBezTo>
                  <a:pt x="695" y="37"/>
                  <a:pt x="697" y="34"/>
                  <a:pt x="697" y="32"/>
                </a:cubicBezTo>
                <a:cubicBezTo>
                  <a:pt x="697" y="29"/>
                  <a:pt x="695" y="27"/>
                  <a:pt x="692" y="27"/>
                </a:cubicBezTo>
                <a:cubicBezTo>
                  <a:pt x="690" y="27"/>
                  <a:pt x="688" y="29"/>
                  <a:pt x="688" y="32"/>
                </a:cubicBezTo>
                <a:close/>
                <a:moveTo>
                  <a:pt x="767" y="23"/>
                </a:moveTo>
                <a:cubicBezTo>
                  <a:pt x="770" y="23"/>
                  <a:pt x="772" y="21"/>
                  <a:pt x="772" y="18"/>
                </a:cubicBezTo>
                <a:cubicBezTo>
                  <a:pt x="772" y="16"/>
                  <a:pt x="770" y="14"/>
                  <a:pt x="767" y="14"/>
                </a:cubicBezTo>
                <a:cubicBezTo>
                  <a:pt x="765" y="14"/>
                  <a:pt x="763" y="16"/>
                  <a:pt x="763" y="18"/>
                </a:cubicBezTo>
                <a:cubicBezTo>
                  <a:pt x="763" y="21"/>
                  <a:pt x="765" y="23"/>
                  <a:pt x="767" y="23"/>
                </a:cubicBezTo>
                <a:close/>
                <a:moveTo>
                  <a:pt x="754" y="105"/>
                </a:moveTo>
                <a:cubicBezTo>
                  <a:pt x="756" y="105"/>
                  <a:pt x="758" y="103"/>
                  <a:pt x="758" y="100"/>
                </a:cubicBezTo>
                <a:cubicBezTo>
                  <a:pt x="758" y="98"/>
                  <a:pt x="756" y="96"/>
                  <a:pt x="754" y="96"/>
                </a:cubicBezTo>
                <a:cubicBezTo>
                  <a:pt x="751" y="96"/>
                  <a:pt x="749" y="98"/>
                  <a:pt x="749" y="100"/>
                </a:cubicBezTo>
                <a:cubicBezTo>
                  <a:pt x="749" y="103"/>
                  <a:pt x="751" y="105"/>
                  <a:pt x="754" y="105"/>
                </a:cubicBezTo>
                <a:close/>
                <a:moveTo>
                  <a:pt x="742" y="114"/>
                </a:moveTo>
                <a:cubicBezTo>
                  <a:pt x="742" y="116"/>
                  <a:pt x="744" y="118"/>
                  <a:pt x="747" y="118"/>
                </a:cubicBezTo>
                <a:cubicBezTo>
                  <a:pt x="749" y="118"/>
                  <a:pt x="751" y="116"/>
                  <a:pt x="751" y="114"/>
                </a:cubicBezTo>
                <a:cubicBezTo>
                  <a:pt x="751" y="111"/>
                  <a:pt x="749" y="109"/>
                  <a:pt x="747" y="109"/>
                </a:cubicBezTo>
                <a:cubicBezTo>
                  <a:pt x="744" y="109"/>
                  <a:pt x="742" y="111"/>
                  <a:pt x="742" y="114"/>
                </a:cubicBezTo>
                <a:close/>
                <a:moveTo>
                  <a:pt x="652" y="37"/>
                </a:moveTo>
                <a:cubicBezTo>
                  <a:pt x="654" y="37"/>
                  <a:pt x="656" y="34"/>
                  <a:pt x="656" y="32"/>
                </a:cubicBezTo>
                <a:cubicBezTo>
                  <a:pt x="656" y="29"/>
                  <a:pt x="654" y="27"/>
                  <a:pt x="652" y="27"/>
                </a:cubicBezTo>
                <a:cubicBezTo>
                  <a:pt x="649" y="27"/>
                  <a:pt x="647" y="29"/>
                  <a:pt x="647" y="32"/>
                </a:cubicBezTo>
                <a:cubicBezTo>
                  <a:pt x="647" y="34"/>
                  <a:pt x="649" y="37"/>
                  <a:pt x="652" y="37"/>
                </a:cubicBezTo>
                <a:close/>
                <a:moveTo>
                  <a:pt x="631" y="159"/>
                </a:moveTo>
                <a:cubicBezTo>
                  <a:pt x="634" y="159"/>
                  <a:pt x="636" y="157"/>
                  <a:pt x="636" y="155"/>
                </a:cubicBezTo>
                <a:cubicBezTo>
                  <a:pt x="636" y="152"/>
                  <a:pt x="634" y="150"/>
                  <a:pt x="631" y="150"/>
                </a:cubicBezTo>
                <a:cubicBezTo>
                  <a:pt x="629" y="150"/>
                  <a:pt x="627" y="152"/>
                  <a:pt x="627" y="155"/>
                </a:cubicBezTo>
                <a:cubicBezTo>
                  <a:pt x="627" y="157"/>
                  <a:pt x="629" y="159"/>
                  <a:pt x="631" y="159"/>
                </a:cubicBezTo>
                <a:close/>
                <a:moveTo>
                  <a:pt x="686" y="23"/>
                </a:moveTo>
                <a:cubicBezTo>
                  <a:pt x="688" y="23"/>
                  <a:pt x="690" y="21"/>
                  <a:pt x="690" y="18"/>
                </a:cubicBezTo>
                <a:cubicBezTo>
                  <a:pt x="690" y="16"/>
                  <a:pt x="688" y="14"/>
                  <a:pt x="686" y="14"/>
                </a:cubicBezTo>
                <a:cubicBezTo>
                  <a:pt x="683" y="14"/>
                  <a:pt x="681" y="16"/>
                  <a:pt x="681" y="18"/>
                </a:cubicBezTo>
                <a:cubicBezTo>
                  <a:pt x="681" y="21"/>
                  <a:pt x="683" y="23"/>
                  <a:pt x="686" y="23"/>
                </a:cubicBezTo>
                <a:close/>
                <a:moveTo>
                  <a:pt x="638" y="146"/>
                </a:moveTo>
                <a:cubicBezTo>
                  <a:pt x="640" y="146"/>
                  <a:pt x="643" y="144"/>
                  <a:pt x="643" y="141"/>
                </a:cubicBezTo>
                <a:cubicBezTo>
                  <a:pt x="643" y="139"/>
                  <a:pt x="640" y="137"/>
                  <a:pt x="638" y="137"/>
                </a:cubicBezTo>
                <a:cubicBezTo>
                  <a:pt x="635" y="137"/>
                  <a:pt x="633" y="139"/>
                  <a:pt x="633" y="141"/>
                </a:cubicBezTo>
                <a:cubicBezTo>
                  <a:pt x="633" y="144"/>
                  <a:pt x="635" y="146"/>
                  <a:pt x="638" y="146"/>
                </a:cubicBezTo>
                <a:close/>
                <a:moveTo>
                  <a:pt x="618" y="214"/>
                </a:moveTo>
                <a:cubicBezTo>
                  <a:pt x="620" y="214"/>
                  <a:pt x="622" y="212"/>
                  <a:pt x="622" y="209"/>
                </a:cubicBezTo>
                <a:cubicBezTo>
                  <a:pt x="622" y="207"/>
                  <a:pt x="620" y="205"/>
                  <a:pt x="618" y="205"/>
                </a:cubicBezTo>
                <a:cubicBezTo>
                  <a:pt x="615" y="205"/>
                  <a:pt x="613" y="207"/>
                  <a:pt x="613" y="209"/>
                </a:cubicBezTo>
                <a:cubicBezTo>
                  <a:pt x="613" y="212"/>
                  <a:pt x="615" y="214"/>
                  <a:pt x="618" y="214"/>
                </a:cubicBezTo>
                <a:close/>
                <a:moveTo>
                  <a:pt x="645" y="132"/>
                </a:moveTo>
                <a:cubicBezTo>
                  <a:pt x="647" y="132"/>
                  <a:pt x="649" y="130"/>
                  <a:pt x="649" y="127"/>
                </a:cubicBezTo>
                <a:cubicBezTo>
                  <a:pt x="649" y="125"/>
                  <a:pt x="647" y="123"/>
                  <a:pt x="645" y="123"/>
                </a:cubicBezTo>
                <a:cubicBezTo>
                  <a:pt x="642" y="123"/>
                  <a:pt x="640" y="125"/>
                  <a:pt x="640" y="127"/>
                </a:cubicBezTo>
                <a:cubicBezTo>
                  <a:pt x="640" y="130"/>
                  <a:pt x="642" y="132"/>
                  <a:pt x="645" y="132"/>
                </a:cubicBezTo>
                <a:close/>
                <a:moveTo>
                  <a:pt x="624" y="200"/>
                </a:moveTo>
                <a:cubicBezTo>
                  <a:pt x="627" y="200"/>
                  <a:pt x="629" y="198"/>
                  <a:pt x="629" y="196"/>
                </a:cubicBezTo>
                <a:cubicBezTo>
                  <a:pt x="629" y="193"/>
                  <a:pt x="627" y="191"/>
                  <a:pt x="624" y="191"/>
                </a:cubicBezTo>
                <a:cubicBezTo>
                  <a:pt x="622" y="191"/>
                  <a:pt x="620" y="193"/>
                  <a:pt x="620" y="196"/>
                </a:cubicBezTo>
                <a:cubicBezTo>
                  <a:pt x="620" y="198"/>
                  <a:pt x="622" y="200"/>
                  <a:pt x="624" y="200"/>
                </a:cubicBezTo>
                <a:close/>
                <a:moveTo>
                  <a:pt x="631" y="187"/>
                </a:moveTo>
                <a:cubicBezTo>
                  <a:pt x="634" y="187"/>
                  <a:pt x="636" y="185"/>
                  <a:pt x="636" y="182"/>
                </a:cubicBezTo>
                <a:cubicBezTo>
                  <a:pt x="636" y="179"/>
                  <a:pt x="634" y="177"/>
                  <a:pt x="631" y="177"/>
                </a:cubicBezTo>
                <a:cubicBezTo>
                  <a:pt x="629" y="177"/>
                  <a:pt x="627" y="179"/>
                  <a:pt x="627" y="182"/>
                </a:cubicBezTo>
                <a:cubicBezTo>
                  <a:pt x="627" y="185"/>
                  <a:pt x="629" y="187"/>
                  <a:pt x="631" y="187"/>
                </a:cubicBezTo>
                <a:close/>
                <a:moveTo>
                  <a:pt x="672" y="23"/>
                </a:moveTo>
                <a:cubicBezTo>
                  <a:pt x="675" y="23"/>
                  <a:pt x="677" y="21"/>
                  <a:pt x="677" y="18"/>
                </a:cubicBezTo>
                <a:cubicBezTo>
                  <a:pt x="677" y="16"/>
                  <a:pt x="675" y="14"/>
                  <a:pt x="672" y="14"/>
                </a:cubicBezTo>
                <a:cubicBezTo>
                  <a:pt x="670" y="14"/>
                  <a:pt x="667" y="16"/>
                  <a:pt x="667" y="18"/>
                </a:cubicBezTo>
                <a:cubicBezTo>
                  <a:pt x="667" y="21"/>
                  <a:pt x="670" y="23"/>
                  <a:pt x="672" y="23"/>
                </a:cubicBezTo>
                <a:close/>
                <a:moveTo>
                  <a:pt x="450" y="73"/>
                </a:moveTo>
                <a:cubicBezTo>
                  <a:pt x="450" y="75"/>
                  <a:pt x="452" y="77"/>
                  <a:pt x="454" y="77"/>
                </a:cubicBezTo>
                <a:cubicBezTo>
                  <a:pt x="457" y="77"/>
                  <a:pt x="459" y="75"/>
                  <a:pt x="459" y="73"/>
                </a:cubicBezTo>
                <a:cubicBezTo>
                  <a:pt x="459" y="70"/>
                  <a:pt x="457" y="68"/>
                  <a:pt x="454" y="68"/>
                </a:cubicBezTo>
                <a:cubicBezTo>
                  <a:pt x="452" y="68"/>
                  <a:pt x="450" y="70"/>
                  <a:pt x="450" y="73"/>
                </a:cubicBezTo>
                <a:close/>
                <a:moveTo>
                  <a:pt x="665" y="37"/>
                </a:moveTo>
                <a:cubicBezTo>
                  <a:pt x="668" y="37"/>
                  <a:pt x="670" y="34"/>
                  <a:pt x="670" y="32"/>
                </a:cubicBezTo>
                <a:cubicBezTo>
                  <a:pt x="670" y="29"/>
                  <a:pt x="668" y="27"/>
                  <a:pt x="665" y="27"/>
                </a:cubicBezTo>
                <a:cubicBezTo>
                  <a:pt x="663" y="27"/>
                  <a:pt x="661" y="29"/>
                  <a:pt x="661" y="32"/>
                </a:cubicBezTo>
                <a:cubicBezTo>
                  <a:pt x="661" y="34"/>
                  <a:pt x="663" y="37"/>
                  <a:pt x="665" y="37"/>
                </a:cubicBezTo>
                <a:close/>
                <a:moveTo>
                  <a:pt x="606" y="223"/>
                </a:moveTo>
                <a:cubicBezTo>
                  <a:pt x="606" y="225"/>
                  <a:pt x="608" y="227"/>
                  <a:pt x="611" y="227"/>
                </a:cubicBezTo>
                <a:cubicBezTo>
                  <a:pt x="613" y="227"/>
                  <a:pt x="615" y="225"/>
                  <a:pt x="615" y="223"/>
                </a:cubicBezTo>
                <a:cubicBezTo>
                  <a:pt x="615" y="220"/>
                  <a:pt x="613" y="218"/>
                  <a:pt x="611" y="218"/>
                </a:cubicBezTo>
                <a:cubicBezTo>
                  <a:pt x="608" y="218"/>
                  <a:pt x="606" y="220"/>
                  <a:pt x="606" y="223"/>
                </a:cubicBezTo>
                <a:close/>
                <a:moveTo>
                  <a:pt x="654" y="46"/>
                </a:moveTo>
                <a:cubicBezTo>
                  <a:pt x="654" y="48"/>
                  <a:pt x="656" y="50"/>
                  <a:pt x="658" y="50"/>
                </a:cubicBezTo>
                <a:cubicBezTo>
                  <a:pt x="661" y="50"/>
                  <a:pt x="663" y="48"/>
                  <a:pt x="663" y="46"/>
                </a:cubicBezTo>
                <a:cubicBezTo>
                  <a:pt x="663" y="43"/>
                  <a:pt x="661" y="41"/>
                  <a:pt x="658" y="41"/>
                </a:cubicBezTo>
                <a:cubicBezTo>
                  <a:pt x="656" y="41"/>
                  <a:pt x="654" y="43"/>
                  <a:pt x="654" y="46"/>
                </a:cubicBezTo>
                <a:close/>
                <a:moveTo>
                  <a:pt x="652" y="118"/>
                </a:moveTo>
                <a:cubicBezTo>
                  <a:pt x="654" y="118"/>
                  <a:pt x="656" y="116"/>
                  <a:pt x="656" y="114"/>
                </a:cubicBezTo>
                <a:cubicBezTo>
                  <a:pt x="656" y="111"/>
                  <a:pt x="654" y="109"/>
                  <a:pt x="652" y="109"/>
                </a:cubicBezTo>
                <a:cubicBezTo>
                  <a:pt x="649" y="109"/>
                  <a:pt x="647" y="111"/>
                  <a:pt x="647" y="114"/>
                </a:cubicBezTo>
                <a:cubicBezTo>
                  <a:pt x="647" y="116"/>
                  <a:pt x="649" y="118"/>
                  <a:pt x="652" y="118"/>
                </a:cubicBezTo>
                <a:close/>
                <a:moveTo>
                  <a:pt x="549" y="132"/>
                </a:moveTo>
                <a:cubicBezTo>
                  <a:pt x="552" y="132"/>
                  <a:pt x="554" y="130"/>
                  <a:pt x="554" y="127"/>
                </a:cubicBezTo>
                <a:cubicBezTo>
                  <a:pt x="554" y="125"/>
                  <a:pt x="552" y="123"/>
                  <a:pt x="549" y="123"/>
                </a:cubicBezTo>
                <a:cubicBezTo>
                  <a:pt x="547" y="123"/>
                  <a:pt x="545" y="125"/>
                  <a:pt x="545" y="127"/>
                </a:cubicBezTo>
                <a:cubicBezTo>
                  <a:pt x="545" y="130"/>
                  <a:pt x="547" y="132"/>
                  <a:pt x="549" y="132"/>
                </a:cubicBezTo>
                <a:close/>
                <a:moveTo>
                  <a:pt x="400" y="423"/>
                </a:moveTo>
                <a:cubicBezTo>
                  <a:pt x="397" y="423"/>
                  <a:pt x="395" y="425"/>
                  <a:pt x="395" y="428"/>
                </a:cubicBezTo>
                <a:cubicBezTo>
                  <a:pt x="395" y="430"/>
                  <a:pt x="397" y="432"/>
                  <a:pt x="400" y="432"/>
                </a:cubicBezTo>
                <a:cubicBezTo>
                  <a:pt x="402" y="432"/>
                  <a:pt x="404" y="430"/>
                  <a:pt x="404" y="428"/>
                </a:cubicBezTo>
                <a:cubicBezTo>
                  <a:pt x="404" y="425"/>
                  <a:pt x="402" y="423"/>
                  <a:pt x="400" y="423"/>
                </a:cubicBezTo>
                <a:close/>
                <a:moveTo>
                  <a:pt x="409" y="428"/>
                </a:moveTo>
                <a:cubicBezTo>
                  <a:pt x="409" y="430"/>
                  <a:pt x="411" y="432"/>
                  <a:pt x="413" y="432"/>
                </a:cubicBezTo>
                <a:cubicBezTo>
                  <a:pt x="416" y="432"/>
                  <a:pt x="418" y="430"/>
                  <a:pt x="418" y="428"/>
                </a:cubicBezTo>
                <a:cubicBezTo>
                  <a:pt x="418" y="425"/>
                  <a:pt x="416" y="423"/>
                  <a:pt x="413" y="423"/>
                </a:cubicBezTo>
                <a:cubicBezTo>
                  <a:pt x="411" y="423"/>
                  <a:pt x="409" y="425"/>
                  <a:pt x="409" y="428"/>
                </a:cubicBezTo>
                <a:close/>
                <a:moveTo>
                  <a:pt x="402" y="441"/>
                </a:moveTo>
                <a:cubicBezTo>
                  <a:pt x="402" y="444"/>
                  <a:pt x="404" y="446"/>
                  <a:pt x="406" y="446"/>
                </a:cubicBezTo>
                <a:cubicBezTo>
                  <a:pt x="409" y="446"/>
                  <a:pt x="411" y="444"/>
                  <a:pt x="411" y="441"/>
                </a:cubicBezTo>
                <a:cubicBezTo>
                  <a:pt x="411" y="439"/>
                  <a:pt x="409" y="437"/>
                  <a:pt x="406" y="437"/>
                </a:cubicBezTo>
                <a:cubicBezTo>
                  <a:pt x="404" y="437"/>
                  <a:pt x="402" y="439"/>
                  <a:pt x="402" y="441"/>
                </a:cubicBezTo>
                <a:close/>
                <a:moveTo>
                  <a:pt x="388" y="441"/>
                </a:moveTo>
                <a:cubicBezTo>
                  <a:pt x="388" y="444"/>
                  <a:pt x="390" y="446"/>
                  <a:pt x="393" y="446"/>
                </a:cubicBezTo>
                <a:cubicBezTo>
                  <a:pt x="395" y="446"/>
                  <a:pt x="397" y="444"/>
                  <a:pt x="397" y="441"/>
                </a:cubicBezTo>
                <a:cubicBezTo>
                  <a:pt x="397" y="439"/>
                  <a:pt x="395" y="437"/>
                  <a:pt x="393" y="437"/>
                </a:cubicBezTo>
                <a:cubicBezTo>
                  <a:pt x="390" y="437"/>
                  <a:pt x="388" y="439"/>
                  <a:pt x="388" y="441"/>
                </a:cubicBezTo>
                <a:close/>
                <a:moveTo>
                  <a:pt x="375" y="441"/>
                </a:moveTo>
                <a:cubicBezTo>
                  <a:pt x="375" y="444"/>
                  <a:pt x="377" y="446"/>
                  <a:pt x="379" y="446"/>
                </a:cubicBezTo>
                <a:cubicBezTo>
                  <a:pt x="382" y="446"/>
                  <a:pt x="384" y="444"/>
                  <a:pt x="384" y="441"/>
                </a:cubicBezTo>
                <a:cubicBezTo>
                  <a:pt x="384" y="439"/>
                  <a:pt x="382" y="437"/>
                  <a:pt x="379" y="437"/>
                </a:cubicBezTo>
                <a:cubicBezTo>
                  <a:pt x="377" y="437"/>
                  <a:pt x="375" y="439"/>
                  <a:pt x="375" y="441"/>
                </a:cubicBezTo>
                <a:close/>
                <a:moveTo>
                  <a:pt x="372" y="423"/>
                </a:moveTo>
                <a:cubicBezTo>
                  <a:pt x="370" y="423"/>
                  <a:pt x="368" y="425"/>
                  <a:pt x="368" y="428"/>
                </a:cubicBezTo>
                <a:cubicBezTo>
                  <a:pt x="368" y="430"/>
                  <a:pt x="370" y="432"/>
                  <a:pt x="372" y="432"/>
                </a:cubicBezTo>
                <a:cubicBezTo>
                  <a:pt x="375" y="432"/>
                  <a:pt x="377" y="430"/>
                  <a:pt x="377" y="428"/>
                </a:cubicBezTo>
                <a:cubicBezTo>
                  <a:pt x="377" y="425"/>
                  <a:pt x="375" y="423"/>
                  <a:pt x="372" y="423"/>
                </a:cubicBezTo>
                <a:close/>
                <a:moveTo>
                  <a:pt x="386" y="423"/>
                </a:moveTo>
                <a:cubicBezTo>
                  <a:pt x="384" y="423"/>
                  <a:pt x="381" y="425"/>
                  <a:pt x="381" y="428"/>
                </a:cubicBezTo>
                <a:cubicBezTo>
                  <a:pt x="381" y="430"/>
                  <a:pt x="384" y="432"/>
                  <a:pt x="386" y="432"/>
                </a:cubicBezTo>
                <a:cubicBezTo>
                  <a:pt x="389" y="432"/>
                  <a:pt x="391" y="430"/>
                  <a:pt x="391" y="428"/>
                </a:cubicBezTo>
                <a:cubicBezTo>
                  <a:pt x="391" y="425"/>
                  <a:pt x="389" y="423"/>
                  <a:pt x="386" y="423"/>
                </a:cubicBezTo>
                <a:close/>
                <a:moveTo>
                  <a:pt x="425" y="441"/>
                </a:moveTo>
                <a:cubicBezTo>
                  <a:pt x="425" y="439"/>
                  <a:pt x="423" y="437"/>
                  <a:pt x="420" y="437"/>
                </a:cubicBezTo>
                <a:cubicBezTo>
                  <a:pt x="418" y="437"/>
                  <a:pt x="416" y="439"/>
                  <a:pt x="416" y="441"/>
                </a:cubicBezTo>
                <a:cubicBezTo>
                  <a:pt x="416" y="444"/>
                  <a:pt x="418" y="446"/>
                  <a:pt x="420" y="446"/>
                </a:cubicBezTo>
                <a:cubicBezTo>
                  <a:pt x="423" y="446"/>
                  <a:pt x="425" y="444"/>
                  <a:pt x="425" y="441"/>
                </a:cubicBezTo>
                <a:close/>
                <a:moveTo>
                  <a:pt x="391" y="482"/>
                </a:moveTo>
                <a:cubicBezTo>
                  <a:pt x="391" y="480"/>
                  <a:pt x="389" y="478"/>
                  <a:pt x="386" y="478"/>
                </a:cubicBezTo>
                <a:cubicBezTo>
                  <a:pt x="384" y="478"/>
                  <a:pt x="381" y="480"/>
                  <a:pt x="381" y="482"/>
                </a:cubicBezTo>
                <a:cubicBezTo>
                  <a:pt x="381" y="485"/>
                  <a:pt x="384" y="487"/>
                  <a:pt x="386" y="487"/>
                </a:cubicBezTo>
                <a:cubicBezTo>
                  <a:pt x="389" y="487"/>
                  <a:pt x="391" y="485"/>
                  <a:pt x="391" y="482"/>
                </a:cubicBezTo>
                <a:close/>
                <a:moveTo>
                  <a:pt x="404" y="455"/>
                </a:moveTo>
                <a:cubicBezTo>
                  <a:pt x="404" y="452"/>
                  <a:pt x="402" y="450"/>
                  <a:pt x="400" y="450"/>
                </a:cubicBezTo>
                <a:cubicBezTo>
                  <a:pt x="397" y="450"/>
                  <a:pt x="395" y="452"/>
                  <a:pt x="395" y="455"/>
                </a:cubicBezTo>
                <a:cubicBezTo>
                  <a:pt x="395" y="457"/>
                  <a:pt x="397" y="459"/>
                  <a:pt x="400" y="459"/>
                </a:cubicBezTo>
                <a:cubicBezTo>
                  <a:pt x="402" y="459"/>
                  <a:pt x="404" y="457"/>
                  <a:pt x="404" y="455"/>
                </a:cubicBezTo>
                <a:close/>
                <a:moveTo>
                  <a:pt x="397" y="468"/>
                </a:moveTo>
                <a:cubicBezTo>
                  <a:pt x="397" y="466"/>
                  <a:pt x="395" y="464"/>
                  <a:pt x="393" y="464"/>
                </a:cubicBezTo>
                <a:cubicBezTo>
                  <a:pt x="390" y="464"/>
                  <a:pt x="388" y="466"/>
                  <a:pt x="388" y="468"/>
                </a:cubicBezTo>
                <a:cubicBezTo>
                  <a:pt x="388" y="471"/>
                  <a:pt x="390" y="473"/>
                  <a:pt x="393" y="473"/>
                </a:cubicBezTo>
                <a:cubicBezTo>
                  <a:pt x="395" y="473"/>
                  <a:pt x="397" y="471"/>
                  <a:pt x="397" y="468"/>
                </a:cubicBezTo>
                <a:close/>
                <a:moveTo>
                  <a:pt x="406" y="473"/>
                </a:moveTo>
                <a:cubicBezTo>
                  <a:pt x="409" y="473"/>
                  <a:pt x="411" y="471"/>
                  <a:pt x="411" y="468"/>
                </a:cubicBezTo>
                <a:cubicBezTo>
                  <a:pt x="411" y="466"/>
                  <a:pt x="409" y="464"/>
                  <a:pt x="406" y="464"/>
                </a:cubicBezTo>
                <a:cubicBezTo>
                  <a:pt x="404" y="464"/>
                  <a:pt x="402" y="466"/>
                  <a:pt x="402" y="468"/>
                </a:cubicBezTo>
                <a:cubicBezTo>
                  <a:pt x="402" y="471"/>
                  <a:pt x="404" y="473"/>
                  <a:pt x="406" y="473"/>
                </a:cubicBezTo>
                <a:close/>
                <a:moveTo>
                  <a:pt x="418" y="455"/>
                </a:moveTo>
                <a:cubicBezTo>
                  <a:pt x="418" y="452"/>
                  <a:pt x="416" y="450"/>
                  <a:pt x="413" y="450"/>
                </a:cubicBezTo>
                <a:cubicBezTo>
                  <a:pt x="411" y="450"/>
                  <a:pt x="409" y="452"/>
                  <a:pt x="409" y="455"/>
                </a:cubicBezTo>
                <a:cubicBezTo>
                  <a:pt x="409" y="457"/>
                  <a:pt x="411" y="459"/>
                  <a:pt x="413" y="459"/>
                </a:cubicBezTo>
                <a:cubicBezTo>
                  <a:pt x="416" y="459"/>
                  <a:pt x="418" y="457"/>
                  <a:pt x="418" y="455"/>
                </a:cubicBezTo>
                <a:close/>
                <a:moveTo>
                  <a:pt x="359" y="232"/>
                </a:moveTo>
                <a:cubicBezTo>
                  <a:pt x="356" y="232"/>
                  <a:pt x="354" y="234"/>
                  <a:pt x="354" y="237"/>
                </a:cubicBezTo>
                <a:cubicBezTo>
                  <a:pt x="354" y="239"/>
                  <a:pt x="356" y="241"/>
                  <a:pt x="359" y="241"/>
                </a:cubicBezTo>
                <a:cubicBezTo>
                  <a:pt x="361" y="241"/>
                  <a:pt x="363" y="239"/>
                  <a:pt x="363" y="237"/>
                </a:cubicBezTo>
                <a:cubicBezTo>
                  <a:pt x="363" y="234"/>
                  <a:pt x="361" y="232"/>
                  <a:pt x="359" y="232"/>
                </a:cubicBezTo>
                <a:close/>
                <a:moveTo>
                  <a:pt x="325" y="255"/>
                </a:moveTo>
                <a:cubicBezTo>
                  <a:pt x="327" y="255"/>
                  <a:pt x="329" y="253"/>
                  <a:pt x="329" y="250"/>
                </a:cubicBezTo>
                <a:cubicBezTo>
                  <a:pt x="329" y="248"/>
                  <a:pt x="327" y="246"/>
                  <a:pt x="325" y="246"/>
                </a:cubicBezTo>
                <a:cubicBezTo>
                  <a:pt x="322" y="246"/>
                  <a:pt x="320" y="248"/>
                  <a:pt x="320" y="250"/>
                </a:cubicBezTo>
                <a:cubicBezTo>
                  <a:pt x="320" y="253"/>
                  <a:pt x="322" y="255"/>
                  <a:pt x="325" y="255"/>
                </a:cubicBezTo>
                <a:close/>
                <a:moveTo>
                  <a:pt x="325" y="227"/>
                </a:moveTo>
                <a:cubicBezTo>
                  <a:pt x="327" y="227"/>
                  <a:pt x="329" y="225"/>
                  <a:pt x="329" y="223"/>
                </a:cubicBezTo>
                <a:cubicBezTo>
                  <a:pt x="329" y="220"/>
                  <a:pt x="327" y="218"/>
                  <a:pt x="325" y="218"/>
                </a:cubicBezTo>
                <a:cubicBezTo>
                  <a:pt x="322" y="218"/>
                  <a:pt x="320" y="220"/>
                  <a:pt x="320" y="223"/>
                </a:cubicBezTo>
                <a:cubicBezTo>
                  <a:pt x="320" y="225"/>
                  <a:pt x="322" y="227"/>
                  <a:pt x="325" y="227"/>
                </a:cubicBezTo>
                <a:close/>
                <a:moveTo>
                  <a:pt x="332" y="177"/>
                </a:moveTo>
                <a:cubicBezTo>
                  <a:pt x="329" y="177"/>
                  <a:pt x="327" y="179"/>
                  <a:pt x="327" y="182"/>
                </a:cubicBezTo>
                <a:cubicBezTo>
                  <a:pt x="327" y="185"/>
                  <a:pt x="329" y="187"/>
                  <a:pt x="332" y="187"/>
                </a:cubicBezTo>
                <a:cubicBezTo>
                  <a:pt x="334" y="187"/>
                  <a:pt x="336" y="185"/>
                  <a:pt x="336" y="182"/>
                </a:cubicBezTo>
                <a:cubicBezTo>
                  <a:pt x="336" y="179"/>
                  <a:pt x="334" y="177"/>
                  <a:pt x="332" y="177"/>
                </a:cubicBezTo>
                <a:close/>
                <a:moveTo>
                  <a:pt x="366" y="409"/>
                </a:moveTo>
                <a:cubicBezTo>
                  <a:pt x="363" y="409"/>
                  <a:pt x="361" y="411"/>
                  <a:pt x="361" y="414"/>
                </a:cubicBezTo>
                <a:cubicBezTo>
                  <a:pt x="361" y="416"/>
                  <a:pt x="363" y="418"/>
                  <a:pt x="366" y="418"/>
                </a:cubicBezTo>
                <a:cubicBezTo>
                  <a:pt x="368" y="418"/>
                  <a:pt x="370" y="416"/>
                  <a:pt x="370" y="414"/>
                </a:cubicBezTo>
                <a:cubicBezTo>
                  <a:pt x="370" y="411"/>
                  <a:pt x="368" y="409"/>
                  <a:pt x="366" y="409"/>
                </a:cubicBezTo>
                <a:close/>
                <a:moveTo>
                  <a:pt x="327" y="373"/>
                </a:moveTo>
                <a:cubicBezTo>
                  <a:pt x="327" y="375"/>
                  <a:pt x="329" y="378"/>
                  <a:pt x="332" y="378"/>
                </a:cubicBezTo>
                <a:cubicBezTo>
                  <a:pt x="334" y="378"/>
                  <a:pt x="336" y="375"/>
                  <a:pt x="336" y="373"/>
                </a:cubicBezTo>
                <a:cubicBezTo>
                  <a:pt x="336" y="370"/>
                  <a:pt x="334" y="368"/>
                  <a:pt x="332" y="368"/>
                </a:cubicBezTo>
                <a:cubicBezTo>
                  <a:pt x="329" y="368"/>
                  <a:pt x="327" y="370"/>
                  <a:pt x="327" y="373"/>
                </a:cubicBezTo>
                <a:close/>
                <a:moveTo>
                  <a:pt x="332" y="268"/>
                </a:moveTo>
                <a:cubicBezTo>
                  <a:pt x="334" y="268"/>
                  <a:pt x="336" y="266"/>
                  <a:pt x="336" y="264"/>
                </a:cubicBezTo>
                <a:cubicBezTo>
                  <a:pt x="336" y="261"/>
                  <a:pt x="334" y="259"/>
                  <a:pt x="332" y="259"/>
                </a:cubicBezTo>
                <a:cubicBezTo>
                  <a:pt x="329" y="259"/>
                  <a:pt x="327" y="261"/>
                  <a:pt x="327" y="264"/>
                </a:cubicBezTo>
                <a:cubicBezTo>
                  <a:pt x="327" y="266"/>
                  <a:pt x="329" y="268"/>
                  <a:pt x="332" y="268"/>
                </a:cubicBezTo>
                <a:close/>
                <a:moveTo>
                  <a:pt x="320" y="196"/>
                </a:moveTo>
                <a:cubicBezTo>
                  <a:pt x="320" y="198"/>
                  <a:pt x="322" y="200"/>
                  <a:pt x="325" y="200"/>
                </a:cubicBezTo>
                <a:cubicBezTo>
                  <a:pt x="327" y="200"/>
                  <a:pt x="329" y="198"/>
                  <a:pt x="329" y="196"/>
                </a:cubicBezTo>
                <a:cubicBezTo>
                  <a:pt x="329" y="193"/>
                  <a:pt x="327" y="191"/>
                  <a:pt x="325" y="191"/>
                </a:cubicBezTo>
                <a:cubicBezTo>
                  <a:pt x="322" y="191"/>
                  <a:pt x="320" y="193"/>
                  <a:pt x="320" y="196"/>
                </a:cubicBezTo>
                <a:close/>
                <a:moveTo>
                  <a:pt x="363" y="209"/>
                </a:moveTo>
                <a:cubicBezTo>
                  <a:pt x="363" y="207"/>
                  <a:pt x="361" y="205"/>
                  <a:pt x="359" y="205"/>
                </a:cubicBezTo>
                <a:cubicBezTo>
                  <a:pt x="356" y="205"/>
                  <a:pt x="354" y="207"/>
                  <a:pt x="354" y="209"/>
                </a:cubicBezTo>
                <a:cubicBezTo>
                  <a:pt x="354" y="212"/>
                  <a:pt x="356" y="214"/>
                  <a:pt x="359" y="214"/>
                </a:cubicBezTo>
                <a:cubicBezTo>
                  <a:pt x="361" y="214"/>
                  <a:pt x="363" y="212"/>
                  <a:pt x="363" y="209"/>
                </a:cubicBezTo>
                <a:close/>
                <a:moveTo>
                  <a:pt x="461" y="64"/>
                </a:moveTo>
                <a:cubicBezTo>
                  <a:pt x="463" y="64"/>
                  <a:pt x="465" y="62"/>
                  <a:pt x="465" y="59"/>
                </a:cubicBezTo>
                <a:cubicBezTo>
                  <a:pt x="465" y="57"/>
                  <a:pt x="463" y="55"/>
                  <a:pt x="461" y="55"/>
                </a:cubicBezTo>
                <a:cubicBezTo>
                  <a:pt x="458" y="55"/>
                  <a:pt x="456" y="57"/>
                  <a:pt x="456" y="59"/>
                </a:cubicBezTo>
                <a:cubicBezTo>
                  <a:pt x="456" y="62"/>
                  <a:pt x="458" y="64"/>
                  <a:pt x="461" y="64"/>
                </a:cubicBezTo>
                <a:close/>
                <a:moveTo>
                  <a:pt x="384" y="496"/>
                </a:moveTo>
                <a:cubicBezTo>
                  <a:pt x="384" y="493"/>
                  <a:pt x="382" y="491"/>
                  <a:pt x="379" y="491"/>
                </a:cubicBezTo>
                <a:cubicBezTo>
                  <a:pt x="377" y="491"/>
                  <a:pt x="375" y="493"/>
                  <a:pt x="375" y="496"/>
                </a:cubicBezTo>
                <a:cubicBezTo>
                  <a:pt x="375" y="498"/>
                  <a:pt x="377" y="500"/>
                  <a:pt x="379" y="500"/>
                </a:cubicBezTo>
                <a:cubicBezTo>
                  <a:pt x="382" y="500"/>
                  <a:pt x="384" y="498"/>
                  <a:pt x="384" y="496"/>
                </a:cubicBezTo>
                <a:close/>
                <a:moveTo>
                  <a:pt x="334" y="196"/>
                </a:moveTo>
                <a:cubicBezTo>
                  <a:pt x="334" y="198"/>
                  <a:pt x="336" y="200"/>
                  <a:pt x="338" y="200"/>
                </a:cubicBezTo>
                <a:cubicBezTo>
                  <a:pt x="341" y="200"/>
                  <a:pt x="343" y="198"/>
                  <a:pt x="343" y="196"/>
                </a:cubicBezTo>
                <a:cubicBezTo>
                  <a:pt x="343" y="193"/>
                  <a:pt x="341" y="191"/>
                  <a:pt x="338" y="191"/>
                </a:cubicBezTo>
                <a:cubicBezTo>
                  <a:pt x="336" y="191"/>
                  <a:pt x="334" y="193"/>
                  <a:pt x="334" y="196"/>
                </a:cubicBezTo>
                <a:close/>
                <a:moveTo>
                  <a:pt x="341" y="182"/>
                </a:moveTo>
                <a:cubicBezTo>
                  <a:pt x="341" y="185"/>
                  <a:pt x="343" y="187"/>
                  <a:pt x="345" y="187"/>
                </a:cubicBezTo>
                <a:cubicBezTo>
                  <a:pt x="348" y="187"/>
                  <a:pt x="350" y="185"/>
                  <a:pt x="350" y="182"/>
                </a:cubicBezTo>
                <a:cubicBezTo>
                  <a:pt x="350" y="179"/>
                  <a:pt x="348" y="177"/>
                  <a:pt x="345" y="177"/>
                </a:cubicBezTo>
                <a:cubicBezTo>
                  <a:pt x="343" y="177"/>
                  <a:pt x="341" y="179"/>
                  <a:pt x="341" y="182"/>
                </a:cubicBezTo>
                <a:close/>
                <a:moveTo>
                  <a:pt x="356" y="168"/>
                </a:moveTo>
                <a:cubicBezTo>
                  <a:pt x="356" y="166"/>
                  <a:pt x="354" y="164"/>
                  <a:pt x="352" y="164"/>
                </a:cubicBezTo>
                <a:cubicBezTo>
                  <a:pt x="349" y="164"/>
                  <a:pt x="347" y="166"/>
                  <a:pt x="347" y="168"/>
                </a:cubicBezTo>
                <a:cubicBezTo>
                  <a:pt x="347" y="171"/>
                  <a:pt x="349" y="173"/>
                  <a:pt x="352" y="173"/>
                </a:cubicBezTo>
                <a:cubicBezTo>
                  <a:pt x="354" y="173"/>
                  <a:pt x="356" y="171"/>
                  <a:pt x="356" y="168"/>
                </a:cubicBezTo>
                <a:close/>
                <a:moveTo>
                  <a:pt x="352" y="191"/>
                </a:moveTo>
                <a:cubicBezTo>
                  <a:pt x="349" y="191"/>
                  <a:pt x="347" y="193"/>
                  <a:pt x="347" y="196"/>
                </a:cubicBezTo>
                <a:cubicBezTo>
                  <a:pt x="347" y="198"/>
                  <a:pt x="349" y="200"/>
                  <a:pt x="352" y="200"/>
                </a:cubicBezTo>
                <a:cubicBezTo>
                  <a:pt x="354" y="200"/>
                  <a:pt x="356" y="198"/>
                  <a:pt x="356" y="196"/>
                </a:cubicBezTo>
                <a:cubicBezTo>
                  <a:pt x="356" y="193"/>
                  <a:pt x="354" y="191"/>
                  <a:pt x="352" y="191"/>
                </a:cubicBezTo>
                <a:close/>
                <a:moveTo>
                  <a:pt x="334" y="223"/>
                </a:moveTo>
                <a:cubicBezTo>
                  <a:pt x="334" y="225"/>
                  <a:pt x="336" y="227"/>
                  <a:pt x="338" y="227"/>
                </a:cubicBezTo>
                <a:cubicBezTo>
                  <a:pt x="341" y="227"/>
                  <a:pt x="343" y="225"/>
                  <a:pt x="343" y="223"/>
                </a:cubicBezTo>
                <a:cubicBezTo>
                  <a:pt x="343" y="220"/>
                  <a:pt x="341" y="218"/>
                  <a:pt x="338" y="218"/>
                </a:cubicBezTo>
                <a:cubicBezTo>
                  <a:pt x="336" y="218"/>
                  <a:pt x="334" y="220"/>
                  <a:pt x="334" y="223"/>
                </a:cubicBezTo>
                <a:close/>
                <a:moveTo>
                  <a:pt x="345" y="205"/>
                </a:moveTo>
                <a:cubicBezTo>
                  <a:pt x="343" y="205"/>
                  <a:pt x="341" y="207"/>
                  <a:pt x="341" y="209"/>
                </a:cubicBezTo>
                <a:cubicBezTo>
                  <a:pt x="341" y="212"/>
                  <a:pt x="343" y="214"/>
                  <a:pt x="345" y="214"/>
                </a:cubicBezTo>
                <a:cubicBezTo>
                  <a:pt x="348" y="214"/>
                  <a:pt x="350" y="212"/>
                  <a:pt x="350" y="209"/>
                </a:cubicBezTo>
                <a:cubicBezTo>
                  <a:pt x="350" y="207"/>
                  <a:pt x="348" y="205"/>
                  <a:pt x="345" y="205"/>
                </a:cubicBezTo>
                <a:close/>
                <a:moveTo>
                  <a:pt x="372" y="514"/>
                </a:moveTo>
                <a:cubicBezTo>
                  <a:pt x="375" y="514"/>
                  <a:pt x="377" y="512"/>
                  <a:pt x="377" y="509"/>
                </a:cubicBezTo>
                <a:cubicBezTo>
                  <a:pt x="377" y="507"/>
                  <a:pt x="375" y="505"/>
                  <a:pt x="372" y="505"/>
                </a:cubicBezTo>
                <a:cubicBezTo>
                  <a:pt x="370" y="505"/>
                  <a:pt x="368" y="507"/>
                  <a:pt x="368" y="509"/>
                </a:cubicBezTo>
                <a:cubicBezTo>
                  <a:pt x="368" y="512"/>
                  <a:pt x="370" y="514"/>
                  <a:pt x="372" y="514"/>
                </a:cubicBezTo>
                <a:close/>
                <a:moveTo>
                  <a:pt x="332" y="205"/>
                </a:moveTo>
                <a:cubicBezTo>
                  <a:pt x="329" y="205"/>
                  <a:pt x="327" y="207"/>
                  <a:pt x="327" y="209"/>
                </a:cubicBezTo>
                <a:cubicBezTo>
                  <a:pt x="327" y="212"/>
                  <a:pt x="329" y="214"/>
                  <a:pt x="332" y="214"/>
                </a:cubicBezTo>
                <a:cubicBezTo>
                  <a:pt x="334" y="214"/>
                  <a:pt x="336" y="212"/>
                  <a:pt x="336" y="209"/>
                </a:cubicBezTo>
                <a:cubicBezTo>
                  <a:pt x="336" y="207"/>
                  <a:pt x="334" y="205"/>
                  <a:pt x="332" y="205"/>
                </a:cubicBezTo>
                <a:close/>
                <a:moveTo>
                  <a:pt x="327" y="237"/>
                </a:moveTo>
                <a:cubicBezTo>
                  <a:pt x="327" y="239"/>
                  <a:pt x="329" y="241"/>
                  <a:pt x="332" y="241"/>
                </a:cubicBezTo>
                <a:cubicBezTo>
                  <a:pt x="334" y="241"/>
                  <a:pt x="336" y="239"/>
                  <a:pt x="336" y="237"/>
                </a:cubicBezTo>
                <a:cubicBezTo>
                  <a:pt x="336" y="234"/>
                  <a:pt x="334" y="232"/>
                  <a:pt x="332" y="232"/>
                </a:cubicBezTo>
                <a:cubicBezTo>
                  <a:pt x="329" y="232"/>
                  <a:pt x="327" y="234"/>
                  <a:pt x="327" y="237"/>
                </a:cubicBezTo>
                <a:close/>
                <a:moveTo>
                  <a:pt x="345" y="368"/>
                </a:moveTo>
                <a:cubicBezTo>
                  <a:pt x="343" y="368"/>
                  <a:pt x="341" y="370"/>
                  <a:pt x="341" y="373"/>
                </a:cubicBezTo>
                <a:cubicBezTo>
                  <a:pt x="341" y="375"/>
                  <a:pt x="343" y="378"/>
                  <a:pt x="345" y="378"/>
                </a:cubicBezTo>
                <a:cubicBezTo>
                  <a:pt x="348" y="378"/>
                  <a:pt x="350" y="375"/>
                  <a:pt x="350" y="373"/>
                </a:cubicBezTo>
                <a:cubicBezTo>
                  <a:pt x="350" y="370"/>
                  <a:pt x="348" y="368"/>
                  <a:pt x="345" y="368"/>
                </a:cubicBezTo>
                <a:close/>
                <a:moveTo>
                  <a:pt x="422" y="127"/>
                </a:moveTo>
                <a:cubicBezTo>
                  <a:pt x="422" y="130"/>
                  <a:pt x="424" y="132"/>
                  <a:pt x="427" y="132"/>
                </a:cubicBezTo>
                <a:cubicBezTo>
                  <a:pt x="429" y="132"/>
                  <a:pt x="431" y="130"/>
                  <a:pt x="431" y="127"/>
                </a:cubicBezTo>
                <a:cubicBezTo>
                  <a:pt x="431" y="125"/>
                  <a:pt x="429" y="123"/>
                  <a:pt x="427" y="123"/>
                </a:cubicBezTo>
                <a:cubicBezTo>
                  <a:pt x="424" y="123"/>
                  <a:pt x="422" y="125"/>
                  <a:pt x="422" y="127"/>
                </a:cubicBezTo>
                <a:close/>
                <a:moveTo>
                  <a:pt x="311" y="218"/>
                </a:moveTo>
                <a:cubicBezTo>
                  <a:pt x="309" y="218"/>
                  <a:pt x="307" y="220"/>
                  <a:pt x="307" y="223"/>
                </a:cubicBezTo>
                <a:cubicBezTo>
                  <a:pt x="307" y="225"/>
                  <a:pt x="309" y="227"/>
                  <a:pt x="311" y="227"/>
                </a:cubicBezTo>
                <a:cubicBezTo>
                  <a:pt x="314" y="227"/>
                  <a:pt x="316" y="225"/>
                  <a:pt x="316" y="223"/>
                </a:cubicBezTo>
                <a:cubicBezTo>
                  <a:pt x="316" y="220"/>
                  <a:pt x="314" y="218"/>
                  <a:pt x="311" y="218"/>
                </a:cubicBezTo>
                <a:close/>
                <a:moveTo>
                  <a:pt x="345" y="232"/>
                </a:moveTo>
                <a:cubicBezTo>
                  <a:pt x="343" y="232"/>
                  <a:pt x="341" y="234"/>
                  <a:pt x="341" y="237"/>
                </a:cubicBezTo>
                <a:cubicBezTo>
                  <a:pt x="341" y="239"/>
                  <a:pt x="343" y="241"/>
                  <a:pt x="345" y="241"/>
                </a:cubicBezTo>
                <a:cubicBezTo>
                  <a:pt x="348" y="241"/>
                  <a:pt x="350" y="239"/>
                  <a:pt x="350" y="237"/>
                </a:cubicBezTo>
                <a:cubicBezTo>
                  <a:pt x="350" y="234"/>
                  <a:pt x="348" y="232"/>
                  <a:pt x="345" y="232"/>
                </a:cubicBezTo>
                <a:close/>
                <a:moveTo>
                  <a:pt x="318" y="241"/>
                </a:moveTo>
                <a:cubicBezTo>
                  <a:pt x="320" y="241"/>
                  <a:pt x="322" y="239"/>
                  <a:pt x="322" y="237"/>
                </a:cubicBezTo>
                <a:cubicBezTo>
                  <a:pt x="322" y="234"/>
                  <a:pt x="320" y="232"/>
                  <a:pt x="318" y="232"/>
                </a:cubicBezTo>
                <a:cubicBezTo>
                  <a:pt x="315" y="232"/>
                  <a:pt x="313" y="234"/>
                  <a:pt x="313" y="237"/>
                </a:cubicBezTo>
                <a:cubicBezTo>
                  <a:pt x="313" y="239"/>
                  <a:pt x="315" y="241"/>
                  <a:pt x="318" y="241"/>
                </a:cubicBezTo>
                <a:close/>
                <a:moveTo>
                  <a:pt x="338" y="255"/>
                </a:moveTo>
                <a:cubicBezTo>
                  <a:pt x="341" y="255"/>
                  <a:pt x="343" y="253"/>
                  <a:pt x="343" y="250"/>
                </a:cubicBezTo>
                <a:cubicBezTo>
                  <a:pt x="343" y="248"/>
                  <a:pt x="341" y="246"/>
                  <a:pt x="338" y="246"/>
                </a:cubicBezTo>
                <a:cubicBezTo>
                  <a:pt x="336" y="246"/>
                  <a:pt x="334" y="248"/>
                  <a:pt x="334" y="250"/>
                </a:cubicBezTo>
                <a:cubicBezTo>
                  <a:pt x="334" y="253"/>
                  <a:pt x="336" y="255"/>
                  <a:pt x="338" y="255"/>
                </a:cubicBezTo>
                <a:close/>
                <a:moveTo>
                  <a:pt x="434" y="118"/>
                </a:moveTo>
                <a:cubicBezTo>
                  <a:pt x="436" y="118"/>
                  <a:pt x="438" y="116"/>
                  <a:pt x="438" y="114"/>
                </a:cubicBezTo>
                <a:cubicBezTo>
                  <a:pt x="438" y="111"/>
                  <a:pt x="436" y="109"/>
                  <a:pt x="434" y="109"/>
                </a:cubicBezTo>
                <a:cubicBezTo>
                  <a:pt x="431" y="109"/>
                  <a:pt x="429" y="111"/>
                  <a:pt x="429" y="114"/>
                </a:cubicBezTo>
                <a:cubicBezTo>
                  <a:pt x="429" y="116"/>
                  <a:pt x="431" y="118"/>
                  <a:pt x="434" y="118"/>
                </a:cubicBezTo>
                <a:close/>
                <a:moveTo>
                  <a:pt x="416" y="141"/>
                </a:moveTo>
                <a:cubicBezTo>
                  <a:pt x="416" y="144"/>
                  <a:pt x="418" y="146"/>
                  <a:pt x="420" y="146"/>
                </a:cubicBezTo>
                <a:cubicBezTo>
                  <a:pt x="423" y="146"/>
                  <a:pt x="425" y="144"/>
                  <a:pt x="425" y="141"/>
                </a:cubicBezTo>
                <a:cubicBezTo>
                  <a:pt x="425" y="139"/>
                  <a:pt x="423" y="137"/>
                  <a:pt x="420" y="137"/>
                </a:cubicBezTo>
                <a:cubicBezTo>
                  <a:pt x="418" y="137"/>
                  <a:pt x="416" y="139"/>
                  <a:pt x="416" y="141"/>
                </a:cubicBezTo>
                <a:close/>
                <a:moveTo>
                  <a:pt x="356" y="223"/>
                </a:moveTo>
                <a:cubicBezTo>
                  <a:pt x="356" y="220"/>
                  <a:pt x="354" y="218"/>
                  <a:pt x="352" y="218"/>
                </a:cubicBezTo>
                <a:cubicBezTo>
                  <a:pt x="349" y="218"/>
                  <a:pt x="347" y="220"/>
                  <a:pt x="347" y="223"/>
                </a:cubicBezTo>
                <a:cubicBezTo>
                  <a:pt x="347" y="225"/>
                  <a:pt x="349" y="227"/>
                  <a:pt x="352" y="227"/>
                </a:cubicBezTo>
                <a:cubicBezTo>
                  <a:pt x="354" y="227"/>
                  <a:pt x="356" y="225"/>
                  <a:pt x="356" y="223"/>
                </a:cubicBezTo>
                <a:close/>
                <a:moveTo>
                  <a:pt x="372" y="450"/>
                </a:moveTo>
                <a:cubicBezTo>
                  <a:pt x="370" y="450"/>
                  <a:pt x="368" y="452"/>
                  <a:pt x="368" y="455"/>
                </a:cubicBezTo>
                <a:cubicBezTo>
                  <a:pt x="368" y="457"/>
                  <a:pt x="370" y="459"/>
                  <a:pt x="372" y="459"/>
                </a:cubicBezTo>
                <a:cubicBezTo>
                  <a:pt x="375" y="459"/>
                  <a:pt x="377" y="457"/>
                  <a:pt x="377" y="455"/>
                </a:cubicBezTo>
                <a:cubicBezTo>
                  <a:pt x="377" y="452"/>
                  <a:pt x="375" y="450"/>
                  <a:pt x="372" y="450"/>
                </a:cubicBezTo>
                <a:close/>
                <a:moveTo>
                  <a:pt x="354" y="482"/>
                </a:moveTo>
                <a:cubicBezTo>
                  <a:pt x="354" y="485"/>
                  <a:pt x="356" y="487"/>
                  <a:pt x="359" y="487"/>
                </a:cubicBezTo>
                <a:cubicBezTo>
                  <a:pt x="361" y="487"/>
                  <a:pt x="363" y="485"/>
                  <a:pt x="363" y="482"/>
                </a:cubicBezTo>
                <a:cubicBezTo>
                  <a:pt x="363" y="480"/>
                  <a:pt x="361" y="478"/>
                  <a:pt x="359" y="478"/>
                </a:cubicBezTo>
                <a:cubicBezTo>
                  <a:pt x="356" y="478"/>
                  <a:pt x="354" y="480"/>
                  <a:pt x="354" y="482"/>
                </a:cubicBezTo>
                <a:close/>
                <a:moveTo>
                  <a:pt x="366" y="437"/>
                </a:moveTo>
                <a:cubicBezTo>
                  <a:pt x="363" y="437"/>
                  <a:pt x="361" y="439"/>
                  <a:pt x="361" y="441"/>
                </a:cubicBezTo>
                <a:cubicBezTo>
                  <a:pt x="361" y="444"/>
                  <a:pt x="363" y="446"/>
                  <a:pt x="366" y="446"/>
                </a:cubicBezTo>
                <a:cubicBezTo>
                  <a:pt x="368" y="446"/>
                  <a:pt x="370" y="444"/>
                  <a:pt x="370" y="441"/>
                </a:cubicBezTo>
                <a:cubicBezTo>
                  <a:pt x="370" y="439"/>
                  <a:pt x="368" y="437"/>
                  <a:pt x="366" y="437"/>
                </a:cubicBezTo>
                <a:close/>
                <a:moveTo>
                  <a:pt x="354" y="455"/>
                </a:moveTo>
                <a:cubicBezTo>
                  <a:pt x="354" y="457"/>
                  <a:pt x="356" y="459"/>
                  <a:pt x="359" y="459"/>
                </a:cubicBezTo>
                <a:cubicBezTo>
                  <a:pt x="361" y="459"/>
                  <a:pt x="363" y="457"/>
                  <a:pt x="363" y="455"/>
                </a:cubicBezTo>
                <a:cubicBezTo>
                  <a:pt x="363" y="452"/>
                  <a:pt x="361" y="450"/>
                  <a:pt x="359" y="450"/>
                </a:cubicBezTo>
                <a:cubicBezTo>
                  <a:pt x="356" y="450"/>
                  <a:pt x="354" y="452"/>
                  <a:pt x="354" y="455"/>
                </a:cubicBezTo>
                <a:close/>
                <a:moveTo>
                  <a:pt x="354" y="509"/>
                </a:moveTo>
                <a:cubicBezTo>
                  <a:pt x="354" y="512"/>
                  <a:pt x="356" y="514"/>
                  <a:pt x="359" y="514"/>
                </a:cubicBezTo>
                <a:cubicBezTo>
                  <a:pt x="361" y="514"/>
                  <a:pt x="363" y="512"/>
                  <a:pt x="363" y="509"/>
                </a:cubicBezTo>
                <a:cubicBezTo>
                  <a:pt x="363" y="507"/>
                  <a:pt x="361" y="505"/>
                  <a:pt x="359" y="505"/>
                </a:cubicBezTo>
                <a:cubicBezTo>
                  <a:pt x="356" y="505"/>
                  <a:pt x="354" y="507"/>
                  <a:pt x="354" y="509"/>
                </a:cubicBezTo>
                <a:close/>
                <a:moveTo>
                  <a:pt x="370" y="496"/>
                </a:moveTo>
                <a:cubicBezTo>
                  <a:pt x="370" y="493"/>
                  <a:pt x="368" y="491"/>
                  <a:pt x="366" y="491"/>
                </a:cubicBezTo>
                <a:cubicBezTo>
                  <a:pt x="363" y="491"/>
                  <a:pt x="361" y="493"/>
                  <a:pt x="361" y="496"/>
                </a:cubicBezTo>
                <a:cubicBezTo>
                  <a:pt x="361" y="498"/>
                  <a:pt x="363" y="500"/>
                  <a:pt x="366" y="500"/>
                </a:cubicBezTo>
                <a:cubicBezTo>
                  <a:pt x="368" y="500"/>
                  <a:pt x="370" y="498"/>
                  <a:pt x="370" y="496"/>
                </a:cubicBezTo>
                <a:close/>
                <a:moveTo>
                  <a:pt x="352" y="418"/>
                </a:moveTo>
                <a:cubicBezTo>
                  <a:pt x="354" y="418"/>
                  <a:pt x="356" y="416"/>
                  <a:pt x="356" y="414"/>
                </a:cubicBezTo>
                <a:cubicBezTo>
                  <a:pt x="356" y="411"/>
                  <a:pt x="354" y="409"/>
                  <a:pt x="352" y="409"/>
                </a:cubicBezTo>
                <a:cubicBezTo>
                  <a:pt x="349" y="409"/>
                  <a:pt x="347" y="411"/>
                  <a:pt x="347" y="414"/>
                </a:cubicBezTo>
                <a:cubicBezTo>
                  <a:pt x="347" y="416"/>
                  <a:pt x="349" y="418"/>
                  <a:pt x="352" y="418"/>
                </a:cubicBezTo>
                <a:close/>
                <a:moveTo>
                  <a:pt x="375" y="468"/>
                </a:moveTo>
                <a:cubicBezTo>
                  <a:pt x="375" y="471"/>
                  <a:pt x="377" y="473"/>
                  <a:pt x="379" y="473"/>
                </a:cubicBezTo>
                <a:cubicBezTo>
                  <a:pt x="382" y="473"/>
                  <a:pt x="384" y="471"/>
                  <a:pt x="384" y="468"/>
                </a:cubicBezTo>
                <a:cubicBezTo>
                  <a:pt x="384" y="466"/>
                  <a:pt x="382" y="464"/>
                  <a:pt x="379" y="464"/>
                </a:cubicBezTo>
                <a:cubicBezTo>
                  <a:pt x="377" y="464"/>
                  <a:pt x="375" y="466"/>
                  <a:pt x="375" y="468"/>
                </a:cubicBezTo>
                <a:close/>
                <a:moveTo>
                  <a:pt x="366" y="464"/>
                </a:moveTo>
                <a:cubicBezTo>
                  <a:pt x="363" y="464"/>
                  <a:pt x="361" y="466"/>
                  <a:pt x="361" y="468"/>
                </a:cubicBezTo>
                <a:cubicBezTo>
                  <a:pt x="361" y="471"/>
                  <a:pt x="363" y="473"/>
                  <a:pt x="366" y="473"/>
                </a:cubicBezTo>
                <a:cubicBezTo>
                  <a:pt x="368" y="473"/>
                  <a:pt x="370" y="471"/>
                  <a:pt x="370" y="468"/>
                </a:cubicBezTo>
                <a:cubicBezTo>
                  <a:pt x="370" y="466"/>
                  <a:pt x="368" y="464"/>
                  <a:pt x="366" y="464"/>
                </a:cubicBezTo>
                <a:close/>
                <a:moveTo>
                  <a:pt x="345" y="405"/>
                </a:moveTo>
                <a:cubicBezTo>
                  <a:pt x="348" y="405"/>
                  <a:pt x="350" y="403"/>
                  <a:pt x="350" y="400"/>
                </a:cubicBezTo>
                <a:cubicBezTo>
                  <a:pt x="350" y="398"/>
                  <a:pt x="348" y="396"/>
                  <a:pt x="345" y="396"/>
                </a:cubicBezTo>
                <a:cubicBezTo>
                  <a:pt x="343" y="396"/>
                  <a:pt x="341" y="398"/>
                  <a:pt x="341" y="400"/>
                </a:cubicBezTo>
                <a:cubicBezTo>
                  <a:pt x="341" y="403"/>
                  <a:pt x="343" y="405"/>
                  <a:pt x="345" y="405"/>
                </a:cubicBezTo>
                <a:close/>
                <a:moveTo>
                  <a:pt x="359" y="432"/>
                </a:moveTo>
                <a:cubicBezTo>
                  <a:pt x="361" y="432"/>
                  <a:pt x="363" y="430"/>
                  <a:pt x="363" y="428"/>
                </a:cubicBezTo>
                <a:cubicBezTo>
                  <a:pt x="363" y="425"/>
                  <a:pt x="361" y="423"/>
                  <a:pt x="359" y="423"/>
                </a:cubicBezTo>
                <a:cubicBezTo>
                  <a:pt x="356" y="423"/>
                  <a:pt x="354" y="425"/>
                  <a:pt x="354" y="428"/>
                </a:cubicBezTo>
                <a:cubicBezTo>
                  <a:pt x="354" y="430"/>
                  <a:pt x="356" y="432"/>
                  <a:pt x="359" y="432"/>
                </a:cubicBezTo>
                <a:close/>
                <a:moveTo>
                  <a:pt x="386" y="459"/>
                </a:moveTo>
                <a:cubicBezTo>
                  <a:pt x="389" y="459"/>
                  <a:pt x="391" y="457"/>
                  <a:pt x="391" y="455"/>
                </a:cubicBezTo>
                <a:cubicBezTo>
                  <a:pt x="391" y="452"/>
                  <a:pt x="389" y="450"/>
                  <a:pt x="386" y="450"/>
                </a:cubicBezTo>
                <a:cubicBezTo>
                  <a:pt x="384" y="450"/>
                  <a:pt x="381" y="452"/>
                  <a:pt x="381" y="455"/>
                </a:cubicBezTo>
                <a:cubicBezTo>
                  <a:pt x="381" y="457"/>
                  <a:pt x="384" y="459"/>
                  <a:pt x="386" y="459"/>
                </a:cubicBezTo>
                <a:close/>
                <a:moveTo>
                  <a:pt x="372" y="487"/>
                </a:moveTo>
                <a:cubicBezTo>
                  <a:pt x="375" y="487"/>
                  <a:pt x="377" y="485"/>
                  <a:pt x="377" y="482"/>
                </a:cubicBezTo>
                <a:cubicBezTo>
                  <a:pt x="377" y="480"/>
                  <a:pt x="375" y="478"/>
                  <a:pt x="372" y="478"/>
                </a:cubicBezTo>
                <a:cubicBezTo>
                  <a:pt x="370" y="478"/>
                  <a:pt x="368" y="480"/>
                  <a:pt x="368" y="482"/>
                </a:cubicBezTo>
                <a:cubicBezTo>
                  <a:pt x="368" y="485"/>
                  <a:pt x="370" y="487"/>
                  <a:pt x="372" y="487"/>
                </a:cubicBezTo>
                <a:close/>
                <a:moveTo>
                  <a:pt x="1140" y="591"/>
                </a:moveTo>
                <a:cubicBezTo>
                  <a:pt x="1140" y="589"/>
                  <a:pt x="1138" y="587"/>
                  <a:pt x="1135" y="587"/>
                </a:cubicBezTo>
                <a:cubicBezTo>
                  <a:pt x="1133" y="587"/>
                  <a:pt x="1131" y="589"/>
                  <a:pt x="1131" y="591"/>
                </a:cubicBezTo>
                <a:cubicBezTo>
                  <a:pt x="1131" y="594"/>
                  <a:pt x="1133" y="596"/>
                  <a:pt x="1135" y="596"/>
                </a:cubicBezTo>
                <a:cubicBezTo>
                  <a:pt x="1138" y="596"/>
                  <a:pt x="1140" y="594"/>
                  <a:pt x="1140" y="591"/>
                </a:cubicBezTo>
                <a:close/>
                <a:moveTo>
                  <a:pt x="1146" y="578"/>
                </a:moveTo>
                <a:cubicBezTo>
                  <a:pt x="1146" y="575"/>
                  <a:pt x="1144" y="573"/>
                  <a:pt x="1142" y="573"/>
                </a:cubicBezTo>
                <a:cubicBezTo>
                  <a:pt x="1139" y="573"/>
                  <a:pt x="1137" y="575"/>
                  <a:pt x="1137" y="578"/>
                </a:cubicBezTo>
                <a:cubicBezTo>
                  <a:pt x="1137" y="580"/>
                  <a:pt x="1139" y="582"/>
                  <a:pt x="1142" y="582"/>
                </a:cubicBezTo>
                <a:cubicBezTo>
                  <a:pt x="1144" y="582"/>
                  <a:pt x="1146" y="580"/>
                  <a:pt x="1146" y="578"/>
                </a:cubicBezTo>
                <a:close/>
                <a:moveTo>
                  <a:pt x="332" y="405"/>
                </a:moveTo>
                <a:cubicBezTo>
                  <a:pt x="334" y="405"/>
                  <a:pt x="336" y="403"/>
                  <a:pt x="336" y="400"/>
                </a:cubicBezTo>
                <a:cubicBezTo>
                  <a:pt x="336" y="398"/>
                  <a:pt x="334" y="396"/>
                  <a:pt x="332" y="396"/>
                </a:cubicBezTo>
                <a:cubicBezTo>
                  <a:pt x="329" y="396"/>
                  <a:pt x="327" y="398"/>
                  <a:pt x="327" y="400"/>
                </a:cubicBezTo>
                <a:cubicBezTo>
                  <a:pt x="327" y="403"/>
                  <a:pt x="329" y="405"/>
                  <a:pt x="332" y="405"/>
                </a:cubicBezTo>
                <a:close/>
                <a:moveTo>
                  <a:pt x="1128" y="609"/>
                </a:moveTo>
                <a:cubicBezTo>
                  <a:pt x="1131" y="609"/>
                  <a:pt x="1133" y="607"/>
                  <a:pt x="1133" y="605"/>
                </a:cubicBezTo>
                <a:cubicBezTo>
                  <a:pt x="1133" y="602"/>
                  <a:pt x="1131" y="600"/>
                  <a:pt x="1128" y="600"/>
                </a:cubicBezTo>
                <a:cubicBezTo>
                  <a:pt x="1126" y="600"/>
                  <a:pt x="1124" y="602"/>
                  <a:pt x="1124" y="605"/>
                </a:cubicBezTo>
                <a:cubicBezTo>
                  <a:pt x="1124" y="607"/>
                  <a:pt x="1126" y="609"/>
                  <a:pt x="1128" y="609"/>
                </a:cubicBezTo>
                <a:close/>
                <a:moveTo>
                  <a:pt x="1142" y="91"/>
                </a:moveTo>
                <a:cubicBezTo>
                  <a:pt x="1144" y="91"/>
                  <a:pt x="1146" y="89"/>
                  <a:pt x="1146" y="87"/>
                </a:cubicBezTo>
                <a:cubicBezTo>
                  <a:pt x="1146" y="84"/>
                  <a:pt x="1144" y="82"/>
                  <a:pt x="1142" y="82"/>
                </a:cubicBezTo>
                <a:cubicBezTo>
                  <a:pt x="1139" y="82"/>
                  <a:pt x="1137" y="84"/>
                  <a:pt x="1137" y="87"/>
                </a:cubicBezTo>
                <a:cubicBezTo>
                  <a:pt x="1137" y="89"/>
                  <a:pt x="1139" y="91"/>
                  <a:pt x="1142" y="91"/>
                </a:cubicBezTo>
                <a:close/>
                <a:moveTo>
                  <a:pt x="1149" y="478"/>
                </a:moveTo>
                <a:cubicBezTo>
                  <a:pt x="1146" y="478"/>
                  <a:pt x="1144" y="480"/>
                  <a:pt x="1144" y="482"/>
                </a:cubicBezTo>
                <a:cubicBezTo>
                  <a:pt x="1144" y="485"/>
                  <a:pt x="1146" y="487"/>
                  <a:pt x="1149" y="487"/>
                </a:cubicBezTo>
                <a:cubicBezTo>
                  <a:pt x="1151" y="487"/>
                  <a:pt x="1153" y="485"/>
                  <a:pt x="1153" y="482"/>
                </a:cubicBezTo>
                <a:cubicBezTo>
                  <a:pt x="1153" y="480"/>
                  <a:pt x="1151" y="478"/>
                  <a:pt x="1149" y="478"/>
                </a:cubicBezTo>
                <a:close/>
                <a:moveTo>
                  <a:pt x="1160" y="468"/>
                </a:moveTo>
                <a:cubicBezTo>
                  <a:pt x="1160" y="466"/>
                  <a:pt x="1158" y="464"/>
                  <a:pt x="1155" y="464"/>
                </a:cubicBezTo>
                <a:cubicBezTo>
                  <a:pt x="1153" y="464"/>
                  <a:pt x="1151" y="466"/>
                  <a:pt x="1151" y="468"/>
                </a:cubicBezTo>
                <a:cubicBezTo>
                  <a:pt x="1151" y="471"/>
                  <a:pt x="1153" y="473"/>
                  <a:pt x="1155" y="473"/>
                </a:cubicBezTo>
                <a:cubicBezTo>
                  <a:pt x="1158" y="473"/>
                  <a:pt x="1160" y="471"/>
                  <a:pt x="1160" y="468"/>
                </a:cubicBezTo>
                <a:close/>
                <a:moveTo>
                  <a:pt x="1092" y="550"/>
                </a:moveTo>
                <a:cubicBezTo>
                  <a:pt x="1092" y="548"/>
                  <a:pt x="1090" y="546"/>
                  <a:pt x="1087" y="546"/>
                </a:cubicBezTo>
                <a:cubicBezTo>
                  <a:pt x="1085" y="546"/>
                  <a:pt x="1083" y="548"/>
                  <a:pt x="1083" y="550"/>
                </a:cubicBezTo>
                <a:cubicBezTo>
                  <a:pt x="1083" y="553"/>
                  <a:pt x="1085" y="555"/>
                  <a:pt x="1087" y="555"/>
                </a:cubicBezTo>
                <a:cubicBezTo>
                  <a:pt x="1090" y="555"/>
                  <a:pt x="1092" y="553"/>
                  <a:pt x="1092" y="550"/>
                </a:cubicBezTo>
                <a:close/>
                <a:moveTo>
                  <a:pt x="1101" y="582"/>
                </a:moveTo>
                <a:cubicBezTo>
                  <a:pt x="1104" y="582"/>
                  <a:pt x="1106" y="580"/>
                  <a:pt x="1106" y="578"/>
                </a:cubicBezTo>
                <a:cubicBezTo>
                  <a:pt x="1106" y="575"/>
                  <a:pt x="1104" y="573"/>
                  <a:pt x="1101" y="573"/>
                </a:cubicBezTo>
                <a:cubicBezTo>
                  <a:pt x="1099" y="573"/>
                  <a:pt x="1096" y="575"/>
                  <a:pt x="1096" y="578"/>
                </a:cubicBezTo>
                <a:cubicBezTo>
                  <a:pt x="1096" y="580"/>
                  <a:pt x="1099" y="582"/>
                  <a:pt x="1101" y="582"/>
                </a:cubicBezTo>
                <a:close/>
                <a:moveTo>
                  <a:pt x="1094" y="568"/>
                </a:moveTo>
                <a:cubicBezTo>
                  <a:pt x="1097" y="568"/>
                  <a:pt x="1099" y="566"/>
                  <a:pt x="1099" y="564"/>
                </a:cubicBezTo>
                <a:cubicBezTo>
                  <a:pt x="1099" y="561"/>
                  <a:pt x="1097" y="559"/>
                  <a:pt x="1094" y="559"/>
                </a:cubicBezTo>
                <a:cubicBezTo>
                  <a:pt x="1092" y="559"/>
                  <a:pt x="1090" y="561"/>
                  <a:pt x="1090" y="564"/>
                </a:cubicBezTo>
                <a:cubicBezTo>
                  <a:pt x="1090" y="566"/>
                  <a:pt x="1092" y="568"/>
                  <a:pt x="1094" y="568"/>
                </a:cubicBezTo>
                <a:close/>
                <a:moveTo>
                  <a:pt x="1167" y="155"/>
                </a:moveTo>
                <a:cubicBezTo>
                  <a:pt x="1167" y="152"/>
                  <a:pt x="1165" y="150"/>
                  <a:pt x="1162" y="150"/>
                </a:cubicBezTo>
                <a:cubicBezTo>
                  <a:pt x="1160" y="150"/>
                  <a:pt x="1158" y="152"/>
                  <a:pt x="1158" y="155"/>
                </a:cubicBezTo>
                <a:cubicBezTo>
                  <a:pt x="1158" y="157"/>
                  <a:pt x="1160" y="159"/>
                  <a:pt x="1162" y="159"/>
                </a:cubicBezTo>
                <a:cubicBezTo>
                  <a:pt x="1165" y="159"/>
                  <a:pt x="1167" y="157"/>
                  <a:pt x="1167" y="155"/>
                </a:cubicBezTo>
                <a:close/>
                <a:moveTo>
                  <a:pt x="1121" y="596"/>
                </a:moveTo>
                <a:cubicBezTo>
                  <a:pt x="1124" y="596"/>
                  <a:pt x="1126" y="594"/>
                  <a:pt x="1126" y="591"/>
                </a:cubicBezTo>
                <a:cubicBezTo>
                  <a:pt x="1126" y="589"/>
                  <a:pt x="1124" y="587"/>
                  <a:pt x="1121" y="587"/>
                </a:cubicBezTo>
                <a:cubicBezTo>
                  <a:pt x="1119" y="587"/>
                  <a:pt x="1117" y="589"/>
                  <a:pt x="1117" y="591"/>
                </a:cubicBezTo>
                <a:cubicBezTo>
                  <a:pt x="1117" y="594"/>
                  <a:pt x="1119" y="596"/>
                  <a:pt x="1121" y="596"/>
                </a:cubicBezTo>
                <a:close/>
                <a:moveTo>
                  <a:pt x="1108" y="596"/>
                </a:moveTo>
                <a:cubicBezTo>
                  <a:pt x="1110" y="596"/>
                  <a:pt x="1112" y="594"/>
                  <a:pt x="1112" y="591"/>
                </a:cubicBezTo>
                <a:cubicBezTo>
                  <a:pt x="1112" y="589"/>
                  <a:pt x="1110" y="587"/>
                  <a:pt x="1108" y="587"/>
                </a:cubicBezTo>
                <a:cubicBezTo>
                  <a:pt x="1105" y="587"/>
                  <a:pt x="1103" y="589"/>
                  <a:pt x="1103" y="591"/>
                </a:cubicBezTo>
                <a:cubicBezTo>
                  <a:pt x="1103" y="594"/>
                  <a:pt x="1105" y="596"/>
                  <a:pt x="1108" y="596"/>
                </a:cubicBezTo>
                <a:close/>
                <a:moveTo>
                  <a:pt x="1119" y="578"/>
                </a:moveTo>
                <a:cubicBezTo>
                  <a:pt x="1119" y="575"/>
                  <a:pt x="1117" y="573"/>
                  <a:pt x="1115" y="573"/>
                </a:cubicBezTo>
                <a:cubicBezTo>
                  <a:pt x="1112" y="573"/>
                  <a:pt x="1110" y="575"/>
                  <a:pt x="1110" y="578"/>
                </a:cubicBezTo>
                <a:cubicBezTo>
                  <a:pt x="1110" y="580"/>
                  <a:pt x="1112" y="582"/>
                  <a:pt x="1115" y="582"/>
                </a:cubicBezTo>
                <a:cubicBezTo>
                  <a:pt x="1117" y="582"/>
                  <a:pt x="1119" y="580"/>
                  <a:pt x="1119" y="578"/>
                </a:cubicBezTo>
                <a:close/>
                <a:moveTo>
                  <a:pt x="1194" y="127"/>
                </a:moveTo>
                <a:cubicBezTo>
                  <a:pt x="1194" y="125"/>
                  <a:pt x="1192" y="123"/>
                  <a:pt x="1190" y="123"/>
                </a:cubicBezTo>
                <a:cubicBezTo>
                  <a:pt x="1187" y="123"/>
                  <a:pt x="1185" y="125"/>
                  <a:pt x="1185" y="127"/>
                </a:cubicBezTo>
                <a:cubicBezTo>
                  <a:pt x="1185" y="130"/>
                  <a:pt x="1187" y="132"/>
                  <a:pt x="1190" y="132"/>
                </a:cubicBezTo>
                <a:cubicBezTo>
                  <a:pt x="1192" y="132"/>
                  <a:pt x="1194" y="130"/>
                  <a:pt x="1194" y="127"/>
                </a:cubicBezTo>
                <a:close/>
                <a:moveTo>
                  <a:pt x="1158" y="100"/>
                </a:moveTo>
                <a:cubicBezTo>
                  <a:pt x="1158" y="103"/>
                  <a:pt x="1160" y="105"/>
                  <a:pt x="1162" y="105"/>
                </a:cubicBezTo>
                <a:cubicBezTo>
                  <a:pt x="1165" y="105"/>
                  <a:pt x="1167" y="103"/>
                  <a:pt x="1167" y="100"/>
                </a:cubicBezTo>
                <a:cubicBezTo>
                  <a:pt x="1167" y="98"/>
                  <a:pt x="1165" y="96"/>
                  <a:pt x="1162" y="96"/>
                </a:cubicBezTo>
                <a:cubicBezTo>
                  <a:pt x="1160" y="96"/>
                  <a:pt x="1158" y="98"/>
                  <a:pt x="1158" y="100"/>
                </a:cubicBezTo>
                <a:close/>
                <a:moveTo>
                  <a:pt x="1155" y="91"/>
                </a:moveTo>
                <a:cubicBezTo>
                  <a:pt x="1158" y="91"/>
                  <a:pt x="1160" y="89"/>
                  <a:pt x="1160" y="87"/>
                </a:cubicBezTo>
                <a:cubicBezTo>
                  <a:pt x="1160" y="84"/>
                  <a:pt x="1158" y="82"/>
                  <a:pt x="1155" y="82"/>
                </a:cubicBezTo>
                <a:cubicBezTo>
                  <a:pt x="1153" y="82"/>
                  <a:pt x="1151" y="84"/>
                  <a:pt x="1151" y="87"/>
                </a:cubicBezTo>
                <a:cubicBezTo>
                  <a:pt x="1151" y="89"/>
                  <a:pt x="1153" y="91"/>
                  <a:pt x="1155" y="91"/>
                </a:cubicBezTo>
                <a:close/>
                <a:moveTo>
                  <a:pt x="1169" y="91"/>
                </a:moveTo>
                <a:cubicBezTo>
                  <a:pt x="1172" y="91"/>
                  <a:pt x="1174" y="89"/>
                  <a:pt x="1174" y="87"/>
                </a:cubicBezTo>
                <a:cubicBezTo>
                  <a:pt x="1174" y="84"/>
                  <a:pt x="1172" y="82"/>
                  <a:pt x="1169" y="82"/>
                </a:cubicBezTo>
                <a:cubicBezTo>
                  <a:pt x="1167" y="82"/>
                  <a:pt x="1165" y="84"/>
                  <a:pt x="1165" y="87"/>
                </a:cubicBezTo>
                <a:cubicBezTo>
                  <a:pt x="1165" y="89"/>
                  <a:pt x="1167" y="91"/>
                  <a:pt x="1169" y="91"/>
                </a:cubicBezTo>
                <a:close/>
                <a:moveTo>
                  <a:pt x="1142" y="64"/>
                </a:moveTo>
                <a:cubicBezTo>
                  <a:pt x="1144" y="64"/>
                  <a:pt x="1146" y="62"/>
                  <a:pt x="1146" y="59"/>
                </a:cubicBezTo>
                <a:cubicBezTo>
                  <a:pt x="1146" y="57"/>
                  <a:pt x="1144" y="55"/>
                  <a:pt x="1142" y="55"/>
                </a:cubicBezTo>
                <a:cubicBezTo>
                  <a:pt x="1139" y="55"/>
                  <a:pt x="1137" y="57"/>
                  <a:pt x="1137" y="59"/>
                </a:cubicBezTo>
                <a:cubicBezTo>
                  <a:pt x="1137" y="62"/>
                  <a:pt x="1139" y="64"/>
                  <a:pt x="1142" y="64"/>
                </a:cubicBezTo>
                <a:close/>
                <a:moveTo>
                  <a:pt x="1144" y="100"/>
                </a:moveTo>
                <a:cubicBezTo>
                  <a:pt x="1144" y="103"/>
                  <a:pt x="1146" y="105"/>
                  <a:pt x="1149" y="105"/>
                </a:cubicBezTo>
                <a:cubicBezTo>
                  <a:pt x="1151" y="105"/>
                  <a:pt x="1153" y="103"/>
                  <a:pt x="1153" y="100"/>
                </a:cubicBezTo>
                <a:cubicBezTo>
                  <a:pt x="1153" y="98"/>
                  <a:pt x="1151" y="96"/>
                  <a:pt x="1149" y="96"/>
                </a:cubicBezTo>
                <a:cubicBezTo>
                  <a:pt x="1146" y="96"/>
                  <a:pt x="1144" y="98"/>
                  <a:pt x="1144" y="100"/>
                </a:cubicBezTo>
                <a:close/>
                <a:moveTo>
                  <a:pt x="1169" y="173"/>
                </a:moveTo>
                <a:cubicBezTo>
                  <a:pt x="1172" y="173"/>
                  <a:pt x="1174" y="171"/>
                  <a:pt x="1174" y="168"/>
                </a:cubicBezTo>
                <a:cubicBezTo>
                  <a:pt x="1174" y="166"/>
                  <a:pt x="1172" y="164"/>
                  <a:pt x="1169" y="164"/>
                </a:cubicBezTo>
                <a:cubicBezTo>
                  <a:pt x="1167" y="164"/>
                  <a:pt x="1165" y="166"/>
                  <a:pt x="1165" y="168"/>
                </a:cubicBezTo>
                <a:cubicBezTo>
                  <a:pt x="1165" y="171"/>
                  <a:pt x="1167" y="173"/>
                  <a:pt x="1169" y="173"/>
                </a:cubicBezTo>
                <a:close/>
                <a:moveTo>
                  <a:pt x="1171" y="100"/>
                </a:moveTo>
                <a:cubicBezTo>
                  <a:pt x="1171" y="103"/>
                  <a:pt x="1173" y="105"/>
                  <a:pt x="1176" y="105"/>
                </a:cubicBezTo>
                <a:cubicBezTo>
                  <a:pt x="1178" y="105"/>
                  <a:pt x="1180" y="103"/>
                  <a:pt x="1180" y="100"/>
                </a:cubicBezTo>
                <a:cubicBezTo>
                  <a:pt x="1180" y="98"/>
                  <a:pt x="1178" y="96"/>
                  <a:pt x="1176" y="96"/>
                </a:cubicBezTo>
                <a:cubicBezTo>
                  <a:pt x="1173" y="96"/>
                  <a:pt x="1171" y="98"/>
                  <a:pt x="1171" y="100"/>
                </a:cubicBezTo>
                <a:close/>
                <a:moveTo>
                  <a:pt x="1187" y="168"/>
                </a:moveTo>
                <a:cubicBezTo>
                  <a:pt x="1187" y="166"/>
                  <a:pt x="1185" y="164"/>
                  <a:pt x="1183" y="164"/>
                </a:cubicBezTo>
                <a:cubicBezTo>
                  <a:pt x="1180" y="164"/>
                  <a:pt x="1178" y="166"/>
                  <a:pt x="1178" y="168"/>
                </a:cubicBezTo>
                <a:cubicBezTo>
                  <a:pt x="1178" y="171"/>
                  <a:pt x="1180" y="173"/>
                  <a:pt x="1183" y="173"/>
                </a:cubicBezTo>
                <a:cubicBezTo>
                  <a:pt x="1185" y="173"/>
                  <a:pt x="1187" y="171"/>
                  <a:pt x="1187" y="168"/>
                </a:cubicBezTo>
                <a:close/>
                <a:moveTo>
                  <a:pt x="1187" y="141"/>
                </a:moveTo>
                <a:cubicBezTo>
                  <a:pt x="1187" y="139"/>
                  <a:pt x="1185" y="137"/>
                  <a:pt x="1183" y="137"/>
                </a:cubicBezTo>
                <a:cubicBezTo>
                  <a:pt x="1180" y="137"/>
                  <a:pt x="1178" y="139"/>
                  <a:pt x="1178" y="141"/>
                </a:cubicBezTo>
                <a:cubicBezTo>
                  <a:pt x="1178" y="144"/>
                  <a:pt x="1180" y="146"/>
                  <a:pt x="1183" y="146"/>
                </a:cubicBezTo>
                <a:cubicBezTo>
                  <a:pt x="1185" y="146"/>
                  <a:pt x="1187" y="144"/>
                  <a:pt x="1187" y="141"/>
                </a:cubicBezTo>
                <a:close/>
                <a:moveTo>
                  <a:pt x="1176" y="187"/>
                </a:moveTo>
                <a:cubicBezTo>
                  <a:pt x="1178" y="187"/>
                  <a:pt x="1180" y="185"/>
                  <a:pt x="1180" y="182"/>
                </a:cubicBezTo>
                <a:cubicBezTo>
                  <a:pt x="1180" y="179"/>
                  <a:pt x="1178" y="177"/>
                  <a:pt x="1176" y="177"/>
                </a:cubicBezTo>
                <a:cubicBezTo>
                  <a:pt x="1173" y="177"/>
                  <a:pt x="1171" y="179"/>
                  <a:pt x="1171" y="182"/>
                </a:cubicBezTo>
                <a:cubicBezTo>
                  <a:pt x="1171" y="185"/>
                  <a:pt x="1173" y="187"/>
                  <a:pt x="1176" y="187"/>
                </a:cubicBezTo>
                <a:close/>
                <a:moveTo>
                  <a:pt x="1178" y="114"/>
                </a:moveTo>
                <a:cubicBezTo>
                  <a:pt x="1178" y="116"/>
                  <a:pt x="1180" y="118"/>
                  <a:pt x="1183" y="118"/>
                </a:cubicBezTo>
                <a:cubicBezTo>
                  <a:pt x="1185" y="118"/>
                  <a:pt x="1187" y="116"/>
                  <a:pt x="1187" y="114"/>
                </a:cubicBezTo>
                <a:cubicBezTo>
                  <a:pt x="1187" y="111"/>
                  <a:pt x="1185" y="109"/>
                  <a:pt x="1183" y="109"/>
                </a:cubicBezTo>
                <a:cubicBezTo>
                  <a:pt x="1180" y="109"/>
                  <a:pt x="1178" y="111"/>
                  <a:pt x="1178" y="114"/>
                </a:cubicBezTo>
                <a:close/>
                <a:moveTo>
                  <a:pt x="1081" y="568"/>
                </a:moveTo>
                <a:cubicBezTo>
                  <a:pt x="1083" y="568"/>
                  <a:pt x="1085" y="566"/>
                  <a:pt x="1085" y="564"/>
                </a:cubicBezTo>
                <a:cubicBezTo>
                  <a:pt x="1085" y="561"/>
                  <a:pt x="1083" y="559"/>
                  <a:pt x="1081" y="559"/>
                </a:cubicBezTo>
                <a:cubicBezTo>
                  <a:pt x="1078" y="559"/>
                  <a:pt x="1076" y="561"/>
                  <a:pt x="1076" y="564"/>
                </a:cubicBezTo>
                <a:cubicBezTo>
                  <a:pt x="1076" y="566"/>
                  <a:pt x="1078" y="568"/>
                  <a:pt x="1081" y="568"/>
                </a:cubicBezTo>
                <a:close/>
                <a:moveTo>
                  <a:pt x="1190" y="105"/>
                </a:moveTo>
                <a:cubicBezTo>
                  <a:pt x="1192" y="105"/>
                  <a:pt x="1194" y="103"/>
                  <a:pt x="1194" y="100"/>
                </a:cubicBezTo>
                <a:cubicBezTo>
                  <a:pt x="1194" y="98"/>
                  <a:pt x="1192" y="96"/>
                  <a:pt x="1190" y="96"/>
                </a:cubicBezTo>
                <a:cubicBezTo>
                  <a:pt x="1187" y="96"/>
                  <a:pt x="1185" y="98"/>
                  <a:pt x="1185" y="100"/>
                </a:cubicBezTo>
                <a:cubicBezTo>
                  <a:pt x="1185" y="103"/>
                  <a:pt x="1187" y="105"/>
                  <a:pt x="1190" y="105"/>
                </a:cubicBezTo>
                <a:close/>
                <a:moveTo>
                  <a:pt x="1153" y="564"/>
                </a:moveTo>
                <a:cubicBezTo>
                  <a:pt x="1153" y="561"/>
                  <a:pt x="1151" y="559"/>
                  <a:pt x="1149" y="559"/>
                </a:cubicBezTo>
                <a:cubicBezTo>
                  <a:pt x="1146" y="559"/>
                  <a:pt x="1144" y="561"/>
                  <a:pt x="1144" y="564"/>
                </a:cubicBezTo>
                <a:cubicBezTo>
                  <a:pt x="1144" y="566"/>
                  <a:pt x="1146" y="568"/>
                  <a:pt x="1149" y="568"/>
                </a:cubicBezTo>
                <a:cubicBezTo>
                  <a:pt x="1151" y="568"/>
                  <a:pt x="1153" y="566"/>
                  <a:pt x="1153" y="564"/>
                </a:cubicBezTo>
                <a:close/>
                <a:moveTo>
                  <a:pt x="958" y="378"/>
                </a:moveTo>
                <a:cubicBezTo>
                  <a:pt x="961" y="378"/>
                  <a:pt x="963" y="375"/>
                  <a:pt x="963" y="373"/>
                </a:cubicBezTo>
                <a:cubicBezTo>
                  <a:pt x="963" y="370"/>
                  <a:pt x="961" y="368"/>
                  <a:pt x="958" y="368"/>
                </a:cubicBezTo>
                <a:cubicBezTo>
                  <a:pt x="956" y="368"/>
                  <a:pt x="954" y="370"/>
                  <a:pt x="954" y="373"/>
                </a:cubicBezTo>
                <a:cubicBezTo>
                  <a:pt x="954" y="375"/>
                  <a:pt x="956" y="378"/>
                  <a:pt x="958" y="378"/>
                </a:cubicBezTo>
                <a:close/>
                <a:moveTo>
                  <a:pt x="965" y="391"/>
                </a:moveTo>
                <a:cubicBezTo>
                  <a:pt x="967" y="391"/>
                  <a:pt x="969" y="389"/>
                  <a:pt x="969" y="387"/>
                </a:cubicBezTo>
                <a:cubicBezTo>
                  <a:pt x="969" y="384"/>
                  <a:pt x="967" y="382"/>
                  <a:pt x="965" y="382"/>
                </a:cubicBezTo>
                <a:cubicBezTo>
                  <a:pt x="962" y="382"/>
                  <a:pt x="960" y="384"/>
                  <a:pt x="960" y="387"/>
                </a:cubicBezTo>
                <a:cubicBezTo>
                  <a:pt x="960" y="389"/>
                  <a:pt x="962" y="391"/>
                  <a:pt x="965" y="391"/>
                </a:cubicBezTo>
                <a:close/>
                <a:moveTo>
                  <a:pt x="940" y="373"/>
                </a:moveTo>
                <a:cubicBezTo>
                  <a:pt x="940" y="375"/>
                  <a:pt x="942" y="378"/>
                  <a:pt x="944" y="378"/>
                </a:cubicBezTo>
                <a:cubicBezTo>
                  <a:pt x="947" y="378"/>
                  <a:pt x="949" y="375"/>
                  <a:pt x="949" y="373"/>
                </a:cubicBezTo>
                <a:cubicBezTo>
                  <a:pt x="949" y="370"/>
                  <a:pt x="947" y="368"/>
                  <a:pt x="944" y="368"/>
                </a:cubicBezTo>
                <a:cubicBezTo>
                  <a:pt x="942" y="368"/>
                  <a:pt x="940" y="370"/>
                  <a:pt x="940" y="373"/>
                </a:cubicBezTo>
                <a:close/>
                <a:moveTo>
                  <a:pt x="956" y="359"/>
                </a:moveTo>
                <a:cubicBezTo>
                  <a:pt x="956" y="357"/>
                  <a:pt x="954" y="355"/>
                  <a:pt x="951" y="355"/>
                </a:cubicBezTo>
                <a:cubicBezTo>
                  <a:pt x="949" y="355"/>
                  <a:pt x="947" y="357"/>
                  <a:pt x="947" y="359"/>
                </a:cubicBezTo>
                <a:cubicBezTo>
                  <a:pt x="947" y="362"/>
                  <a:pt x="949" y="364"/>
                  <a:pt x="951" y="364"/>
                </a:cubicBezTo>
                <a:cubicBezTo>
                  <a:pt x="954" y="364"/>
                  <a:pt x="956" y="362"/>
                  <a:pt x="956" y="359"/>
                </a:cubicBezTo>
                <a:close/>
                <a:moveTo>
                  <a:pt x="972" y="432"/>
                </a:moveTo>
                <a:cubicBezTo>
                  <a:pt x="974" y="432"/>
                  <a:pt x="976" y="430"/>
                  <a:pt x="976" y="428"/>
                </a:cubicBezTo>
                <a:cubicBezTo>
                  <a:pt x="976" y="425"/>
                  <a:pt x="974" y="423"/>
                  <a:pt x="972" y="423"/>
                </a:cubicBezTo>
                <a:cubicBezTo>
                  <a:pt x="969" y="423"/>
                  <a:pt x="967" y="425"/>
                  <a:pt x="967" y="428"/>
                </a:cubicBezTo>
                <a:cubicBezTo>
                  <a:pt x="967" y="430"/>
                  <a:pt x="969" y="432"/>
                  <a:pt x="972" y="432"/>
                </a:cubicBezTo>
                <a:close/>
                <a:moveTo>
                  <a:pt x="960" y="414"/>
                </a:moveTo>
                <a:cubicBezTo>
                  <a:pt x="960" y="416"/>
                  <a:pt x="962" y="418"/>
                  <a:pt x="965" y="418"/>
                </a:cubicBezTo>
                <a:cubicBezTo>
                  <a:pt x="967" y="418"/>
                  <a:pt x="969" y="416"/>
                  <a:pt x="969" y="414"/>
                </a:cubicBezTo>
                <a:cubicBezTo>
                  <a:pt x="969" y="411"/>
                  <a:pt x="967" y="409"/>
                  <a:pt x="965" y="409"/>
                </a:cubicBezTo>
                <a:cubicBezTo>
                  <a:pt x="962" y="409"/>
                  <a:pt x="960" y="411"/>
                  <a:pt x="960" y="414"/>
                </a:cubicBezTo>
                <a:close/>
                <a:moveTo>
                  <a:pt x="931" y="323"/>
                </a:moveTo>
                <a:cubicBezTo>
                  <a:pt x="933" y="323"/>
                  <a:pt x="935" y="321"/>
                  <a:pt x="935" y="318"/>
                </a:cubicBezTo>
                <a:cubicBezTo>
                  <a:pt x="935" y="316"/>
                  <a:pt x="933" y="314"/>
                  <a:pt x="931" y="314"/>
                </a:cubicBezTo>
                <a:cubicBezTo>
                  <a:pt x="928" y="314"/>
                  <a:pt x="926" y="316"/>
                  <a:pt x="926" y="318"/>
                </a:cubicBezTo>
                <a:cubicBezTo>
                  <a:pt x="926" y="321"/>
                  <a:pt x="928" y="323"/>
                  <a:pt x="931" y="323"/>
                </a:cubicBezTo>
                <a:close/>
                <a:moveTo>
                  <a:pt x="922" y="318"/>
                </a:moveTo>
                <a:cubicBezTo>
                  <a:pt x="922" y="316"/>
                  <a:pt x="920" y="314"/>
                  <a:pt x="917" y="314"/>
                </a:cubicBezTo>
                <a:cubicBezTo>
                  <a:pt x="915" y="314"/>
                  <a:pt x="913" y="316"/>
                  <a:pt x="913" y="318"/>
                </a:cubicBezTo>
                <a:cubicBezTo>
                  <a:pt x="913" y="321"/>
                  <a:pt x="915" y="323"/>
                  <a:pt x="917" y="323"/>
                </a:cubicBezTo>
                <a:cubicBezTo>
                  <a:pt x="920" y="323"/>
                  <a:pt x="922" y="321"/>
                  <a:pt x="922" y="318"/>
                </a:cubicBezTo>
                <a:close/>
                <a:moveTo>
                  <a:pt x="944" y="350"/>
                </a:moveTo>
                <a:cubicBezTo>
                  <a:pt x="947" y="350"/>
                  <a:pt x="949" y="348"/>
                  <a:pt x="949" y="346"/>
                </a:cubicBezTo>
                <a:cubicBezTo>
                  <a:pt x="949" y="343"/>
                  <a:pt x="947" y="341"/>
                  <a:pt x="944" y="341"/>
                </a:cubicBezTo>
                <a:cubicBezTo>
                  <a:pt x="942" y="341"/>
                  <a:pt x="940" y="343"/>
                  <a:pt x="940" y="346"/>
                </a:cubicBezTo>
                <a:cubicBezTo>
                  <a:pt x="940" y="348"/>
                  <a:pt x="942" y="350"/>
                  <a:pt x="944" y="350"/>
                </a:cubicBezTo>
                <a:close/>
                <a:moveTo>
                  <a:pt x="929" y="305"/>
                </a:moveTo>
                <a:cubicBezTo>
                  <a:pt x="929" y="302"/>
                  <a:pt x="926" y="300"/>
                  <a:pt x="924" y="300"/>
                </a:cubicBezTo>
                <a:cubicBezTo>
                  <a:pt x="921" y="300"/>
                  <a:pt x="919" y="302"/>
                  <a:pt x="919" y="305"/>
                </a:cubicBezTo>
                <a:cubicBezTo>
                  <a:pt x="919" y="307"/>
                  <a:pt x="921" y="309"/>
                  <a:pt x="924" y="309"/>
                </a:cubicBezTo>
                <a:cubicBezTo>
                  <a:pt x="926" y="309"/>
                  <a:pt x="929" y="307"/>
                  <a:pt x="929" y="305"/>
                </a:cubicBezTo>
                <a:close/>
                <a:moveTo>
                  <a:pt x="915" y="332"/>
                </a:moveTo>
                <a:cubicBezTo>
                  <a:pt x="915" y="330"/>
                  <a:pt x="913" y="328"/>
                  <a:pt x="910" y="328"/>
                </a:cubicBezTo>
                <a:cubicBezTo>
                  <a:pt x="908" y="328"/>
                  <a:pt x="906" y="330"/>
                  <a:pt x="906" y="332"/>
                </a:cubicBezTo>
                <a:cubicBezTo>
                  <a:pt x="906" y="335"/>
                  <a:pt x="908" y="337"/>
                  <a:pt x="910" y="337"/>
                </a:cubicBezTo>
                <a:cubicBezTo>
                  <a:pt x="913" y="337"/>
                  <a:pt x="915" y="335"/>
                  <a:pt x="915" y="332"/>
                </a:cubicBezTo>
                <a:close/>
                <a:moveTo>
                  <a:pt x="1078" y="550"/>
                </a:moveTo>
                <a:cubicBezTo>
                  <a:pt x="1078" y="548"/>
                  <a:pt x="1076" y="546"/>
                  <a:pt x="1074" y="546"/>
                </a:cubicBezTo>
                <a:cubicBezTo>
                  <a:pt x="1071" y="546"/>
                  <a:pt x="1069" y="548"/>
                  <a:pt x="1069" y="550"/>
                </a:cubicBezTo>
                <a:cubicBezTo>
                  <a:pt x="1069" y="553"/>
                  <a:pt x="1071" y="555"/>
                  <a:pt x="1074" y="555"/>
                </a:cubicBezTo>
                <a:cubicBezTo>
                  <a:pt x="1076" y="555"/>
                  <a:pt x="1078" y="553"/>
                  <a:pt x="1078" y="550"/>
                </a:cubicBezTo>
                <a:close/>
                <a:moveTo>
                  <a:pt x="938" y="337"/>
                </a:moveTo>
                <a:cubicBezTo>
                  <a:pt x="940" y="337"/>
                  <a:pt x="942" y="335"/>
                  <a:pt x="942" y="332"/>
                </a:cubicBezTo>
                <a:cubicBezTo>
                  <a:pt x="942" y="330"/>
                  <a:pt x="940" y="328"/>
                  <a:pt x="938" y="328"/>
                </a:cubicBezTo>
                <a:cubicBezTo>
                  <a:pt x="935" y="328"/>
                  <a:pt x="933" y="330"/>
                  <a:pt x="933" y="332"/>
                </a:cubicBezTo>
                <a:cubicBezTo>
                  <a:pt x="933" y="335"/>
                  <a:pt x="935" y="337"/>
                  <a:pt x="938" y="337"/>
                </a:cubicBezTo>
                <a:close/>
                <a:moveTo>
                  <a:pt x="978" y="446"/>
                </a:moveTo>
                <a:cubicBezTo>
                  <a:pt x="981" y="446"/>
                  <a:pt x="983" y="444"/>
                  <a:pt x="983" y="441"/>
                </a:cubicBezTo>
                <a:cubicBezTo>
                  <a:pt x="983" y="439"/>
                  <a:pt x="981" y="437"/>
                  <a:pt x="978" y="437"/>
                </a:cubicBezTo>
                <a:cubicBezTo>
                  <a:pt x="976" y="437"/>
                  <a:pt x="974" y="439"/>
                  <a:pt x="974" y="441"/>
                </a:cubicBezTo>
                <a:cubicBezTo>
                  <a:pt x="974" y="444"/>
                  <a:pt x="976" y="446"/>
                  <a:pt x="978" y="446"/>
                </a:cubicBezTo>
                <a:close/>
                <a:moveTo>
                  <a:pt x="1033" y="582"/>
                </a:moveTo>
                <a:cubicBezTo>
                  <a:pt x="1035" y="582"/>
                  <a:pt x="1037" y="580"/>
                  <a:pt x="1037" y="578"/>
                </a:cubicBezTo>
                <a:cubicBezTo>
                  <a:pt x="1037" y="575"/>
                  <a:pt x="1035" y="573"/>
                  <a:pt x="1033" y="573"/>
                </a:cubicBezTo>
                <a:cubicBezTo>
                  <a:pt x="1030" y="573"/>
                  <a:pt x="1028" y="575"/>
                  <a:pt x="1028" y="578"/>
                </a:cubicBezTo>
                <a:cubicBezTo>
                  <a:pt x="1028" y="580"/>
                  <a:pt x="1030" y="582"/>
                  <a:pt x="1033" y="582"/>
                </a:cubicBezTo>
                <a:close/>
                <a:moveTo>
                  <a:pt x="1044" y="564"/>
                </a:moveTo>
                <a:cubicBezTo>
                  <a:pt x="1044" y="561"/>
                  <a:pt x="1042" y="559"/>
                  <a:pt x="1040" y="559"/>
                </a:cubicBezTo>
                <a:cubicBezTo>
                  <a:pt x="1037" y="559"/>
                  <a:pt x="1035" y="561"/>
                  <a:pt x="1035" y="564"/>
                </a:cubicBezTo>
                <a:cubicBezTo>
                  <a:pt x="1035" y="566"/>
                  <a:pt x="1037" y="568"/>
                  <a:pt x="1040" y="568"/>
                </a:cubicBezTo>
                <a:cubicBezTo>
                  <a:pt x="1042" y="568"/>
                  <a:pt x="1044" y="566"/>
                  <a:pt x="1044" y="564"/>
                </a:cubicBezTo>
                <a:close/>
                <a:moveTo>
                  <a:pt x="1053" y="568"/>
                </a:moveTo>
                <a:cubicBezTo>
                  <a:pt x="1056" y="568"/>
                  <a:pt x="1058" y="566"/>
                  <a:pt x="1058" y="564"/>
                </a:cubicBezTo>
                <a:cubicBezTo>
                  <a:pt x="1058" y="561"/>
                  <a:pt x="1056" y="559"/>
                  <a:pt x="1053" y="559"/>
                </a:cubicBezTo>
                <a:cubicBezTo>
                  <a:pt x="1051" y="559"/>
                  <a:pt x="1049" y="561"/>
                  <a:pt x="1049" y="564"/>
                </a:cubicBezTo>
                <a:cubicBezTo>
                  <a:pt x="1049" y="566"/>
                  <a:pt x="1051" y="568"/>
                  <a:pt x="1053" y="568"/>
                </a:cubicBezTo>
                <a:close/>
                <a:moveTo>
                  <a:pt x="1051" y="550"/>
                </a:moveTo>
                <a:cubicBezTo>
                  <a:pt x="1051" y="548"/>
                  <a:pt x="1049" y="546"/>
                  <a:pt x="1047" y="546"/>
                </a:cubicBezTo>
                <a:cubicBezTo>
                  <a:pt x="1044" y="546"/>
                  <a:pt x="1042" y="548"/>
                  <a:pt x="1042" y="550"/>
                </a:cubicBezTo>
                <a:cubicBezTo>
                  <a:pt x="1042" y="553"/>
                  <a:pt x="1044" y="555"/>
                  <a:pt x="1047" y="555"/>
                </a:cubicBezTo>
                <a:cubicBezTo>
                  <a:pt x="1049" y="555"/>
                  <a:pt x="1051" y="553"/>
                  <a:pt x="1051" y="550"/>
                </a:cubicBezTo>
                <a:close/>
                <a:moveTo>
                  <a:pt x="1065" y="550"/>
                </a:moveTo>
                <a:cubicBezTo>
                  <a:pt x="1065" y="548"/>
                  <a:pt x="1063" y="546"/>
                  <a:pt x="1060" y="546"/>
                </a:cubicBezTo>
                <a:cubicBezTo>
                  <a:pt x="1058" y="546"/>
                  <a:pt x="1056" y="548"/>
                  <a:pt x="1056" y="550"/>
                </a:cubicBezTo>
                <a:cubicBezTo>
                  <a:pt x="1056" y="553"/>
                  <a:pt x="1058" y="555"/>
                  <a:pt x="1060" y="555"/>
                </a:cubicBezTo>
                <a:cubicBezTo>
                  <a:pt x="1063" y="555"/>
                  <a:pt x="1065" y="553"/>
                  <a:pt x="1065" y="550"/>
                </a:cubicBezTo>
                <a:close/>
                <a:moveTo>
                  <a:pt x="1067" y="568"/>
                </a:moveTo>
                <a:cubicBezTo>
                  <a:pt x="1070" y="568"/>
                  <a:pt x="1072" y="566"/>
                  <a:pt x="1072" y="564"/>
                </a:cubicBezTo>
                <a:cubicBezTo>
                  <a:pt x="1072" y="561"/>
                  <a:pt x="1070" y="559"/>
                  <a:pt x="1067" y="559"/>
                </a:cubicBezTo>
                <a:cubicBezTo>
                  <a:pt x="1064" y="559"/>
                  <a:pt x="1062" y="561"/>
                  <a:pt x="1062" y="564"/>
                </a:cubicBezTo>
                <a:cubicBezTo>
                  <a:pt x="1062" y="566"/>
                  <a:pt x="1064" y="568"/>
                  <a:pt x="1067" y="568"/>
                </a:cubicBezTo>
                <a:close/>
                <a:moveTo>
                  <a:pt x="994" y="455"/>
                </a:moveTo>
                <a:cubicBezTo>
                  <a:pt x="994" y="457"/>
                  <a:pt x="996" y="459"/>
                  <a:pt x="999" y="459"/>
                </a:cubicBezTo>
                <a:cubicBezTo>
                  <a:pt x="1001" y="459"/>
                  <a:pt x="1003" y="457"/>
                  <a:pt x="1003" y="455"/>
                </a:cubicBezTo>
                <a:cubicBezTo>
                  <a:pt x="1003" y="452"/>
                  <a:pt x="1001" y="450"/>
                  <a:pt x="999" y="450"/>
                </a:cubicBezTo>
                <a:cubicBezTo>
                  <a:pt x="996" y="450"/>
                  <a:pt x="994" y="452"/>
                  <a:pt x="994" y="455"/>
                </a:cubicBezTo>
                <a:close/>
                <a:moveTo>
                  <a:pt x="781" y="105"/>
                </a:moveTo>
                <a:cubicBezTo>
                  <a:pt x="784" y="105"/>
                  <a:pt x="786" y="103"/>
                  <a:pt x="786" y="100"/>
                </a:cubicBezTo>
                <a:cubicBezTo>
                  <a:pt x="786" y="98"/>
                  <a:pt x="784" y="96"/>
                  <a:pt x="781" y="96"/>
                </a:cubicBezTo>
                <a:cubicBezTo>
                  <a:pt x="778" y="96"/>
                  <a:pt x="776" y="98"/>
                  <a:pt x="776" y="100"/>
                </a:cubicBezTo>
                <a:cubicBezTo>
                  <a:pt x="776" y="103"/>
                  <a:pt x="778" y="105"/>
                  <a:pt x="781" y="105"/>
                </a:cubicBezTo>
                <a:close/>
                <a:moveTo>
                  <a:pt x="997" y="387"/>
                </a:moveTo>
                <a:cubicBezTo>
                  <a:pt x="997" y="384"/>
                  <a:pt x="995" y="382"/>
                  <a:pt x="992" y="382"/>
                </a:cubicBezTo>
                <a:cubicBezTo>
                  <a:pt x="990" y="382"/>
                  <a:pt x="988" y="384"/>
                  <a:pt x="988" y="387"/>
                </a:cubicBezTo>
                <a:cubicBezTo>
                  <a:pt x="988" y="389"/>
                  <a:pt x="990" y="391"/>
                  <a:pt x="992" y="391"/>
                </a:cubicBezTo>
                <a:cubicBezTo>
                  <a:pt x="995" y="391"/>
                  <a:pt x="997" y="389"/>
                  <a:pt x="997" y="387"/>
                </a:cubicBezTo>
                <a:close/>
                <a:moveTo>
                  <a:pt x="1010" y="441"/>
                </a:moveTo>
                <a:cubicBezTo>
                  <a:pt x="1010" y="439"/>
                  <a:pt x="1008" y="437"/>
                  <a:pt x="1006" y="437"/>
                </a:cubicBezTo>
                <a:cubicBezTo>
                  <a:pt x="1003" y="437"/>
                  <a:pt x="1001" y="439"/>
                  <a:pt x="1001" y="441"/>
                </a:cubicBezTo>
                <a:cubicBezTo>
                  <a:pt x="1001" y="444"/>
                  <a:pt x="1003" y="446"/>
                  <a:pt x="1006" y="446"/>
                </a:cubicBezTo>
                <a:cubicBezTo>
                  <a:pt x="1008" y="446"/>
                  <a:pt x="1010" y="444"/>
                  <a:pt x="1010" y="441"/>
                </a:cubicBezTo>
                <a:close/>
                <a:moveTo>
                  <a:pt x="1019" y="555"/>
                </a:moveTo>
                <a:cubicBezTo>
                  <a:pt x="1022" y="555"/>
                  <a:pt x="1024" y="553"/>
                  <a:pt x="1024" y="550"/>
                </a:cubicBezTo>
                <a:cubicBezTo>
                  <a:pt x="1024" y="548"/>
                  <a:pt x="1022" y="546"/>
                  <a:pt x="1019" y="546"/>
                </a:cubicBezTo>
                <a:cubicBezTo>
                  <a:pt x="1017" y="546"/>
                  <a:pt x="1015" y="548"/>
                  <a:pt x="1015" y="550"/>
                </a:cubicBezTo>
                <a:cubicBezTo>
                  <a:pt x="1015" y="553"/>
                  <a:pt x="1017" y="555"/>
                  <a:pt x="1019" y="555"/>
                </a:cubicBezTo>
                <a:close/>
                <a:moveTo>
                  <a:pt x="1013" y="459"/>
                </a:moveTo>
                <a:cubicBezTo>
                  <a:pt x="1015" y="459"/>
                  <a:pt x="1017" y="457"/>
                  <a:pt x="1017" y="455"/>
                </a:cubicBezTo>
                <a:cubicBezTo>
                  <a:pt x="1017" y="452"/>
                  <a:pt x="1015" y="450"/>
                  <a:pt x="1013" y="450"/>
                </a:cubicBezTo>
                <a:cubicBezTo>
                  <a:pt x="1010" y="450"/>
                  <a:pt x="1008" y="452"/>
                  <a:pt x="1008" y="455"/>
                </a:cubicBezTo>
                <a:cubicBezTo>
                  <a:pt x="1008" y="457"/>
                  <a:pt x="1010" y="459"/>
                  <a:pt x="1013" y="459"/>
                </a:cubicBezTo>
                <a:close/>
                <a:moveTo>
                  <a:pt x="1026" y="568"/>
                </a:moveTo>
                <a:cubicBezTo>
                  <a:pt x="1029" y="568"/>
                  <a:pt x="1031" y="566"/>
                  <a:pt x="1031" y="564"/>
                </a:cubicBezTo>
                <a:cubicBezTo>
                  <a:pt x="1031" y="561"/>
                  <a:pt x="1029" y="559"/>
                  <a:pt x="1026" y="559"/>
                </a:cubicBezTo>
                <a:cubicBezTo>
                  <a:pt x="1024" y="559"/>
                  <a:pt x="1022" y="561"/>
                  <a:pt x="1022" y="564"/>
                </a:cubicBezTo>
                <a:cubicBezTo>
                  <a:pt x="1022" y="566"/>
                  <a:pt x="1024" y="568"/>
                  <a:pt x="1026" y="568"/>
                </a:cubicBezTo>
                <a:close/>
                <a:moveTo>
                  <a:pt x="990" y="400"/>
                </a:moveTo>
                <a:cubicBezTo>
                  <a:pt x="990" y="398"/>
                  <a:pt x="988" y="396"/>
                  <a:pt x="985" y="396"/>
                </a:cubicBezTo>
                <a:cubicBezTo>
                  <a:pt x="983" y="396"/>
                  <a:pt x="981" y="398"/>
                  <a:pt x="981" y="400"/>
                </a:cubicBezTo>
                <a:cubicBezTo>
                  <a:pt x="981" y="403"/>
                  <a:pt x="983" y="405"/>
                  <a:pt x="985" y="405"/>
                </a:cubicBezTo>
                <a:cubicBezTo>
                  <a:pt x="988" y="405"/>
                  <a:pt x="990" y="403"/>
                  <a:pt x="990" y="400"/>
                </a:cubicBezTo>
                <a:close/>
                <a:moveTo>
                  <a:pt x="883" y="91"/>
                </a:moveTo>
                <a:cubicBezTo>
                  <a:pt x="886" y="91"/>
                  <a:pt x="888" y="89"/>
                  <a:pt x="888" y="87"/>
                </a:cubicBezTo>
                <a:cubicBezTo>
                  <a:pt x="888" y="84"/>
                  <a:pt x="886" y="82"/>
                  <a:pt x="883" y="82"/>
                </a:cubicBezTo>
                <a:cubicBezTo>
                  <a:pt x="881" y="82"/>
                  <a:pt x="879" y="84"/>
                  <a:pt x="879" y="87"/>
                </a:cubicBezTo>
                <a:cubicBezTo>
                  <a:pt x="879" y="89"/>
                  <a:pt x="881" y="91"/>
                  <a:pt x="883" y="91"/>
                </a:cubicBezTo>
                <a:close/>
                <a:moveTo>
                  <a:pt x="876" y="105"/>
                </a:moveTo>
                <a:cubicBezTo>
                  <a:pt x="879" y="105"/>
                  <a:pt x="881" y="103"/>
                  <a:pt x="881" y="100"/>
                </a:cubicBezTo>
                <a:cubicBezTo>
                  <a:pt x="881" y="98"/>
                  <a:pt x="879" y="96"/>
                  <a:pt x="876" y="96"/>
                </a:cubicBezTo>
                <a:cubicBezTo>
                  <a:pt x="874" y="96"/>
                  <a:pt x="872" y="98"/>
                  <a:pt x="872" y="100"/>
                </a:cubicBezTo>
                <a:cubicBezTo>
                  <a:pt x="872" y="103"/>
                  <a:pt x="874" y="105"/>
                  <a:pt x="876" y="105"/>
                </a:cubicBezTo>
                <a:close/>
                <a:moveTo>
                  <a:pt x="1131" y="100"/>
                </a:moveTo>
                <a:cubicBezTo>
                  <a:pt x="1131" y="103"/>
                  <a:pt x="1133" y="105"/>
                  <a:pt x="1135" y="105"/>
                </a:cubicBezTo>
                <a:cubicBezTo>
                  <a:pt x="1138" y="105"/>
                  <a:pt x="1140" y="103"/>
                  <a:pt x="1140" y="100"/>
                </a:cubicBezTo>
                <a:cubicBezTo>
                  <a:pt x="1140" y="98"/>
                  <a:pt x="1138" y="96"/>
                  <a:pt x="1135" y="96"/>
                </a:cubicBezTo>
                <a:cubicBezTo>
                  <a:pt x="1133" y="96"/>
                  <a:pt x="1131" y="98"/>
                  <a:pt x="1131" y="100"/>
                </a:cubicBezTo>
                <a:close/>
                <a:moveTo>
                  <a:pt x="863" y="77"/>
                </a:moveTo>
                <a:cubicBezTo>
                  <a:pt x="865" y="77"/>
                  <a:pt x="867" y="75"/>
                  <a:pt x="867" y="73"/>
                </a:cubicBezTo>
                <a:cubicBezTo>
                  <a:pt x="867" y="70"/>
                  <a:pt x="865" y="68"/>
                  <a:pt x="863" y="68"/>
                </a:cubicBezTo>
                <a:cubicBezTo>
                  <a:pt x="860" y="68"/>
                  <a:pt x="858" y="70"/>
                  <a:pt x="858" y="73"/>
                </a:cubicBezTo>
                <a:cubicBezTo>
                  <a:pt x="858" y="75"/>
                  <a:pt x="860" y="77"/>
                  <a:pt x="863" y="77"/>
                </a:cubicBezTo>
                <a:close/>
                <a:moveTo>
                  <a:pt x="876" y="132"/>
                </a:moveTo>
                <a:cubicBezTo>
                  <a:pt x="879" y="132"/>
                  <a:pt x="881" y="130"/>
                  <a:pt x="881" y="127"/>
                </a:cubicBezTo>
                <a:cubicBezTo>
                  <a:pt x="881" y="125"/>
                  <a:pt x="879" y="123"/>
                  <a:pt x="876" y="123"/>
                </a:cubicBezTo>
                <a:cubicBezTo>
                  <a:pt x="874" y="123"/>
                  <a:pt x="872" y="125"/>
                  <a:pt x="872" y="127"/>
                </a:cubicBezTo>
                <a:cubicBezTo>
                  <a:pt x="872" y="130"/>
                  <a:pt x="874" y="132"/>
                  <a:pt x="876" y="132"/>
                </a:cubicBezTo>
                <a:close/>
                <a:moveTo>
                  <a:pt x="865" y="141"/>
                </a:moveTo>
                <a:cubicBezTo>
                  <a:pt x="865" y="144"/>
                  <a:pt x="867" y="146"/>
                  <a:pt x="869" y="146"/>
                </a:cubicBezTo>
                <a:cubicBezTo>
                  <a:pt x="872" y="146"/>
                  <a:pt x="874" y="144"/>
                  <a:pt x="874" y="141"/>
                </a:cubicBezTo>
                <a:cubicBezTo>
                  <a:pt x="874" y="139"/>
                  <a:pt x="872" y="137"/>
                  <a:pt x="869" y="137"/>
                </a:cubicBezTo>
                <a:cubicBezTo>
                  <a:pt x="867" y="137"/>
                  <a:pt x="865" y="139"/>
                  <a:pt x="865" y="141"/>
                </a:cubicBezTo>
                <a:close/>
                <a:moveTo>
                  <a:pt x="892" y="87"/>
                </a:moveTo>
                <a:cubicBezTo>
                  <a:pt x="892" y="89"/>
                  <a:pt x="894" y="91"/>
                  <a:pt x="897" y="91"/>
                </a:cubicBezTo>
                <a:cubicBezTo>
                  <a:pt x="899" y="91"/>
                  <a:pt x="901" y="89"/>
                  <a:pt x="901" y="87"/>
                </a:cubicBezTo>
                <a:cubicBezTo>
                  <a:pt x="901" y="84"/>
                  <a:pt x="899" y="82"/>
                  <a:pt x="897" y="82"/>
                </a:cubicBezTo>
                <a:cubicBezTo>
                  <a:pt x="894" y="82"/>
                  <a:pt x="892" y="84"/>
                  <a:pt x="892" y="87"/>
                </a:cubicBezTo>
                <a:close/>
                <a:moveTo>
                  <a:pt x="904" y="77"/>
                </a:moveTo>
                <a:cubicBezTo>
                  <a:pt x="906" y="77"/>
                  <a:pt x="908" y="75"/>
                  <a:pt x="908" y="73"/>
                </a:cubicBezTo>
                <a:cubicBezTo>
                  <a:pt x="908" y="70"/>
                  <a:pt x="906" y="68"/>
                  <a:pt x="904" y="68"/>
                </a:cubicBezTo>
                <a:cubicBezTo>
                  <a:pt x="901" y="68"/>
                  <a:pt x="899" y="70"/>
                  <a:pt x="899" y="73"/>
                </a:cubicBezTo>
                <a:cubicBezTo>
                  <a:pt x="899" y="75"/>
                  <a:pt x="901" y="77"/>
                  <a:pt x="904" y="77"/>
                </a:cubicBezTo>
                <a:close/>
                <a:moveTo>
                  <a:pt x="938" y="9"/>
                </a:moveTo>
                <a:cubicBezTo>
                  <a:pt x="940" y="9"/>
                  <a:pt x="942" y="7"/>
                  <a:pt x="942" y="5"/>
                </a:cubicBezTo>
                <a:cubicBezTo>
                  <a:pt x="942" y="2"/>
                  <a:pt x="940" y="0"/>
                  <a:pt x="938" y="0"/>
                </a:cubicBezTo>
                <a:cubicBezTo>
                  <a:pt x="935" y="0"/>
                  <a:pt x="933" y="2"/>
                  <a:pt x="933" y="5"/>
                </a:cubicBezTo>
                <a:cubicBezTo>
                  <a:pt x="933" y="7"/>
                  <a:pt x="935" y="9"/>
                  <a:pt x="938" y="9"/>
                </a:cubicBezTo>
                <a:close/>
                <a:moveTo>
                  <a:pt x="311" y="282"/>
                </a:moveTo>
                <a:cubicBezTo>
                  <a:pt x="314" y="282"/>
                  <a:pt x="316" y="280"/>
                  <a:pt x="316" y="278"/>
                </a:cubicBezTo>
                <a:cubicBezTo>
                  <a:pt x="316" y="275"/>
                  <a:pt x="314" y="273"/>
                  <a:pt x="311" y="273"/>
                </a:cubicBezTo>
                <a:cubicBezTo>
                  <a:pt x="309" y="273"/>
                  <a:pt x="307" y="275"/>
                  <a:pt x="307" y="278"/>
                </a:cubicBezTo>
                <a:cubicBezTo>
                  <a:pt x="307" y="280"/>
                  <a:pt x="309" y="282"/>
                  <a:pt x="311" y="282"/>
                </a:cubicBezTo>
                <a:close/>
                <a:moveTo>
                  <a:pt x="931" y="23"/>
                </a:moveTo>
                <a:cubicBezTo>
                  <a:pt x="933" y="23"/>
                  <a:pt x="935" y="21"/>
                  <a:pt x="935" y="18"/>
                </a:cubicBezTo>
                <a:cubicBezTo>
                  <a:pt x="935" y="16"/>
                  <a:pt x="933" y="14"/>
                  <a:pt x="931" y="14"/>
                </a:cubicBezTo>
                <a:cubicBezTo>
                  <a:pt x="928" y="14"/>
                  <a:pt x="926" y="16"/>
                  <a:pt x="926" y="18"/>
                </a:cubicBezTo>
                <a:cubicBezTo>
                  <a:pt x="926" y="21"/>
                  <a:pt x="928" y="23"/>
                  <a:pt x="931" y="23"/>
                </a:cubicBezTo>
                <a:close/>
                <a:moveTo>
                  <a:pt x="906" y="87"/>
                </a:moveTo>
                <a:cubicBezTo>
                  <a:pt x="906" y="89"/>
                  <a:pt x="908" y="91"/>
                  <a:pt x="910" y="91"/>
                </a:cubicBezTo>
                <a:cubicBezTo>
                  <a:pt x="913" y="91"/>
                  <a:pt x="915" y="89"/>
                  <a:pt x="915" y="87"/>
                </a:cubicBezTo>
                <a:cubicBezTo>
                  <a:pt x="915" y="84"/>
                  <a:pt x="913" y="82"/>
                  <a:pt x="910" y="82"/>
                </a:cubicBezTo>
                <a:cubicBezTo>
                  <a:pt x="908" y="82"/>
                  <a:pt x="906" y="84"/>
                  <a:pt x="906" y="87"/>
                </a:cubicBezTo>
                <a:close/>
                <a:moveTo>
                  <a:pt x="917" y="77"/>
                </a:moveTo>
                <a:cubicBezTo>
                  <a:pt x="920" y="77"/>
                  <a:pt x="922" y="75"/>
                  <a:pt x="922" y="73"/>
                </a:cubicBezTo>
                <a:cubicBezTo>
                  <a:pt x="922" y="70"/>
                  <a:pt x="920" y="68"/>
                  <a:pt x="917" y="68"/>
                </a:cubicBezTo>
                <a:cubicBezTo>
                  <a:pt x="915" y="68"/>
                  <a:pt x="913" y="70"/>
                  <a:pt x="913" y="73"/>
                </a:cubicBezTo>
                <a:cubicBezTo>
                  <a:pt x="913" y="75"/>
                  <a:pt x="915" y="77"/>
                  <a:pt x="917" y="77"/>
                </a:cubicBezTo>
                <a:close/>
                <a:moveTo>
                  <a:pt x="795" y="77"/>
                </a:moveTo>
                <a:cubicBezTo>
                  <a:pt x="797" y="77"/>
                  <a:pt x="799" y="75"/>
                  <a:pt x="799" y="73"/>
                </a:cubicBezTo>
                <a:cubicBezTo>
                  <a:pt x="799" y="70"/>
                  <a:pt x="797" y="68"/>
                  <a:pt x="795" y="68"/>
                </a:cubicBezTo>
                <a:cubicBezTo>
                  <a:pt x="792" y="68"/>
                  <a:pt x="790" y="70"/>
                  <a:pt x="790" y="73"/>
                </a:cubicBezTo>
                <a:cubicBezTo>
                  <a:pt x="790" y="75"/>
                  <a:pt x="792" y="77"/>
                  <a:pt x="795" y="77"/>
                </a:cubicBezTo>
                <a:close/>
                <a:moveTo>
                  <a:pt x="795" y="23"/>
                </a:moveTo>
                <a:cubicBezTo>
                  <a:pt x="797" y="23"/>
                  <a:pt x="799" y="21"/>
                  <a:pt x="799" y="18"/>
                </a:cubicBezTo>
                <a:cubicBezTo>
                  <a:pt x="799" y="16"/>
                  <a:pt x="797" y="14"/>
                  <a:pt x="795" y="14"/>
                </a:cubicBezTo>
                <a:cubicBezTo>
                  <a:pt x="792" y="14"/>
                  <a:pt x="790" y="16"/>
                  <a:pt x="790" y="18"/>
                </a:cubicBezTo>
                <a:cubicBezTo>
                  <a:pt x="790" y="21"/>
                  <a:pt x="792" y="23"/>
                  <a:pt x="795" y="23"/>
                </a:cubicBezTo>
                <a:close/>
                <a:moveTo>
                  <a:pt x="940" y="18"/>
                </a:moveTo>
                <a:cubicBezTo>
                  <a:pt x="940" y="21"/>
                  <a:pt x="942" y="23"/>
                  <a:pt x="944" y="23"/>
                </a:cubicBezTo>
                <a:cubicBezTo>
                  <a:pt x="947" y="23"/>
                  <a:pt x="949" y="21"/>
                  <a:pt x="949" y="18"/>
                </a:cubicBezTo>
                <a:cubicBezTo>
                  <a:pt x="949" y="16"/>
                  <a:pt x="947" y="14"/>
                  <a:pt x="944" y="14"/>
                </a:cubicBezTo>
                <a:cubicBezTo>
                  <a:pt x="942" y="14"/>
                  <a:pt x="940" y="16"/>
                  <a:pt x="940" y="18"/>
                </a:cubicBezTo>
                <a:close/>
                <a:moveTo>
                  <a:pt x="851" y="87"/>
                </a:moveTo>
                <a:cubicBezTo>
                  <a:pt x="851" y="89"/>
                  <a:pt x="853" y="91"/>
                  <a:pt x="856" y="91"/>
                </a:cubicBezTo>
                <a:cubicBezTo>
                  <a:pt x="858" y="91"/>
                  <a:pt x="860" y="89"/>
                  <a:pt x="860" y="87"/>
                </a:cubicBezTo>
                <a:cubicBezTo>
                  <a:pt x="860" y="84"/>
                  <a:pt x="858" y="82"/>
                  <a:pt x="856" y="82"/>
                </a:cubicBezTo>
                <a:cubicBezTo>
                  <a:pt x="853" y="82"/>
                  <a:pt x="851" y="84"/>
                  <a:pt x="851" y="87"/>
                </a:cubicBezTo>
                <a:close/>
                <a:moveTo>
                  <a:pt x="801" y="9"/>
                </a:moveTo>
                <a:cubicBezTo>
                  <a:pt x="804" y="9"/>
                  <a:pt x="806" y="7"/>
                  <a:pt x="806" y="5"/>
                </a:cubicBezTo>
                <a:cubicBezTo>
                  <a:pt x="806" y="2"/>
                  <a:pt x="804" y="0"/>
                  <a:pt x="801" y="0"/>
                </a:cubicBezTo>
                <a:cubicBezTo>
                  <a:pt x="799" y="0"/>
                  <a:pt x="797" y="2"/>
                  <a:pt x="797" y="5"/>
                </a:cubicBezTo>
                <a:cubicBezTo>
                  <a:pt x="797" y="7"/>
                  <a:pt x="799" y="9"/>
                  <a:pt x="801" y="9"/>
                </a:cubicBezTo>
                <a:close/>
                <a:moveTo>
                  <a:pt x="783" y="87"/>
                </a:moveTo>
                <a:cubicBezTo>
                  <a:pt x="783" y="89"/>
                  <a:pt x="785" y="91"/>
                  <a:pt x="788" y="91"/>
                </a:cubicBezTo>
                <a:cubicBezTo>
                  <a:pt x="790" y="91"/>
                  <a:pt x="792" y="89"/>
                  <a:pt x="792" y="87"/>
                </a:cubicBezTo>
                <a:cubicBezTo>
                  <a:pt x="792" y="84"/>
                  <a:pt x="790" y="82"/>
                  <a:pt x="788" y="82"/>
                </a:cubicBezTo>
                <a:cubicBezTo>
                  <a:pt x="785" y="82"/>
                  <a:pt x="783" y="84"/>
                  <a:pt x="783" y="87"/>
                </a:cubicBezTo>
                <a:close/>
                <a:moveTo>
                  <a:pt x="781" y="23"/>
                </a:moveTo>
                <a:cubicBezTo>
                  <a:pt x="784" y="23"/>
                  <a:pt x="786" y="21"/>
                  <a:pt x="786" y="18"/>
                </a:cubicBezTo>
                <a:cubicBezTo>
                  <a:pt x="786" y="16"/>
                  <a:pt x="784" y="14"/>
                  <a:pt x="781" y="14"/>
                </a:cubicBezTo>
                <a:cubicBezTo>
                  <a:pt x="778" y="14"/>
                  <a:pt x="776" y="16"/>
                  <a:pt x="776" y="18"/>
                </a:cubicBezTo>
                <a:cubicBezTo>
                  <a:pt x="776" y="21"/>
                  <a:pt x="778" y="23"/>
                  <a:pt x="781" y="23"/>
                </a:cubicBezTo>
                <a:close/>
                <a:moveTo>
                  <a:pt x="804" y="18"/>
                </a:moveTo>
                <a:cubicBezTo>
                  <a:pt x="804" y="21"/>
                  <a:pt x="806" y="23"/>
                  <a:pt x="808" y="23"/>
                </a:cubicBezTo>
                <a:cubicBezTo>
                  <a:pt x="811" y="23"/>
                  <a:pt x="813" y="21"/>
                  <a:pt x="813" y="18"/>
                </a:cubicBezTo>
                <a:cubicBezTo>
                  <a:pt x="813" y="16"/>
                  <a:pt x="811" y="14"/>
                  <a:pt x="808" y="14"/>
                </a:cubicBezTo>
                <a:cubicBezTo>
                  <a:pt x="806" y="14"/>
                  <a:pt x="804" y="16"/>
                  <a:pt x="804" y="18"/>
                </a:cubicBezTo>
                <a:close/>
                <a:moveTo>
                  <a:pt x="842" y="9"/>
                </a:moveTo>
                <a:cubicBezTo>
                  <a:pt x="845" y="9"/>
                  <a:pt x="847" y="7"/>
                  <a:pt x="847" y="5"/>
                </a:cubicBezTo>
                <a:cubicBezTo>
                  <a:pt x="847" y="2"/>
                  <a:pt x="845" y="0"/>
                  <a:pt x="842" y="0"/>
                </a:cubicBezTo>
                <a:cubicBezTo>
                  <a:pt x="840" y="0"/>
                  <a:pt x="838" y="2"/>
                  <a:pt x="838" y="5"/>
                </a:cubicBezTo>
                <a:cubicBezTo>
                  <a:pt x="838" y="7"/>
                  <a:pt x="840" y="9"/>
                  <a:pt x="842" y="9"/>
                </a:cubicBezTo>
                <a:close/>
                <a:moveTo>
                  <a:pt x="815" y="9"/>
                </a:moveTo>
                <a:cubicBezTo>
                  <a:pt x="818" y="9"/>
                  <a:pt x="820" y="7"/>
                  <a:pt x="820" y="5"/>
                </a:cubicBezTo>
                <a:cubicBezTo>
                  <a:pt x="820" y="2"/>
                  <a:pt x="818" y="0"/>
                  <a:pt x="815" y="0"/>
                </a:cubicBezTo>
                <a:cubicBezTo>
                  <a:pt x="813" y="0"/>
                  <a:pt x="810" y="2"/>
                  <a:pt x="810" y="5"/>
                </a:cubicBezTo>
                <a:cubicBezTo>
                  <a:pt x="810" y="7"/>
                  <a:pt x="813" y="9"/>
                  <a:pt x="815" y="9"/>
                </a:cubicBezTo>
                <a:close/>
                <a:moveTo>
                  <a:pt x="845" y="46"/>
                </a:moveTo>
                <a:cubicBezTo>
                  <a:pt x="845" y="48"/>
                  <a:pt x="847" y="50"/>
                  <a:pt x="849" y="50"/>
                </a:cubicBezTo>
                <a:cubicBezTo>
                  <a:pt x="852" y="50"/>
                  <a:pt x="854" y="48"/>
                  <a:pt x="854" y="46"/>
                </a:cubicBezTo>
                <a:cubicBezTo>
                  <a:pt x="854" y="43"/>
                  <a:pt x="852" y="41"/>
                  <a:pt x="849" y="41"/>
                </a:cubicBezTo>
                <a:cubicBezTo>
                  <a:pt x="847" y="41"/>
                  <a:pt x="845" y="43"/>
                  <a:pt x="845" y="46"/>
                </a:cubicBezTo>
                <a:close/>
                <a:moveTo>
                  <a:pt x="831" y="100"/>
                </a:moveTo>
                <a:cubicBezTo>
                  <a:pt x="831" y="103"/>
                  <a:pt x="833" y="105"/>
                  <a:pt x="835" y="105"/>
                </a:cubicBezTo>
                <a:cubicBezTo>
                  <a:pt x="838" y="105"/>
                  <a:pt x="840" y="103"/>
                  <a:pt x="840" y="100"/>
                </a:cubicBezTo>
                <a:cubicBezTo>
                  <a:pt x="840" y="98"/>
                  <a:pt x="838" y="96"/>
                  <a:pt x="835" y="96"/>
                </a:cubicBezTo>
                <a:cubicBezTo>
                  <a:pt x="833" y="96"/>
                  <a:pt x="831" y="98"/>
                  <a:pt x="831" y="100"/>
                </a:cubicBezTo>
                <a:close/>
                <a:moveTo>
                  <a:pt x="817" y="18"/>
                </a:moveTo>
                <a:cubicBezTo>
                  <a:pt x="817" y="21"/>
                  <a:pt x="819" y="23"/>
                  <a:pt x="822" y="23"/>
                </a:cubicBezTo>
                <a:cubicBezTo>
                  <a:pt x="824" y="23"/>
                  <a:pt x="826" y="21"/>
                  <a:pt x="826" y="18"/>
                </a:cubicBezTo>
                <a:cubicBezTo>
                  <a:pt x="826" y="16"/>
                  <a:pt x="824" y="14"/>
                  <a:pt x="822" y="14"/>
                </a:cubicBezTo>
                <a:cubicBezTo>
                  <a:pt x="819" y="14"/>
                  <a:pt x="817" y="16"/>
                  <a:pt x="817" y="18"/>
                </a:cubicBezTo>
                <a:close/>
                <a:moveTo>
                  <a:pt x="829" y="9"/>
                </a:moveTo>
                <a:cubicBezTo>
                  <a:pt x="831" y="9"/>
                  <a:pt x="833" y="7"/>
                  <a:pt x="833" y="5"/>
                </a:cubicBezTo>
                <a:cubicBezTo>
                  <a:pt x="833" y="2"/>
                  <a:pt x="831" y="0"/>
                  <a:pt x="829" y="0"/>
                </a:cubicBezTo>
                <a:cubicBezTo>
                  <a:pt x="826" y="0"/>
                  <a:pt x="824" y="2"/>
                  <a:pt x="824" y="5"/>
                </a:cubicBezTo>
                <a:cubicBezTo>
                  <a:pt x="824" y="7"/>
                  <a:pt x="826" y="9"/>
                  <a:pt x="829" y="9"/>
                </a:cubicBezTo>
                <a:close/>
                <a:moveTo>
                  <a:pt x="890" y="77"/>
                </a:moveTo>
                <a:cubicBezTo>
                  <a:pt x="892" y="77"/>
                  <a:pt x="894" y="75"/>
                  <a:pt x="894" y="73"/>
                </a:cubicBezTo>
                <a:cubicBezTo>
                  <a:pt x="894" y="70"/>
                  <a:pt x="892" y="68"/>
                  <a:pt x="890" y="68"/>
                </a:cubicBezTo>
                <a:cubicBezTo>
                  <a:pt x="887" y="68"/>
                  <a:pt x="885" y="70"/>
                  <a:pt x="885" y="73"/>
                </a:cubicBezTo>
                <a:cubicBezTo>
                  <a:pt x="885" y="75"/>
                  <a:pt x="887" y="77"/>
                  <a:pt x="890" y="77"/>
                </a:cubicBezTo>
                <a:close/>
                <a:moveTo>
                  <a:pt x="1076" y="100"/>
                </a:moveTo>
                <a:cubicBezTo>
                  <a:pt x="1076" y="103"/>
                  <a:pt x="1078" y="105"/>
                  <a:pt x="1081" y="105"/>
                </a:cubicBezTo>
                <a:cubicBezTo>
                  <a:pt x="1083" y="105"/>
                  <a:pt x="1085" y="103"/>
                  <a:pt x="1085" y="100"/>
                </a:cubicBezTo>
                <a:cubicBezTo>
                  <a:pt x="1085" y="98"/>
                  <a:pt x="1083" y="96"/>
                  <a:pt x="1081" y="96"/>
                </a:cubicBezTo>
                <a:cubicBezTo>
                  <a:pt x="1078" y="96"/>
                  <a:pt x="1076" y="98"/>
                  <a:pt x="1076" y="100"/>
                </a:cubicBezTo>
                <a:close/>
                <a:moveTo>
                  <a:pt x="1062" y="100"/>
                </a:moveTo>
                <a:cubicBezTo>
                  <a:pt x="1062" y="103"/>
                  <a:pt x="1064" y="105"/>
                  <a:pt x="1067" y="105"/>
                </a:cubicBezTo>
                <a:cubicBezTo>
                  <a:pt x="1070" y="105"/>
                  <a:pt x="1072" y="103"/>
                  <a:pt x="1072" y="100"/>
                </a:cubicBezTo>
                <a:cubicBezTo>
                  <a:pt x="1072" y="98"/>
                  <a:pt x="1070" y="96"/>
                  <a:pt x="1067" y="96"/>
                </a:cubicBezTo>
                <a:cubicBezTo>
                  <a:pt x="1064" y="96"/>
                  <a:pt x="1062" y="98"/>
                  <a:pt x="1062" y="100"/>
                </a:cubicBezTo>
                <a:close/>
                <a:moveTo>
                  <a:pt x="1087" y="91"/>
                </a:moveTo>
                <a:cubicBezTo>
                  <a:pt x="1090" y="91"/>
                  <a:pt x="1092" y="89"/>
                  <a:pt x="1092" y="87"/>
                </a:cubicBezTo>
                <a:cubicBezTo>
                  <a:pt x="1092" y="84"/>
                  <a:pt x="1090" y="82"/>
                  <a:pt x="1087" y="82"/>
                </a:cubicBezTo>
                <a:cubicBezTo>
                  <a:pt x="1085" y="82"/>
                  <a:pt x="1083" y="84"/>
                  <a:pt x="1083" y="87"/>
                </a:cubicBezTo>
                <a:cubicBezTo>
                  <a:pt x="1083" y="89"/>
                  <a:pt x="1085" y="91"/>
                  <a:pt x="1087" y="91"/>
                </a:cubicBezTo>
                <a:close/>
                <a:moveTo>
                  <a:pt x="1053" y="77"/>
                </a:moveTo>
                <a:cubicBezTo>
                  <a:pt x="1056" y="77"/>
                  <a:pt x="1058" y="75"/>
                  <a:pt x="1058" y="73"/>
                </a:cubicBezTo>
                <a:cubicBezTo>
                  <a:pt x="1058" y="70"/>
                  <a:pt x="1056" y="68"/>
                  <a:pt x="1053" y="68"/>
                </a:cubicBezTo>
                <a:cubicBezTo>
                  <a:pt x="1051" y="68"/>
                  <a:pt x="1049" y="70"/>
                  <a:pt x="1049" y="73"/>
                </a:cubicBezTo>
                <a:cubicBezTo>
                  <a:pt x="1049" y="75"/>
                  <a:pt x="1051" y="77"/>
                  <a:pt x="1053" y="77"/>
                </a:cubicBezTo>
                <a:close/>
                <a:moveTo>
                  <a:pt x="1090" y="100"/>
                </a:moveTo>
                <a:cubicBezTo>
                  <a:pt x="1090" y="103"/>
                  <a:pt x="1092" y="105"/>
                  <a:pt x="1094" y="105"/>
                </a:cubicBezTo>
                <a:cubicBezTo>
                  <a:pt x="1097" y="105"/>
                  <a:pt x="1099" y="103"/>
                  <a:pt x="1099" y="100"/>
                </a:cubicBezTo>
                <a:cubicBezTo>
                  <a:pt x="1099" y="98"/>
                  <a:pt x="1097" y="96"/>
                  <a:pt x="1094" y="96"/>
                </a:cubicBezTo>
                <a:cubicBezTo>
                  <a:pt x="1092" y="96"/>
                  <a:pt x="1090" y="98"/>
                  <a:pt x="1090" y="100"/>
                </a:cubicBezTo>
                <a:close/>
                <a:moveTo>
                  <a:pt x="1056" y="87"/>
                </a:moveTo>
                <a:cubicBezTo>
                  <a:pt x="1056" y="89"/>
                  <a:pt x="1058" y="91"/>
                  <a:pt x="1060" y="91"/>
                </a:cubicBezTo>
                <a:cubicBezTo>
                  <a:pt x="1063" y="91"/>
                  <a:pt x="1065" y="89"/>
                  <a:pt x="1065" y="87"/>
                </a:cubicBezTo>
                <a:cubicBezTo>
                  <a:pt x="1065" y="84"/>
                  <a:pt x="1063" y="82"/>
                  <a:pt x="1060" y="82"/>
                </a:cubicBezTo>
                <a:cubicBezTo>
                  <a:pt x="1058" y="82"/>
                  <a:pt x="1056" y="84"/>
                  <a:pt x="1056" y="87"/>
                </a:cubicBezTo>
                <a:close/>
                <a:moveTo>
                  <a:pt x="1115" y="64"/>
                </a:moveTo>
                <a:cubicBezTo>
                  <a:pt x="1117" y="64"/>
                  <a:pt x="1119" y="62"/>
                  <a:pt x="1119" y="59"/>
                </a:cubicBezTo>
                <a:cubicBezTo>
                  <a:pt x="1119" y="57"/>
                  <a:pt x="1117" y="55"/>
                  <a:pt x="1115" y="55"/>
                </a:cubicBezTo>
                <a:cubicBezTo>
                  <a:pt x="1112" y="55"/>
                  <a:pt x="1110" y="57"/>
                  <a:pt x="1110" y="59"/>
                </a:cubicBezTo>
                <a:cubicBezTo>
                  <a:pt x="1110" y="62"/>
                  <a:pt x="1112" y="64"/>
                  <a:pt x="1115" y="64"/>
                </a:cubicBezTo>
                <a:close/>
                <a:moveTo>
                  <a:pt x="1117" y="73"/>
                </a:moveTo>
                <a:cubicBezTo>
                  <a:pt x="1117" y="75"/>
                  <a:pt x="1119" y="77"/>
                  <a:pt x="1121" y="77"/>
                </a:cubicBezTo>
                <a:cubicBezTo>
                  <a:pt x="1124" y="77"/>
                  <a:pt x="1126" y="75"/>
                  <a:pt x="1126" y="73"/>
                </a:cubicBezTo>
                <a:cubicBezTo>
                  <a:pt x="1126" y="70"/>
                  <a:pt x="1124" y="68"/>
                  <a:pt x="1121" y="68"/>
                </a:cubicBezTo>
                <a:cubicBezTo>
                  <a:pt x="1119" y="68"/>
                  <a:pt x="1117" y="70"/>
                  <a:pt x="1117" y="73"/>
                </a:cubicBezTo>
                <a:close/>
                <a:moveTo>
                  <a:pt x="1042" y="87"/>
                </a:moveTo>
                <a:cubicBezTo>
                  <a:pt x="1042" y="89"/>
                  <a:pt x="1044" y="91"/>
                  <a:pt x="1047" y="91"/>
                </a:cubicBezTo>
                <a:cubicBezTo>
                  <a:pt x="1049" y="91"/>
                  <a:pt x="1051" y="89"/>
                  <a:pt x="1051" y="87"/>
                </a:cubicBezTo>
                <a:cubicBezTo>
                  <a:pt x="1051" y="84"/>
                  <a:pt x="1049" y="82"/>
                  <a:pt x="1047" y="82"/>
                </a:cubicBezTo>
                <a:cubicBezTo>
                  <a:pt x="1044" y="82"/>
                  <a:pt x="1042" y="84"/>
                  <a:pt x="1042" y="87"/>
                </a:cubicBezTo>
                <a:close/>
                <a:moveTo>
                  <a:pt x="1128" y="64"/>
                </a:moveTo>
                <a:cubicBezTo>
                  <a:pt x="1131" y="64"/>
                  <a:pt x="1133" y="62"/>
                  <a:pt x="1133" y="59"/>
                </a:cubicBezTo>
                <a:cubicBezTo>
                  <a:pt x="1133" y="57"/>
                  <a:pt x="1131" y="55"/>
                  <a:pt x="1128" y="55"/>
                </a:cubicBezTo>
                <a:cubicBezTo>
                  <a:pt x="1126" y="55"/>
                  <a:pt x="1124" y="57"/>
                  <a:pt x="1124" y="59"/>
                </a:cubicBezTo>
                <a:cubicBezTo>
                  <a:pt x="1124" y="62"/>
                  <a:pt x="1126" y="64"/>
                  <a:pt x="1128" y="64"/>
                </a:cubicBezTo>
                <a:close/>
                <a:moveTo>
                  <a:pt x="1101" y="91"/>
                </a:moveTo>
                <a:cubicBezTo>
                  <a:pt x="1104" y="91"/>
                  <a:pt x="1106" y="89"/>
                  <a:pt x="1106" y="87"/>
                </a:cubicBezTo>
                <a:cubicBezTo>
                  <a:pt x="1106" y="84"/>
                  <a:pt x="1104" y="82"/>
                  <a:pt x="1101" y="82"/>
                </a:cubicBezTo>
                <a:cubicBezTo>
                  <a:pt x="1099" y="82"/>
                  <a:pt x="1096" y="84"/>
                  <a:pt x="1096" y="87"/>
                </a:cubicBezTo>
                <a:cubicBezTo>
                  <a:pt x="1096" y="89"/>
                  <a:pt x="1099" y="91"/>
                  <a:pt x="1101" y="91"/>
                </a:cubicBezTo>
                <a:close/>
                <a:moveTo>
                  <a:pt x="1103" y="73"/>
                </a:moveTo>
                <a:cubicBezTo>
                  <a:pt x="1103" y="75"/>
                  <a:pt x="1105" y="77"/>
                  <a:pt x="1108" y="77"/>
                </a:cubicBezTo>
                <a:cubicBezTo>
                  <a:pt x="1110" y="77"/>
                  <a:pt x="1112" y="75"/>
                  <a:pt x="1112" y="73"/>
                </a:cubicBezTo>
                <a:cubicBezTo>
                  <a:pt x="1112" y="70"/>
                  <a:pt x="1110" y="68"/>
                  <a:pt x="1108" y="68"/>
                </a:cubicBezTo>
                <a:cubicBezTo>
                  <a:pt x="1105" y="68"/>
                  <a:pt x="1103" y="70"/>
                  <a:pt x="1103" y="73"/>
                </a:cubicBezTo>
                <a:close/>
                <a:moveTo>
                  <a:pt x="1101" y="64"/>
                </a:moveTo>
                <a:cubicBezTo>
                  <a:pt x="1104" y="64"/>
                  <a:pt x="1106" y="62"/>
                  <a:pt x="1106" y="59"/>
                </a:cubicBezTo>
                <a:cubicBezTo>
                  <a:pt x="1106" y="57"/>
                  <a:pt x="1104" y="55"/>
                  <a:pt x="1101" y="55"/>
                </a:cubicBezTo>
                <a:cubicBezTo>
                  <a:pt x="1099" y="55"/>
                  <a:pt x="1096" y="57"/>
                  <a:pt x="1096" y="59"/>
                </a:cubicBezTo>
                <a:cubicBezTo>
                  <a:pt x="1096" y="62"/>
                  <a:pt x="1099" y="64"/>
                  <a:pt x="1101" y="64"/>
                </a:cubicBezTo>
                <a:close/>
                <a:moveTo>
                  <a:pt x="1015" y="87"/>
                </a:moveTo>
                <a:cubicBezTo>
                  <a:pt x="1015" y="89"/>
                  <a:pt x="1017" y="91"/>
                  <a:pt x="1019" y="91"/>
                </a:cubicBezTo>
                <a:cubicBezTo>
                  <a:pt x="1022" y="91"/>
                  <a:pt x="1024" y="89"/>
                  <a:pt x="1024" y="87"/>
                </a:cubicBezTo>
                <a:cubicBezTo>
                  <a:pt x="1024" y="84"/>
                  <a:pt x="1022" y="82"/>
                  <a:pt x="1019" y="82"/>
                </a:cubicBezTo>
                <a:cubicBezTo>
                  <a:pt x="1017" y="82"/>
                  <a:pt x="1015" y="84"/>
                  <a:pt x="1015" y="87"/>
                </a:cubicBezTo>
                <a:close/>
                <a:moveTo>
                  <a:pt x="978" y="37"/>
                </a:moveTo>
                <a:cubicBezTo>
                  <a:pt x="981" y="37"/>
                  <a:pt x="983" y="34"/>
                  <a:pt x="983" y="32"/>
                </a:cubicBezTo>
                <a:cubicBezTo>
                  <a:pt x="983" y="29"/>
                  <a:pt x="981" y="27"/>
                  <a:pt x="978" y="27"/>
                </a:cubicBezTo>
                <a:cubicBezTo>
                  <a:pt x="976" y="27"/>
                  <a:pt x="974" y="29"/>
                  <a:pt x="974" y="32"/>
                </a:cubicBezTo>
                <a:cubicBezTo>
                  <a:pt x="974" y="34"/>
                  <a:pt x="976" y="37"/>
                  <a:pt x="978" y="37"/>
                </a:cubicBezTo>
                <a:close/>
                <a:moveTo>
                  <a:pt x="981" y="46"/>
                </a:moveTo>
                <a:cubicBezTo>
                  <a:pt x="981" y="48"/>
                  <a:pt x="983" y="50"/>
                  <a:pt x="985" y="50"/>
                </a:cubicBezTo>
                <a:cubicBezTo>
                  <a:pt x="988" y="50"/>
                  <a:pt x="990" y="48"/>
                  <a:pt x="990" y="46"/>
                </a:cubicBezTo>
                <a:cubicBezTo>
                  <a:pt x="990" y="43"/>
                  <a:pt x="988" y="41"/>
                  <a:pt x="985" y="41"/>
                </a:cubicBezTo>
                <a:cubicBezTo>
                  <a:pt x="983" y="41"/>
                  <a:pt x="981" y="43"/>
                  <a:pt x="981" y="46"/>
                </a:cubicBezTo>
                <a:close/>
                <a:moveTo>
                  <a:pt x="967" y="46"/>
                </a:moveTo>
                <a:cubicBezTo>
                  <a:pt x="967" y="48"/>
                  <a:pt x="969" y="50"/>
                  <a:pt x="972" y="50"/>
                </a:cubicBezTo>
                <a:cubicBezTo>
                  <a:pt x="974" y="50"/>
                  <a:pt x="976" y="48"/>
                  <a:pt x="976" y="46"/>
                </a:cubicBezTo>
                <a:cubicBezTo>
                  <a:pt x="976" y="43"/>
                  <a:pt x="974" y="41"/>
                  <a:pt x="972" y="41"/>
                </a:cubicBezTo>
                <a:cubicBezTo>
                  <a:pt x="969" y="41"/>
                  <a:pt x="967" y="43"/>
                  <a:pt x="967" y="46"/>
                </a:cubicBezTo>
                <a:close/>
                <a:moveTo>
                  <a:pt x="954" y="18"/>
                </a:moveTo>
                <a:cubicBezTo>
                  <a:pt x="954" y="21"/>
                  <a:pt x="956" y="23"/>
                  <a:pt x="958" y="23"/>
                </a:cubicBezTo>
                <a:cubicBezTo>
                  <a:pt x="961" y="23"/>
                  <a:pt x="963" y="21"/>
                  <a:pt x="963" y="18"/>
                </a:cubicBezTo>
                <a:cubicBezTo>
                  <a:pt x="963" y="16"/>
                  <a:pt x="961" y="14"/>
                  <a:pt x="958" y="14"/>
                </a:cubicBezTo>
                <a:cubicBezTo>
                  <a:pt x="956" y="14"/>
                  <a:pt x="954" y="16"/>
                  <a:pt x="954" y="18"/>
                </a:cubicBezTo>
                <a:close/>
                <a:moveTo>
                  <a:pt x="988" y="59"/>
                </a:moveTo>
                <a:cubicBezTo>
                  <a:pt x="988" y="62"/>
                  <a:pt x="990" y="64"/>
                  <a:pt x="992" y="64"/>
                </a:cubicBezTo>
                <a:cubicBezTo>
                  <a:pt x="995" y="64"/>
                  <a:pt x="997" y="62"/>
                  <a:pt x="997" y="59"/>
                </a:cubicBezTo>
                <a:cubicBezTo>
                  <a:pt x="997" y="57"/>
                  <a:pt x="995" y="55"/>
                  <a:pt x="992" y="55"/>
                </a:cubicBezTo>
                <a:cubicBezTo>
                  <a:pt x="990" y="55"/>
                  <a:pt x="988" y="57"/>
                  <a:pt x="988" y="59"/>
                </a:cubicBezTo>
                <a:close/>
                <a:moveTo>
                  <a:pt x="960" y="32"/>
                </a:moveTo>
                <a:cubicBezTo>
                  <a:pt x="960" y="34"/>
                  <a:pt x="962" y="37"/>
                  <a:pt x="965" y="37"/>
                </a:cubicBezTo>
                <a:cubicBezTo>
                  <a:pt x="967" y="37"/>
                  <a:pt x="969" y="34"/>
                  <a:pt x="969" y="32"/>
                </a:cubicBezTo>
                <a:cubicBezTo>
                  <a:pt x="969" y="29"/>
                  <a:pt x="967" y="27"/>
                  <a:pt x="965" y="27"/>
                </a:cubicBezTo>
                <a:cubicBezTo>
                  <a:pt x="962" y="27"/>
                  <a:pt x="960" y="29"/>
                  <a:pt x="960" y="32"/>
                </a:cubicBezTo>
                <a:close/>
                <a:moveTo>
                  <a:pt x="1001" y="59"/>
                </a:moveTo>
                <a:cubicBezTo>
                  <a:pt x="1001" y="62"/>
                  <a:pt x="1003" y="64"/>
                  <a:pt x="1006" y="64"/>
                </a:cubicBezTo>
                <a:cubicBezTo>
                  <a:pt x="1008" y="64"/>
                  <a:pt x="1010" y="62"/>
                  <a:pt x="1010" y="59"/>
                </a:cubicBezTo>
                <a:cubicBezTo>
                  <a:pt x="1010" y="57"/>
                  <a:pt x="1008" y="55"/>
                  <a:pt x="1006" y="55"/>
                </a:cubicBezTo>
                <a:cubicBezTo>
                  <a:pt x="1003" y="55"/>
                  <a:pt x="1001" y="57"/>
                  <a:pt x="1001" y="59"/>
                </a:cubicBezTo>
                <a:close/>
                <a:moveTo>
                  <a:pt x="1026" y="77"/>
                </a:moveTo>
                <a:cubicBezTo>
                  <a:pt x="1029" y="77"/>
                  <a:pt x="1031" y="75"/>
                  <a:pt x="1031" y="73"/>
                </a:cubicBezTo>
                <a:cubicBezTo>
                  <a:pt x="1031" y="70"/>
                  <a:pt x="1029" y="68"/>
                  <a:pt x="1026" y="68"/>
                </a:cubicBezTo>
                <a:cubicBezTo>
                  <a:pt x="1024" y="68"/>
                  <a:pt x="1022" y="70"/>
                  <a:pt x="1022" y="73"/>
                </a:cubicBezTo>
                <a:cubicBezTo>
                  <a:pt x="1022" y="75"/>
                  <a:pt x="1024" y="77"/>
                  <a:pt x="1026" y="77"/>
                </a:cubicBezTo>
                <a:close/>
                <a:moveTo>
                  <a:pt x="1028" y="87"/>
                </a:moveTo>
                <a:cubicBezTo>
                  <a:pt x="1028" y="89"/>
                  <a:pt x="1030" y="91"/>
                  <a:pt x="1033" y="91"/>
                </a:cubicBezTo>
                <a:cubicBezTo>
                  <a:pt x="1035" y="91"/>
                  <a:pt x="1037" y="89"/>
                  <a:pt x="1037" y="87"/>
                </a:cubicBezTo>
                <a:cubicBezTo>
                  <a:pt x="1037" y="84"/>
                  <a:pt x="1035" y="82"/>
                  <a:pt x="1033" y="82"/>
                </a:cubicBezTo>
                <a:cubicBezTo>
                  <a:pt x="1030" y="82"/>
                  <a:pt x="1028" y="84"/>
                  <a:pt x="1028" y="87"/>
                </a:cubicBezTo>
                <a:close/>
                <a:moveTo>
                  <a:pt x="951" y="9"/>
                </a:moveTo>
                <a:cubicBezTo>
                  <a:pt x="954" y="9"/>
                  <a:pt x="956" y="7"/>
                  <a:pt x="956" y="5"/>
                </a:cubicBezTo>
                <a:cubicBezTo>
                  <a:pt x="956" y="2"/>
                  <a:pt x="954" y="0"/>
                  <a:pt x="951" y="0"/>
                </a:cubicBezTo>
                <a:cubicBezTo>
                  <a:pt x="949" y="0"/>
                  <a:pt x="947" y="2"/>
                  <a:pt x="947" y="5"/>
                </a:cubicBezTo>
                <a:cubicBezTo>
                  <a:pt x="947" y="7"/>
                  <a:pt x="949" y="9"/>
                  <a:pt x="951" y="9"/>
                </a:cubicBezTo>
                <a:close/>
                <a:moveTo>
                  <a:pt x="1040" y="77"/>
                </a:moveTo>
                <a:cubicBezTo>
                  <a:pt x="1042" y="77"/>
                  <a:pt x="1044" y="75"/>
                  <a:pt x="1044" y="73"/>
                </a:cubicBezTo>
                <a:cubicBezTo>
                  <a:pt x="1044" y="70"/>
                  <a:pt x="1042" y="68"/>
                  <a:pt x="1040" y="68"/>
                </a:cubicBezTo>
                <a:cubicBezTo>
                  <a:pt x="1037" y="68"/>
                  <a:pt x="1035" y="70"/>
                  <a:pt x="1035" y="73"/>
                </a:cubicBezTo>
                <a:cubicBezTo>
                  <a:pt x="1035" y="75"/>
                  <a:pt x="1037" y="77"/>
                  <a:pt x="1040" y="77"/>
                </a:cubicBezTo>
                <a:close/>
                <a:moveTo>
                  <a:pt x="1008" y="73"/>
                </a:moveTo>
                <a:cubicBezTo>
                  <a:pt x="1008" y="75"/>
                  <a:pt x="1010" y="77"/>
                  <a:pt x="1013" y="77"/>
                </a:cubicBezTo>
                <a:cubicBezTo>
                  <a:pt x="1015" y="77"/>
                  <a:pt x="1017" y="75"/>
                  <a:pt x="1017" y="73"/>
                </a:cubicBezTo>
                <a:cubicBezTo>
                  <a:pt x="1017" y="70"/>
                  <a:pt x="1015" y="68"/>
                  <a:pt x="1013" y="68"/>
                </a:cubicBezTo>
                <a:cubicBezTo>
                  <a:pt x="1010" y="68"/>
                  <a:pt x="1008" y="70"/>
                  <a:pt x="1008" y="73"/>
                </a:cubicBezTo>
                <a:close/>
                <a:moveTo>
                  <a:pt x="999" y="50"/>
                </a:moveTo>
                <a:cubicBezTo>
                  <a:pt x="1001" y="50"/>
                  <a:pt x="1003" y="48"/>
                  <a:pt x="1003" y="46"/>
                </a:cubicBezTo>
                <a:cubicBezTo>
                  <a:pt x="1003" y="43"/>
                  <a:pt x="1001" y="41"/>
                  <a:pt x="999" y="41"/>
                </a:cubicBezTo>
                <a:cubicBezTo>
                  <a:pt x="996" y="41"/>
                  <a:pt x="994" y="43"/>
                  <a:pt x="994" y="46"/>
                </a:cubicBezTo>
                <a:cubicBezTo>
                  <a:pt x="994" y="48"/>
                  <a:pt x="996" y="50"/>
                  <a:pt x="999" y="50"/>
                </a:cubicBezTo>
                <a:close/>
                <a:moveTo>
                  <a:pt x="924" y="64"/>
                </a:moveTo>
                <a:cubicBezTo>
                  <a:pt x="926" y="64"/>
                  <a:pt x="929" y="62"/>
                  <a:pt x="929" y="59"/>
                </a:cubicBezTo>
                <a:cubicBezTo>
                  <a:pt x="929" y="57"/>
                  <a:pt x="926" y="55"/>
                  <a:pt x="924" y="55"/>
                </a:cubicBezTo>
                <a:cubicBezTo>
                  <a:pt x="921" y="55"/>
                  <a:pt x="919" y="57"/>
                  <a:pt x="919" y="59"/>
                </a:cubicBezTo>
                <a:cubicBezTo>
                  <a:pt x="919" y="62"/>
                  <a:pt x="921" y="64"/>
                  <a:pt x="924" y="64"/>
                </a:cubicBezTo>
                <a:close/>
                <a:moveTo>
                  <a:pt x="447" y="473"/>
                </a:moveTo>
                <a:cubicBezTo>
                  <a:pt x="450" y="473"/>
                  <a:pt x="452" y="471"/>
                  <a:pt x="452" y="468"/>
                </a:cubicBezTo>
                <a:cubicBezTo>
                  <a:pt x="452" y="466"/>
                  <a:pt x="450" y="464"/>
                  <a:pt x="447" y="464"/>
                </a:cubicBezTo>
                <a:cubicBezTo>
                  <a:pt x="445" y="464"/>
                  <a:pt x="443" y="466"/>
                  <a:pt x="443" y="468"/>
                </a:cubicBezTo>
                <a:cubicBezTo>
                  <a:pt x="443" y="471"/>
                  <a:pt x="445" y="473"/>
                  <a:pt x="447" y="473"/>
                </a:cubicBezTo>
                <a:close/>
                <a:moveTo>
                  <a:pt x="445" y="155"/>
                </a:moveTo>
                <a:cubicBezTo>
                  <a:pt x="445" y="152"/>
                  <a:pt x="443" y="150"/>
                  <a:pt x="441" y="150"/>
                </a:cubicBezTo>
                <a:cubicBezTo>
                  <a:pt x="438" y="150"/>
                  <a:pt x="436" y="152"/>
                  <a:pt x="436" y="155"/>
                </a:cubicBezTo>
                <a:cubicBezTo>
                  <a:pt x="436" y="157"/>
                  <a:pt x="438" y="159"/>
                  <a:pt x="441" y="159"/>
                </a:cubicBezTo>
                <a:cubicBezTo>
                  <a:pt x="443" y="159"/>
                  <a:pt x="445" y="157"/>
                  <a:pt x="445" y="155"/>
                </a:cubicBezTo>
                <a:close/>
                <a:moveTo>
                  <a:pt x="438" y="468"/>
                </a:moveTo>
                <a:cubicBezTo>
                  <a:pt x="438" y="466"/>
                  <a:pt x="436" y="464"/>
                  <a:pt x="434" y="464"/>
                </a:cubicBezTo>
                <a:cubicBezTo>
                  <a:pt x="431" y="464"/>
                  <a:pt x="429" y="466"/>
                  <a:pt x="429" y="468"/>
                </a:cubicBezTo>
                <a:cubicBezTo>
                  <a:pt x="429" y="471"/>
                  <a:pt x="431" y="473"/>
                  <a:pt x="434" y="473"/>
                </a:cubicBezTo>
                <a:cubicBezTo>
                  <a:pt x="436" y="473"/>
                  <a:pt x="438" y="471"/>
                  <a:pt x="438" y="468"/>
                </a:cubicBezTo>
                <a:close/>
                <a:moveTo>
                  <a:pt x="431" y="482"/>
                </a:moveTo>
                <a:cubicBezTo>
                  <a:pt x="431" y="480"/>
                  <a:pt x="429" y="478"/>
                  <a:pt x="427" y="478"/>
                </a:cubicBezTo>
                <a:cubicBezTo>
                  <a:pt x="424" y="478"/>
                  <a:pt x="422" y="480"/>
                  <a:pt x="422" y="482"/>
                </a:cubicBezTo>
                <a:cubicBezTo>
                  <a:pt x="422" y="485"/>
                  <a:pt x="424" y="487"/>
                  <a:pt x="427" y="487"/>
                </a:cubicBezTo>
                <a:cubicBezTo>
                  <a:pt x="429" y="487"/>
                  <a:pt x="431" y="485"/>
                  <a:pt x="431" y="482"/>
                </a:cubicBezTo>
                <a:close/>
                <a:moveTo>
                  <a:pt x="459" y="155"/>
                </a:moveTo>
                <a:cubicBezTo>
                  <a:pt x="459" y="152"/>
                  <a:pt x="457" y="150"/>
                  <a:pt x="454" y="150"/>
                </a:cubicBezTo>
                <a:cubicBezTo>
                  <a:pt x="452" y="150"/>
                  <a:pt x="450" y="152"/>
                  <a:pt x="450" y="155"/>
                </a:cubicBezTo>
                <a:cubicBezTo>
                  <a:pt x="450" y="157"/>
                  <a:pt x="452" y="159"/>
                  <a:pt x="454" y="159"/>
                </a:cubicBezTo>
                <a:cubicBezTo>
                  <a:pt x="457" y="159"/>
                  <a:pt x="459" y="157"/>
                  <a:pt x="459" y="155"/>
                </a:cubicBezTo>
                <a:close/>
                <a:moveTo>
                  <a:pt x="459" y="100"/>
                </a:moveTo>
                <a:cubicBezTo>
                  <a:pt x="459" y="98"/>
                  <a:pt x="457" y="96"/>
                  <a:pt x="454" y="96"/>
                </a:cubicBezTo>
                <a:cubicBezTo>
                  <a:pt x="452" y="96"/>
                  <a:pt x="450" y="98"/>
                  <a:pt x="450" y="100"/>
                </a:cubicBezTo>
                <a:cubicBezTo>
                  <a:pt x="450" y="103"/>
                  <a:pt x="452" y="105"/>
                  <a:pt x="454" y="105"/>
                </a:cubicBezTo>
                <a:cubicBezTo>
                  <a:pt x="457" y="105"/>
                  <a:pt x="459" y="103"/>
                  <a:pt x="459" y="100"/>
                </a:cubicBezTo>
                <a:close/>
                <a:moveTo>
                  <a:pt x="361" y="141"/>
                </a:moveTo>
                <a:cubicBezTo>
                  <a:pt x="361" y="144"/>
                  <a:pt x="363" y="146"/>
                  <a:pt x="366" y="146"/>
                </a:cubicBezTo>
                <a:cubicBezTo>
                  <a:pt x="368" y="146"/>
                  <a:pt x="370" y="144"/>
                  <a:pt x="370" y="141"/>
                </a:cubicBezTo>
                <a:cubicBezTo>
                  <a:pt x="370" y="139"/>
                  <a:pt x="368" y="137"/>
                  <a:pt x="366" y="137"/>
                </a:cubicBezTo>
                <a:cubicBezTo>
                  <a:pt x="363" y="137"/>
                  <a:pt x="361" y="139"/>
                  <a:pt x="361" y="141"/>
                </a:cubicBezTo>
                <a:close/>
                <a:moveTo>
                  <a:pt x="418" y="509"/>
                </a:moveTo>
                <a:cubicBezTo>
                  <a:pt x="418" y="507"/>
                  <a:pt x="416" y="505"/>
                  <a:pt x="413" y="505"/>
                </a:cubicBezTo>
                <a:cubicBezTo>
                  <a:pt x="411" y="505"/>
                  <a:pt x="409" y="507"/>
                  <a:pt x="409" y="509"/>
                </a:cubicBezTo>
                <a:cubicBezTo>
                  <a:pt x="409" y="512"/>
                  <a:pt x="411" y="514"/>
                  <a:pt x="413" y="514"/>
                </a:cubicBezTo>
                <a:cubicBezTo>
                  <a:pt x="416" y="514"/>
                  <a:pt x="418" y="512"/>
                  <a:pt x="418" y="509"/>
                </a:cubicBezTo>
                <a:close/>
                <a:moveTo>
                  <a:pt x="397" y="523"/>
                </a:moveTo>
                <a:cubicBezTo>
                  <a:pt x="397" y="521"/>
                  <a:pt x="395" y="519"/>
                  <a:pt x="393" y="519"/>
                </a:cubicBezTo>
                <a:cubicBezTo>
                  <a:pt x="390" y="519"/>
                  <a:pt x="388" y="521"/>
                  <a:pt x="388" y="523"/>
                </a:cubicBezTo>
                <a:cubicBezTo>
                  <a:pt x="388" y="526"/>
                  <a:pt x="390" y="528"/>
                  <a:pt x="393" y="528"/>
                </a:cubicBezTo>
                <a:cubicBezTo>
                  <a:pt x="395" y="528"/>
                  <a:pt x="397" y="526"/>
                  <a:pt x="397" y="523"/>
                </a:cubicBezTo>
                <a:close/>
                <a:moveTo>
                  <a:pt x="404" y="509"/>
                </a:moveTo>
                <a:cubicBezTo>
                  <a:pt x="404" y="507"/>
                  <a:pt x="402" y="505"/>
                  <a:pt x="400" y="505"/>
                </a:cubicBezTo>
                <a:cubicBezTo>
                  <a:pt x="397" y="505"/>
                  <a:pt x="395" y="507"/>
                  <a:pt x="395" y="509"/>
                </a:cubicBezTo>
                <a:cubicBezTo>
                  <a:pt x="395" y="512"/>
                  <a:pt x="397" y="514"/>
                  <a:pt x="400" y="514"/>
                </a:cubicBezTo>
                <a:cubicBezTo>
                  <a:pt x="402" y="514"/>
                  <a:pt x="404" y="512"/>
                  <a:pt x="404" y="509"/>
                </a:cubicBezTo>
                <a:close/>
                <a:moveTo>
                  <a:pt x="391" y="537"/>
                </a:moveTo>
                <a:cubicBezTo>
                  <a:pt x="391" y="534"/>
                  <a:pt x="389" y="532"/>
                  <a:pt x="386" y="532"/>
                </a:cubicBezTo>
                <a:cubicBezTo>
                  <a:pt x="384" y="532"/>
                  <a:pt x="381" y="534"/>
                  <a:pt x="381" y="537"/>
                </a:cubicBezTo>
                <a:cubicBezTo>
                  <a:pt x="381" y="539"/>
                  <a:pt x="384" y="541"/>
                  <a:pt x="386" y="541"/>
                </a:cubicBezTo>
                <a:cubicBezTo>
                  <a:pt x="389" y="541"/>
                  <a:pt x="391" y="539"/>
                  <a:pt x="391" y="537"/>
                </a:cubicBezTo>
                <a:close/>
                <a:moveTo>
                  <a:pt x="406" y="528"/>
                </a:moveTo>
                <a:cubicBezTo>
                  <a:pt x="409" y="528"/>
                  <a:pt x="411" y="526"/>
                  <a:pt x="411" y="523"/>
                </a:cubicBezTo>
                <a:cubicBezTo>
                  <a:pt x="411" y="521"/>
                  <a:pt x="409" y="519"/>
                  <a:pt x="406" y="519"/>
                </a:cubicBezTo>
                <a:cubicBezTo>
                  <a:pt x="404" y="519"/>
                  <a:pt x="402" y="521"/>
                  <a:pt x="402" y="523"/>
                </a:cubicBezTo>
                <a:cubicBezTo>
                  <a:pt x="402" y="526"/>
                  <a:pt x="404" y="528"/>
                  <a:pt x="406" y="528"/>
                </a:cubicBezTo>
                <a:close/>
                <a:moveTo>
                  <a:pt x="447" y="55"/>
                </a:moveTo>
                <a:cubicBezTo>
                  <a:pt x="445" y="55"/>
                  <a:pt x="443" y="57"/>
                  <a:pt x="443" y="59"/>
                </a:cubicBezTo>
                <a:cubicBezTo>
                  <a:pt x="443" y="62"/>
                  <a:pt x="445" y="64"/>
                  <a:pt x="447" y="64"/>
                </a:cubicBezTo>
                <a:cubicBezTo>
                  <a:pt x="450" y="64"/>
                  <a:pt x="452" y="62"/>
                  <a:pt x="452" y="59"/>
                </a:cubicBezTo>
                <a:cubicBezTo>
                  <a:pt x="452" y="57"/>
                  <a:pt x="450" y="55"/>
                  <a:pt x="447" y="55"/>
                </a:cubicBezTo>
                <a:close/>
                <a:moveTo>
                  <a:pt x="425" y="496"/>
                </a:moveTo>
                <a:cubicBezTo>
                  <a:pt x="425" y="493"/>
                  <a:pt x="423" y="491"/>
                  <a:pt x="420" y="491"/>
                </a:cubicBezTo>
                <a:cubicBezTo>
                  <a:pt x="418" y="491"/>
                  <a:pt x="416" y="493"/>
                  <a:pt x="416" y="496"/>
                </a:cubicBezTo>
                <a:cubicBezTo>
                  <a:pt x="416" y="498"/>
                  <a:pt x="418" y="500"/>
                  <a:pt x="420" y="500"/>
                </a:cubicBezTo>
                <a:cubicBezTo>
                  <a:pt x="423" y="500"/>
                  <a:pt x="425" y="498"/>
                  <a:pt x="425" y="496"/>
                </a:cubicBezTo>
                <a:close/>
                <a:moveTo>
                  <a:pt x="375" y="223"/>
                </a:moveTo>
                <a:cubicBezTo>
                  <a:pt x="375" y="225"/>
                  <a:pt x="377" y="227"/>
                  <a:pt x="379" y="227"/>
                </a:cubicBezTo>
                <a:cubicBezTo>
                  <a:pt x="382" y="227"/>
                  <a:pt x="384" y="225"/>
                  <a:pt x="384" y="223"/>
                </a:cubicBezTo>
                <a:cubicBezTo>
                  <a:pt x="384" y="220"/>
                  <a:pt x="382" y="218"/>
                  <a:pt x="379" y="218"/>
                </a:cubicBezTo>
                <a:cubicBezTo>
                  <a:pt x="377" y="218"/>
                  <a:pt x="375" y="220"/>
                  <a:pt x="375" y="223"/>
                </a:cubicBezTo>
                <a:close/>
                <a:moveTo>
                  <a:pt x="384" y="550"/>
                </a:moveTo>
                <a:cubicBezTo>
                  <a:pt x="384" y="548"/>
                  <a:pt x="382" y="546"/>
                  <a:pt x="379" y="546"/>
                </a:cubicBezTo>
                <a:cubicBezTo>
                  <a:pt x="377" y="546"/>
                  <a:pt x="375" y="548"/>
                  <a:pt x="375" y="550"/>
                </a:cubicBezTo>
                <a:cubicBezTo>
                  <a:pt x="375" y="553"/>
                  <a:pt x="377" y="555"/>
                  <a:pt x="379" y="555"/>
                </a:cubicBezTo>
                <a:cubicBezTo>
                  <a:pt x="382" y="555"/>
                  <a:pt x="384" y="553"/>
                  <a:pt x="384" y="550"/>
                </a:cubicBezTo>
                <a:close/>
                <a:moveTo>
                  <a:pt x="372" y="205"/>
                </a:moveTo>
                <a:cubicBezTo>
                  <a:pt x="370" y="205"/>
                  <a:pt x="368" y="207"/>
                  <a:pt x="368" y="209"/>
                </a:cubicBezTo>
                <a:cubicBezTo>
                  <a:pt x="368" y="212"/>
                  <a:pt x="370" y="214"/>
                  <a:pt x="372" y="214"/>
                </a:cubicBezTo>
                <a:cubicBezTo>
                  <a:pt x="375" y="214"/>
                  <a:pt x="377" y="212"/>
                  <a:pt x="377" y="209"/>
                </a:cubicBezTo>
                <a:cubicBezTo>
                  <a:pt x="377" y="207"/>
                  <a:pt x="375" y="205"/>
                  <a:pt x="372" y="205"/>
                </a:cubicBezTo>
                <a:close/>
                <a:moveTo>
                  <a:pt x="436" y="73"/>
                </a:moveTo>
                <a:cubicBezTo>
                  <a:pt x="436" y="75"/>
                  <a:pt x="438" y="77"/>
                  <a:pt x="441" y="77"/>
                </a:cubicBezTo>
                <a:cubicBezTo>
                  <a:pt x="443" y="77"/>
                  <a:pt x="445" y="75"/>
                  <a:pt x="445" y="73"/>
                </a:cubicBezTo>
                <a:cubicBezTo>
                  <a:pt x="445" y="70"/>
                  <a:pt x="443" y="68"/>
                  <a:pt x="441" y="68"/>
                </a:cubicBezTo>
                <a:cubicBezTo>
                  <a:pt x="438" y="68"/>
                  <a:pt x="436" y="70"/>
                  <a:pt x="436" y="73"/>
                </a:cubicBezTo>
                <a:close/>
                <a:moveTo>
                  <a:pt x="372" y="123"/>
                </a:moveTo>
                <a:cubicBezTo>
                  <a:pt x="370" y="123"/>
                  <a:pt x="368" y="125"/>
                  <a:pt x="368" y="127"/>
                </a:cubicBezTo>
                <a:cubicBezTo>
                  <a:pt x="368" y="130"/>
                  <a:pt x="370" y="132"/>
                  <a:pt x="372" y="132"/>
                </a:cubicBezTo>
                <a:cubicBezTo>
                  <a:pt x="375" y="132"/>
                  <a:pt x="377" y="130"/>
                  <a:pt x="377" y="127"/>
                </a:cubicBezTo>
                <a:cubicBezTo>
                  <a:pt x="377" y="125"/>
                  <a:pt x="375" y="123"/>
                  <a:pt x="372" y="123"/>
                </a:cubicBezTo>
                <a:close/>
                <a:moveTo>
                  <a:pt x="388" y="196"/>
                </a:moveTo>
                <a:cubicBezTo>
                  <a:pt x="388" y="198"/>
                  <a:pt x="390" y="200"/>
                  <a:pt x="393" y="200"/>
                </a:cubicBezTo>
                <a:cubicBezTo>
                  <a:pt x="395" y="200"/>
                  <a:pt x="397" y="198"/>
                  <a:pt x="397" y="196"/>
                </a:cubicBezTo>
                <a:cubicBezTo>
                  <a:pt x="397" y="193"/>
                  <a:pt x="395" y="191"/>
                  <a:pt x="393" y="191"/>
                </a:cubicBezTo>
                <a:cubicBezTo>
                  <a:pt x="390" y="191"/>
                  <a:pt x="388" y="193"/>
                  <a:pt x="388" y="196"/>
                </a:cubicBezTo>
                <a:close/>
                <a:moveTo>
                  <a:pt x="377" y="182"/>
                </a:moveTo>
                <a:cubicBezTo>
                  <a:pt x="377" y="179"/>
                  <a:pt x="375" y="177"/>
                  <a:pt x="372" y="177"/>
                </a:cubicBezTo>
                <a:cubicBezTo>
                  <a:pt x="370" y="177"/>
                  <a:pt x="368" y="179"/>
                  <a:pt x="368" y="182"/>
                </a:cubicBezTo>
                <a:cubicBezTo>
                  <a:pt x="368" y="185"/>
                  <a:pt x="370" y="187"/>
                  <a:pt x="372" y="187"/>
                </a:cubicBezTo>
                <a:cubicBezTo>
                  <a:pt x="375" y="187"/>
                  <a:pt x="377" y="185"/>
                  <a:pt x="377" y="182"/>
                </a:cubicBezTo>
                <a:close/>
                <a:moveTo>
                  <a:pt x="381" y="209"/>
                </a:moveTo>
                <a:cubicBezTo>
                  <a:pt x="381" y="212"/>
                  <a:pt x="384" y="214"/>
                  <a:pt x="386" y="214"/>
                </a:cubicBezTo>
                <a:cubicBezTo>
                  <a:pt x="389" y="214"/>
                  <a:pt x="391" y="212"/>
                  <a:pt x="391" y="209"/>
                </a:cubicBezTo>
                <a:cubicBezTo>
                  <a:pt x="391" y="207"/>
                  <a:pt x="389" y="205"/>
                  <a:pt x="386" y="205"/>
                </a:cubicBezTo>
                <a:cubicBezTo>
                  <a:pt x="384" y="205"/>
                  <a:pt x="381" y="207"/>
                  <a:pt x="381" y="209"/>
                </a:cubicBezTo>
                <a:close/>
                <a:moveTo>
                  <a:pt x="416" y="87"/>
                </a:moveTo>
                <a:cubicBezTo>
                  <a:pt x="416" y="89"/>
                  <a:pt x="418" y="91"/>
                  <a:pt x="420" y="91"/>
                </a:cubicBezTo>
                <a:cubicBezTo>
                  <a:pt x="423" y="91"/>
                  <a:pt x="425" y="89"/>
                  <a:pt x="425" y="87"/>
                </a:cubicBezTo>
                <a:cubicBezTo>
                  <a:pt x="425" y="84"/>
                  <a:pt x="423" y="82"/>
                  <a:pt x="420" y="82"/>
                </a:cubicBezTo>
                <a:cubicBezTo>
                  <a:pt x="418" y="82"/>
                  <a:pt x="416" y="84"/>
                  <a:pt x="416" y="87"/>
                </a:cubicBezTo>
                <a:close/>
                <a:moveTo>
                  <a:pt x="422" y="73"/>
                </a:moveTo>
                <a:cubicBezTo>
                  <a:pt x="422" y="75"/>
                  <a:pt x="424" y="77"/>
                  <a:pt x="427" y="77"/>
                </a:cubicBezTo>
                <a:cubicBezTo>
                  <a:pt x="429" y="77"/>
                  <a:pt x="431" y="75"/>
                  <a:pt x="431" y="73"/>
                </a:cubicBezTo>
                <a:cubicBezTo>
                  <a:pt x="431" y="70"/>
                  <a:pt x="429" y="68"/>
                  <a:pt x="427" y="68"/>
                </a:cubicBezTo>
                <a:cubicBezTo>
                  <a:pt x="424" y="68"/>
                  <a:pt x="422" y="70"/>
                  <a:pt x="422" y="73"/>
                </a:cubicBezTo>
                <a:close/>
                <a:moveTo>
                  <a:pt x="434" y="55"/>
                </a:moveTo>
                <a:cubicBezTo>
                  <a:pt x="431" y="55"/>
                  <a:pt x="429" y="57"/>
                  <a:pt x="429" y="59"/>
                </a:cubicBezTo>
                <a:cubicBezTo>
                  <a:pt x="429" y="62"/>
                  <a:pt x="431" y="64"/>
                  <a:pt x="434" y="64"/>
                </a:cubicBezTo>
                <a:cubicBezTo>
                  <a:pt x="436" y="64"/>
                  <a:pt x="438" y="62"/>
                  <a:pt x="438" y="59"/>
                </a:cubicBezTo>
                <a:cubicBezTo>
                  <a:pt x="438" y="57"/>
                  <a:pt x="436" y="55"/>
                  <a:pt x="434" y="55"/>
                </a:cubicBezTo>
                <a:close/>
                <a:moveTo>
                  <a:pt x="402" y="87"/>
                </a:moveTo>
                <a:cubicBezTo>
                  <a:pt x="402" y="89"/>
                  <a:pt x="404" y="91"/>
                  <a:pt x="406" y="91"/>
                </a:cubicBezTo>
                <a:cubicBezTo>
                  <a:pt x="409" y="91"/>
                  <a:pt x="411" y="89"/>
                  <a:pt x="411" y="87"/>
                </a:cubicBezTo>
                <a:cubicBezTo>
                  <a:pt x="411" y="84"/>
                  <a:pt x="409" y="82"/>
                  <a:pt x="406" y="82"/>
                </a:cubicBezTo>
                <a:cubicBezTo>
                  <a:pt x="404" y="82"/>
                  <a:pt x="402" y="84"/>
                  <a:pt x="402" y="87"/>
                </a:cubicBezTo>
                <a:close/>
                <a:moveTo>
                  <a:pt x="413" y="68"/>
                </a:moveTo>
                <a:cubicBezTo>
                  <a:pt x="411" y="68"/>
                  <a:pt x="409" y="70"/>
                  <a:pt x="409" y="73"/>
                </a:cubicBezTo>
                <a:cubicBezTo>
                  <a:pt x="409" y="75"/>
                  <a:pt x="411" y="77"/>
                  <a:pt x="413" y="77"/>
                </a:cubicBezTo>
                <a:cubicBezTo>
                  <a:pt x="416" y="77"/>
                  <a:pt x="418" y="75"/>
                  <a:pt x="418" y="73"/>
                </a:cubicBezTo>
                <a:cubicBezTo>
                  <a:pt x="418" y="70"/>
                  <a:pt x="416" y="68"/>
                  <a:pt x="413" y="68"/>
                </a:cubicBezTo>
                <a:close/>
                <a:moveTo>
                  <a:pt x="400" y="68"/>
                </a:moveTo>
                <a:cubicBezTo>
                  <a:pt x="397" y="68"/>
                  <a:pt x="395" y="70"/>
                  <a:pt x="395" y="73"/>
                </a:cubicBezTo>
                <a:cubicBezTo>
                  <a:pt x="395" y="75"/>
                  <a:pt x="397" y="77"/>
                  <a:pt x="400" y="77"/>
                </a:cubicBezTo>
                <a:cubicBezTo>
                  <a:pt x="402" y="77"/>
                  <a:pt x="404" y="75"/>
                  <a:pt x="404" y="73"/>
                </a:cubicBezTo>
                <a:cubicBezTo>
                  <a:pt x="404" y="70"/>
                  <a:pt x="402" y="68"/>
                  <a:pt x="400" y="68"/>
                </a:cubicBezTo>
                <a:close/>
                <a:moveTo>
                  <a:pt x="454" y="123"/>
                </a:moveTo>
                <a:cubicBezTo>
                  <a:pt x="452" y="123"/>
                  <a:pt x="450" y="125"/>
                  <a:pt x="450" y="127"/>
                </a:cubicBezTo>
                <a:cubicBezTo>
                  <a:pt x="450" y="130"/>
                  <a:pt x="452" y="132"/>
                  <a:pt x="454" y="132"/>
                </a:cubicBezTo>
                <a:cubicBezTo>
                  <a:pt x="457" y="132"/>
                  <a:pt x="459" y="130"/>
                  <a:pt x="459" y="127"/>
                </a:cubicBezTo>
                <a:cubicBezTo>
                  <a:pt x="459" y="125"/>
                  <a:pt x="457" y="123"/>
                  <a:pt x="454" y="123"/>
                </a:cubicBezTo>
                <a:close/>
                <a:moveTo>
                  <a:pt x="309" y="209"/>
                </a:moveTo>
                <a:cubicBezTo>
                  <a:pt x="309" y="207"/>
                  <a:pt x="307" y="205"/>
                  <a:pt x="304" y="205"/>
                </a:cubicBezTo>
                <a:cubicBezTo>
                  <a:pt x="302" y="205"/>
                  <a:pt x="300" y="207"/>
                  <a:pt x="300" y="209"/>
                </a:cubicBezTo>
                <a:cubicBezTo>
                  <a:pt x="300" y="212"/>
                  <a:pt x="302" y="214"/>
                  <a:pt x="304" y="214"/>
                </a:cubicBezTo>
                <a:cubicBezTo>
                  <a:pt x="307" y="214"/>
                  <a:pt x="309" y="212"/>
                  <a:pt x="309" y="209"/>
                </a:cubicBezTo>
                <a:close/>
                <a:moveTo>
                  <a:pt x="311" y="255"/>
                </a:moveTo>
                <a:cubicBezTo>
                  <a:pt x="314" y="255"/>
                  <a:pt x="316" y="253"/>
                  <a:pt x="316" y="250"/>
                </a:cubicBezTo>
                <a:cubicBezTo>
                  <a:pt x="316" y="248"/>
                  <a:pt x="314" y="246"/>
                  <a:pt x="311" y="246"/>
                </a:cubicBezTo>
                <a:cubicBezTo>
                  <a:pt x="309" y="246"/>
                  <a:pt x="307" y="248"/>
                  <a:pt x="307" y="250"/>
                </a:cubicBezTo>
                <a:cubicBezTo>
                  <a:pt x="307" y="253"/>
                  <a:pt x="309" y="255"/>
                  <a:pt x="311" y="255"/>
                </a:cubicBezTo>
                <a:close/>
                <a:moveTo>
                  <a:pt x="297" y="218"/>
                </a:moveTo>
                <a:cubicBezTo>
                  <a:pt x="295" y="218"/>
                  <a:pt x="293" y="220"/>
                  <a:pt x="293" y="223"/>
                </a:cubicBezTo>
                <a:cubicBezTo>
                  <a:pt x="293" y="225"/>
                  <a:pt x="295" y="227"/>
                  <a:pt x="297" y="227"/>
                </a:cubicBezTo>
                <a:cubicBezTo>
                  <a:pt x="300" y="227"/>
                  <a:pt x="302" y="225"/>
                  <a:pt x="302" y="223"/>
                </a:cubicBezTo>
                <a:cubicBezTo>
                  <a:pt x="302" y="220"/>
                  <a:pt x="300" y="218"/>
                  <a:pt x="297" y="218"/>
                </a:cubicBezTo>
                <a:close/>
                <a:moveTo>
                  <a:pt x="302" y="250"/>
                </a:moveTo>
                <a:cubicBezTo>
                  <a:pt x="302" y="248"/>
                  <a:pt x="300" y="246"/>
                  <a:pt x="297" y="246"/>
                </a:cubicBezTo>
                <a:cubicBezTo>
                  <a:pt x="295" y="246"/>
                  <a:pt x="293" y="248"/>
                  <a:pt x="293" y="250"/>
                </a:cubicBezTo>
                <a:cubicBezTo>
                  <a:pt x="293" y="253"/>
                  <a:pt x="295" y="255"/>
                  <a:pt x="297" y="255"/>
                </a:cubicBezTo>
                <a:cubicBezTo>
                  <a:pt x="300" y="255"/>
                  <a:pt x="302" y="253"/>
                  <a:pt x="302" y="250"/>
                </a:cubicBezTo>
                <a:close/>
                <a:moveTo>
                  <a:pt x="338" y="418"/>
                </a:moveTo>
                <a:cubicBezTo>
                  <a:pt x="341" y="418"/>
                  <a:pt x="343" y="416"/>
                  <a:pt x="343" y="414"/>
                </a:cubicBezTo>
                <a:cubicBezTo>
                  <a:pt x="343" y="411"/>
                  <a:pt x="341" y="409"/>
                  <a:pt x="338" y="409"/>
                </a:cubicBezTo>
                <a:cubicBezTo>
                  <a:pt x="336" y="409"/>
                  <a:pt x="334" y="411"/>
                  <a:pt x="334" y="414"/>
                </a:cubicBezTo>
                <a:cubicBezTo>
                  <a:pt x="334" y="416"/>
                  <a:pt x="336" y="418"/>
                  <a:pt x="338" y="418"/>
                </a:cubicBezTo>
                <a:close/>
                <a:moveTo>
                  <a:pt x="325" y="282"/>
                </a:moveTo>
                <a:cubicBezTo>
                  <a:pt x="327" y="282"/>
                  <a:pt x="329" y="280"/>
                  <a:pt x="329" y="278"/>
                </a:cubicBezTo>
                <a:cubicBezTo>
                  <a:pt x="329" y="275"/>
                  <a:pt x="327" y="273"/>
                  <a:pt x="325" y="273"/>
                </a:cubicBezTo>
                <a:cubicBezTo>
                  <a:pt x="322" y="273"/>
                  <a:pt x="320" y="275"/>
                  <a:pt x="320" y="278"/>
                </a:cubicBezTo>
                <a:cubicBezTo>
                  <a:pt x="320" y="280"/>
                  <a:pt x="322" y="282"/>
                  <a:pt x="325" y="282"/>
                </a:cubicBezTo>
                <a:close/>
                <a:moveTo>
                  <a:pt x="261" y="223"/>
                </a:moveTo>
                <a:cubicBezTo>
                  <a:pt x="261" y="220"/>
                  <a:pt x="259" y="218"/>
                  <a:pt x="257" y="218"/>
                </a:cubicBezTo>
                <a:cubicBezTo>
                  <a:pt x="254" y="218"/>
                  <a:pt x="252" y="220"/>
                  <a:pt x="252" y="223"/>
                </a:cubicBezTo>
                <a:cubicBezTo>
                  <a:pt x="252" y="225"/>
                  <a:pt x="254" y="227"/>
                  <a:pt x="257" y="227"/>
                </a:cubicBezTo>
                <a:cubicBezTo>
                  <a:pt x="259" y="227"/>
                  <a:pt x="261" y="225"/>
                  <a:pt x="261" y="223"/>
                </a:cubicBezTo>
                <a:close/>
                <a:moveTo>
                  <a:pt x="270" y="255"/>
                </a:moveTo>
                <a:cubicBezTo>
                  <a:pt x="273" y="255"/>
                  <a:pt x="275" y="253"/>
                  <a:pt x="275" y="250"/>
                </a:cubicBezTo>
                <a:cubicBezTo>
                  <a:pt x="275" y="248"/>
                  <a:pt x="273" y="246"/>
                  <a:pt x="270" y="246"/>
                </a:cubicBezTo>
                <a:cubicBezTo>
                  <a:pt x="268" y="246"/>
                  <a:pt x="266" y="248"/>
                  <a:pt x="266" y="250"/>
                </a:cubicBezTo>
                <a:cubicBezTo>
                  <a:pt x="266" y="253"/>
                  <a:pt x="268" y="255"/>
                  <a:pt x="270" y="255"/>
                </a:cubicBezTo>
                <a:close/>
                <a:moveTo>
                  <a:pt x="263" y="241"/>
                </a:moveTo>
                <a:cubicBezTo>
                  <a:pt x="266" y="241"/>
                  <a:pt x="268" y="239"/>
                  <a:pt x="268" y="237"/>
                </a:cubicBezTo>
                <a:cubicBezTo>
                  <a:pt x="268" y="234"/>
                  <a:pt x="266" y="232"/>
                  <a:pt x="263" y="232"/>
                </a:cubicBezTo>
                <a:cubicBezTo>
                  <a:pt x="261" y="232"/>
                  <a:pt x="259" y="234"/>
                  <a:pt x="259" y="237"/>
                </a:cubicBezTo>
                <a:cubicBezTo>
                  <a:pt x="259" y="239"/>
                  <a:pt x="261" y="241"/>
                  <a:pt x="263" y="241"/>
                </a:cubicBezTo>
                <a:close/>
                <a:moveTo>
                  <a:pt x="320" y="332"/>
                </a:moveTo>
                <a:cubicBezTo>
                  <a:pt x="320" y="335"/>
                  <a:pt x="322" y="337"/>
                  <a:pt x="325" y="337"/>
                </a:cubicBezTo>
                <a:cubicBezTo>
                  <a:pt x="327" y="337"/>
                  <a:pt x="329" y="335"/>
                  <a:pt x="329" y="332"/>
                </a:cubicBezTo>
                <a:cubicBezTo>
                  <a:pt x="329" y="330"/>
                  <a:pt x="327" y="328"/>
                  <a:pt x="325" y="328"/>
                </a:cubicBezTo>
                <a:cubicBezTo>
                  <a:pt x="322" y="328"/>
                  <a:pt x="320" y="330"/>
                  <a:pt x="320" y="332"/>
                </a:cubicBezTo>
                <a:close/>
                <a:moveTo>
                  <a:pt x="284" y="282"/>
                </a:moveTo>
                <a:cubicBezTo>
                  <a:pt x="286" y="282"/>
                  <a:pt x="288" y="280"/>
                  <a:pt x="288" y="278"/>
                </a:cubicBezTo>
                <a:cubicBezTo>
                  <a:pt x="288" y="275"/>
                  <a:pt x="286" y="273"/>
                  <a:pt x="284" y="273"/>
                </a:cubicBezTo>
                <a:cubicBezTo>
                  <a:pt x="281" y="273"/>
                  <a:pt x="279" y="275"/>
                  <a:pt x="279" y="278"/>
                </a:cubicBezTo>
                <a:cubicBezTo>
                  <a:pt x="279" y="280"/>
                  <a:pt x="281" y="282"/>
                  <a:pt x="284" y="282"/>
                </a:cubicBezTo>
                <a:close/>
                <a:moveTo>
                  <a:pt x="277" y="268"/>
                </a:moveTo>
                <a:cubicBezTo>
                  <a:pt x="280" y="268"/>
                  <a:pt x="282" y="266"/>
                  <a:pt x="282" y="264"/>
                </a:cubicBezTo>
                <a:cubicBezTo>
                  <a:pt x="282" y="261"/>
                  <a:pt x="280" y="259"/>
                  <a:pt x="277" y="259"/>
                </a:cubicBezTo>
                <a:cubicBezTo>
                  <a:pt x="275" y="259"/>
                  <a:pt x="273" y="261"/>
                  <a:pt x="273" y="264"/>
                </a:cubicBezTo>
                <a:cubicBezTo>
                  <a:pt x="273" y="266"/>
                  <a:pt x="275" y="268"/>
                  <a:pt x="277" y="268"/>
                </a:cubicBezTo>
                <a:close/>
                <a:moveTo>
                  <a:pt x="295" y="264"/>
                </a:moveTo>
                <a:cubicBezTo>
                  <a:pt x="295" y="261"/>
                  <a:pt x="293" y="259"/>
                  <a:pt x="291" y="259"/>
                </a:cubicBezTo>
                <a:cubicBezTo>
                  <a:pt x="288" y="259"/>
                  <a:pt x="286" y="261"/>
                  <a:pt x="286" y="264"/>
                </a:cubicBezTo>
                <a:cubicBezTo>
                  <a:pt x="286" y="266"/>
                  <a:pt x="288" y="268"/>
                  <a:pt x="291" y="268"/>
                </a:cubicBezTo>
                <a:cubicBezTo>
                  <a:pt x="293" y="268"/>
                  <a:pt x="295" y="266"/>
                  <a:pt x="295" y="264"/>
                </a:cubicBezTo>
                <a:close/>
                <a:moveTo>
                  <a:pt x="356" y="578"/>
                </a:moveTo>
                <a:cubicBezTo>
                  <a:pt x="356" y="575"/>
                  <a:pt x="354" y="573"/>
                  <a:pt x="352" y="573"/>
                </a:cubicBezTo>
                <a:cubicBezTo>
                  <a:pt x="349" y="573"/>
                  <a:pt x="347" y="575"/>
                  <a:pt x="347" y="578"/>
                </a:cubicBezTo>
                <a:cubicBezTo>
                  <a:pt x="347" y="580"/>
                  <a:pt x="349" y="582"/>
                  <a:pt x="352" y="582"/>
                </a:cubicBezTo>
                <a:cubicBezTo>
                  <a:pt x="354" y="582"/>
                  <a:pt x="356" y="580"/>
                  <a:pt x="356" y="578"/>
                </a:cubicBezTo>
                <a:close/>
                <a:moveTo>
                  <a:pt x="372" y="568"/>
                </a:moveTo>
                <a:cubicBezTo>
                  <a:pt x="375" y="568"/>
                  <a:pt x="377" y="566"/>
                  <a:pt x="377" y="564"/>
                </a:cubicBezTo>
                <a:cubicBezTo>
                  <a:pt x="377" y="561"/>
                  <a:pt x="375" y="559"/>
                  <a:pt x="372" y="559"/>
                </a:cubicBezTo>
                <a:cubicBezTo>
                  <a:pt x="370" y="559"/>
                  <a:pt x="368" y="561"/>
                  <a:pt x="368" y="564"/>
                </a:cubicBezTo>
                <a:cubicBezTo>
                  <a:pt x="368" y="566"/>
                  <a:pt x="370" y="568"/>
                  <a:pt x="372" y="568"/>
                </a:cubicBezTo>
                <a:close/>
                <a:moveTo>
                  <a:pt x="345" y="596"/>
                </a:moveTo>
                <a:cubicBezTo>
                  <a:pt x="348" y="596"/>
                  <a:pt x="350" y="594"/>
                  <a:pt x="350" y="591"/>
                </a:cubicBezTo>
                <a:cubicBezTo>
                  <a:pt x="350" y="589"/>
                  <a:pt x="348" y="587"/>
                  <a:pt x="345" y="587"/>
                </a:cubicBezTo>
                <a:cubicBezTo>
                  <a:pt x="343" y="587"/>
                  <a:pt x="341" y="589"/>
                  <a:pt x="341" y="591"/>
                </a:cubicBezTo>
                <a:cubicBezTo>
                  <a:pt x="341" y="594"/>
                  <a:pt x="343" y="596"/>
                  <a:pt x="345" y="596"/>
                </a:cubicBezTo>
                <a:close/>
                <a:moveTo>
                  <a:pt x="345" y="568"/>
                </a:moveTo>
                <a:cubicBezTo>
                  <a:pt x="348" y="568"/>
                  <a:pt x="350" y="566"/>
                  <a:pt x="350" y="564"/>
                </a:cubicBezTo>
                <a:cubicBezTo>
                  <a:pt x="350" y="561"/>
                  <a:pt x="348" y="559"/>
                  <a:pt x="345" y="559"/>
                </a:cubicBezTo>
                <a:cubicBezTo>
                  <a:pt x="343" y="559"/>
                  <a:pt x="341" y="561"/>
                  <a:pt x="341" y="564"/>
                </a:cubicBezTo>
                <a:cubicBezTo>
                  <a:pt x="341" y="566"/>
                  <a:pt x="343" y="568"/>
                  <a:pt x="345" y="568"/>
                </a:cubicBezTo>
                <a:close/>
                <a:moveTo>
                  <a:pt x="370" y="550"/>
                </a:moveTo>
                <a:cubicBezTo>
                  <a:pt x="370" y="548"/>
                  <a:pt x="368" y="546"/>
                  <a:pt x="366" y="546"/>
                </a:cubicBezTo>
                <a:cubicBezTo>
                  <a:pt x="363" y="546"/>
                  <a:pt x="361" y="548"/>
                  <a:pt x="361" y="550"/>
                </a:cubicBezTo>
                <a:cubicBezTo>
                  <a:pt x="361" y="553"/>
                  <a:pt x="363" y="555"/>
                  <a:pt x="366" y="555"/>
                </a:cubicBezTo>
                <a:cubicBezTo>
                  <a:pt x="368" y="555"/>
                  <a:pt x="370" y="553"/>
                  <a:pt x="370" y="550"/>
                </a:cubicBezTo>
                <a:close/>
                <a:moveTo>
                  <a:pt x="363" y="564"/>
                </a:moveTo>
                <a:cubicBezTo>
                  <a:pt x="363" y="561"/>
                  <a:pt x="361" y="559"/>
                  <a:pt x="359" y="559"/>
                </a:cubicBezTo>
                <a:cubicBezTo>
                  <a:pt x="356" y="559"/>
                  <a:pt x="354" y="561"/>
                  <a:pt x="354" y="564"/>
                </a:cubicBezTo>
                <a:cubicBezTo>
                  <a:pt x="354" y="566"/>
                  <a:pt x="356" y="568"/>
                  <a:pt x="359" y="568"/>
                </a:cubicBezTo>
                <a:cubicBezTo>
                  <a:pt x="361" y="568"/>
                  <a:pt x="363" y="566"/>
                  <a:pt x="363" y="564"/>
                </a:cubicBezTo>
                <a:close/>
                <a:moveTo>
                  <a:pt x="341" y="537"/>
                </a:moveTo>
                <a:cubicBezTo>
                  <a:pt x="341" y="539"/>
                  <a:pt x="343" y="541"/>
                  <a:pt x="345" y="541"/>
                </a:cubicBezTo>
                <a:cubicBezTo>
                  <a:pt x="348" y="541"/>
                  <a:pt x="350" y="539"/>
                  <a:pt x="350" y="537"/>
                </a:cubicBezTo>
                <a:cubicBezTo>
                  <a:pt x="350" y="534"/>
                  <a:pt x="348" y="532"/>
                  <a:pt x="345" y="532"/>
                </a:cubicBezTo>
                <a:cubicBezTo>
                  <a:pt x="343" y="532"/>
                  <a:pt x="341" y="534"/>
                  <a:pt x="341" y="537"/>
                </a:cubicBezTo>
                <a:close/>
                <a:moveTo>
                  <a:pt x="341" y="482"/>
                </a:moveTo>
                <a:cubicBezTo>
                  <a:pt x="341" y="485"/>
                  <a:pt x="343" y="487"/>
                  <a:pt x="345" y="487"/>
                </a:cubicBezTo>
                <a:cubicBezTo>
                  <a:pt x="348" y="487"/>
                  <a:pt x="350" y="485"/>
                  <a:pt x="350" y="482"/>
                </a:cubicBezTo>
                <a:cubicBezTo>
                  <a:pt x="350" y="480"/>
                  <a:pt x="348" y="478"/>
                  <a:pt x="345" y="478"/>
                </a:cubicBezTo>
                <a:cubicBezTo>
                  <a:pt x="343" y="478"/>
                  <a:pt x="341" y="480"/>
                  <a:pt x="341" y="482"/>
                </a:cubicBezTo>
                <a:close/>
                <a:moveTo>
                  <a:pt x="254" y="237"/>
                </a:moveTo>
                <a:cubicBezTo>
                  <a:pt x="254" y="234"/>
                  <a:pt x="252" y="232"/>
                  <a:pt x="250" y="232"/>
                </a:cubicBezTo>
                <a:cubicBezTo>
                  <a:pt x="247" y="232"/>
                  <a:pt x="245" y="234"/>
                  <a:pt x="245" y="237"/>
                </a:cubicBezTo>
                <a:cubicBezTo>
                  <a:pt x="245" y="239"/>
                  <a:pt x="247" y="241"/>
                  <a:pt x="250" y="241"/>
                </a:cubicBezTo>
                <a:cubicBezTo>
                  <a:pt x="252" y="241"/>
                  <a:pt x="254" y="239"/>
                  <a:pt x="254" y="237"/>
                </a:cubicBezTo>
                <a:close/>
                <a:moveTo>
                  <a:pt x="338" y="446"/>
                </a:moveTo>
                <a:cubicBezTo>
                  <a:pt x="341" y="446"/>
                  <a:pt x="343" y="444"/>
                  <a:pt x="343" y="441"/>
                </a:cubicBezTo>
                <a:cubicBezTo>
                  <a:pt x="343" y="439"/>
                  <a:pt x="341" y="437"/>
                  <a:pt x="338" y="437"/>
                </a:cubicBezTo>
                <a:cubicBezTo>
                  <a:pt x="336" y="437"/>
                  <a:pt x="334" y="439"/>
                  <a:pt x="334" y="441"/>
                </a:cubicBezTo>
                <a:cubicBezTo>
                  <a:pt x="334" y="444"/>
                  <a:pt x="336" y="446"/>
                  <a:pt x="338" y="446"/>
                </a:cubicBezTo>
                <a:close/>
                <a:moveTo>
                  <a:pt x="325" y="418"/>
                </a:moveTo>
                <a:cubicBezTo>
                  <a:pt x="327" y="418"/>
                  <a:pt x="329" y="416"/>
                  <a:pt x="329" y="414"/>
                </a:cubicBezTo>
                <a:cubicBezTo>
                  <a:pt x="329" y="411"/>
                  <a:pt x="327" y="409"/>
                  <a:pt x="325" y="409"/>
                </a:cubicBezTo>
                <a:cubicBezTo>
                  <a:pt x="322" y="409"/>
                  <a:pt x="320" y="411"/>
                  <a:pt x="320" y="414"/>
                </a:cubicBezTo>
                <a:cubicBezTo>
                  <a:pt x="320" y="416"/>
                  <a:pt x="322" y="418"/>
                  <a:pt x="325" y="418"/>
                </a:cubicBezTo>
                <a:close/>
                <a:moveTo>
                  <a:pt x="341" y="509"/>
                </a:moveTo>
                <a:cubicBezTo>
                  <a:pt x="341" y="512"/>
                  <a:pt x="343" y="514"/>
                  <a:pt x="345" y="514"/>
                </a:cubicBezTo>
                <a:cubicBezTo>
                  <a:pt x="348" y="514"/>
                  <a:pt x="350" y="512"/>
                  <a:pt x="350" y="509"/>
                </a:cubicBezTo>
                <a:cubicBezTo>
                  <a:pt x="350" y="507"/>
                  <a:pt x="348" y="505"/>
                  <a:pt x="345" y="505"/>
                </a:cubicBezTo>
                <a:cubicBezTo>
                  <a:pt x="343" y="505"/>
                  <a:pt x="341" y="507"/>
                  <a:pt x="341" y="509"/>
                </a:cubicBezTo>
                <a:close/>
                <a:moveTo>
                  <a:pt x="345" y="459"/>
                </a:moveTo>
                <a:cubicBezTo>
                  <a:pt x="348" y="459"/>
                  <a:pt x="350" y="457"/>
                  <a:pt x="350" y="455"/>
                </a:cubicBezTo>
                <a:cubicBezTo>
                  <a:pt x="350" y="452"/>
                  <a:pt x="348" y="450"/>
                  <a:pt x="345" y="450"/>
                </a:cubicBezTo>
                <a:cubicBezTo>
                  <a:pt x="343" y="450"/>
                  <a:pt x="341" y="452"/>
                  <a:pt x="341" y="455"/>
                </a:cubicBezTo>
                <a:cubicBezTo>
                  <a:pt x="341" y="457"/>
                  <a:pt x="343" y="459"/>
                  <a:pt x="345" y="459"/>
                </a:cubicBezTo>
                <a:close/>
                <a:moveTo>
                  <a:pt x="325" y="364"/>
                </a:moveTo>
                <a:cubicBezTo>
                  <a:pt x="327" y="364"/>
                  <a:pt x="329" y="362"/>
                  <a:pt x="329" y="359"/>
                </a:cubicBezTo>
                <a:cubicBezTo>
                  <a:pt x="329" y="357"/>
                  <a:pt x="327" y="355"/>
                  <a:pt x="325" y="355"/>
                </a:cubicBezTo>
                <a:cubicBezTo>
                  <a:pt x="322" y="355"/>
                  <a:pt x="320" y="357"/>
                  <a:pt x="320" y="359"/>
                </a:cubicBezTo>
                <a:cubicBezTo>
                  <a:pt x="320" y="362"/>
                  <a:pt x="322" y="364"/>
                  <a:pt x="325" y="364"/>
                </a:cubicBezTo>
                <a:close/>
                <a:moveTo>
                  <a:pt x="332" y="432"/>
                </a:moveTo>
                <a:cubicBezTo>
                  <a:pt x="334" y="432"/>
                  <a:pt x="336" y="430"/>
                  <a:pt x="336" y="428"/>
                </a:cubicBezTo>
                <a:cubicBezTo>
                  <a:pt x="336" y="425"/>
                  <a:pt x="334" y="423"/>
                  <a:pt x="332" y="423"/>
                </a:cubicBezTo>
                <a:cubicBezTo>
                  <a:pt x="329" y="423"/>
                  <a:pt x="327" y="425"/>
                  <a:pt x="327" y="428"/>
                </a:cubicBezTo>
                <a:cubicBezTo>
                  <a:pt x="327" y="430"/>
                  <a:pt x="329" y="432"/>
                  <a:pt x="332" y="432"/>
                </a:cubicBezTo>
                <a:close/>
                <a:moveTo>
                  <a:pt x="182" y="268"/>
                </a:moveTo>
                <a:cubicBezTo>
                  <a:pt x="184" y="268"/>
                  <a:pt x="186" y="266"/>
                  <a:pt x="186" y="264"/>
                </a:cubicBezTo>
                <a:cubicBezTo>
                  <a:pt x="186" y="261"/>
                  <a:pt x="184" y="259"/>
                  <a:pt x="182" y="259"/>
                </a:cubicBezTo>
                <a:cubicBezTo>
                  <a:pt x="179" y="259"/>
                  <a:pt x="177" y="261"/>
                  <a:pt x="177" y="264"/>
                </a:cubicBezTo>
                <a:cubicBezTo>
                  <a:pt x="177" y="266"/>
                  <a:pt x="179" y="268"/>
                  <a:pt x="182" y="268"/>
                </a:cubicBezTo>
                <a:close/>
                <a:moveTo>
                  <a:pt x="223" y="296"/>
                </a:moveTo>
                <a:cubicBezTo>
                  <a:pt x="225" y="296"/>
                  <a:pt x="227" y="294"/>
                  <a:pt x="227" y="291"/>
                </a:cubicBezTo>
                <a:cubicBezTo>
                  <a:pt x="227" y="289"/>
                  <a:pt x="225" y="287"/>
                  <a:pt x="223" y="287"/>
                </a:cubicBezTo>
                <a:cubicBezTo>
                  <a:pt x="220" y="287"/>
                  <a:pt x="218" y="289"/>
                  <a:pt x="218" y="291"/>
                </a:cubicBezTo>
                <a:cubicBezTo>
                  <a:pt x="218" y="294"/>
                  <a:pt x="220" y="296"/>
                  <a:pt x="223" y="296"/>
                </a:cubicBezTo>
                <a:close/>
                <a:moveTo>
                  <a:pt x="193" y="250"/>
                </a:moveTo>
                <a:cubicBezTo>
                  <a:pt x="193" y="248"/>
                  <a:pt x="191" y="246"/>
                  <a:pt x="189" y="246"/>
                </a:cubicBezTo>
                <a:cubicBezTo>
                  <a:pt x="186" y="246"/>
                  <a:pt x="184" y="248"/>
                  <a:pt x="184" y="250"/>
                </a:cubicBezTo>
                <a:cubicBezTo>
                  <a:pt x="184" y="253"/>
                  <a:pt x="186" y="255"/>
                  <a:pt x="189" y="255"/>
                </a:cubicBezTo>
                <a:cubicBezTo>
                  <a:pt x="191" y="255"/>
                  <a:pt x="193" y="253"/>
                  <a:pt x="193" y="250"/>
                </a:cubicBezTo>
                <a:close/>
                <a:moveTo>
                  <a:pt x="195" y="268"/>
                </a:moveTo>
                <a:cubicBezTo>
                  <a:pt x="198" y="268"/>
                  <a:pt x="200" y="266"/>
                  <a:pt x="200" y="264"/>
                </a:cubicBezTo>
                <a:cubicBezTo>
                  <a:pt x="200" y="261"/>
                  <a:pt x="198" y="259"/>
                  <a:pt x="195" y="259"/>
                </a:cubicBezTo>
                <a:cubicBezTo>
                  <a:pt x="193" y="259"/>
                  <a:pt x="191" y="261"/>
                  <a:pt x="191" y="264"/>
                </a:cubicBezTo>
                <a:cubicBezTo>
                  <a:pt x="191" y="266"/>
                  <a:pt x="193" y="268"/>
                  <a:pt x="195" y="268"/>
                </a:cubicBezTo>
                <a:close/>
                <a:moveTo>
                  <a:pt x="209" y="268"/>
                </a:moveTo>
                <a:cubicBezTo>
                  <a:pt x="211" y="268"/>
                  <a:pt x="214" y="266"/>
                  <a:pt x="214" y="264"/>
                </a:cubicBezTo>
                <a:cubicBezTo>
                  <a:pt x="214" y="261"/>
                  <a:pt x="211" y="259"/>
                  <a:pt x="209" y="259"/>
                </a:cubicBezTo>
                <a:cubicBezTo>
                  <a:pt x="206" y="259"/>
                  <a:pt x="204" y="261"/>
                  <a:pt x="204" y="264"/>
                </a:cubicBezTo>
                <a:cubicBezTo>
                  <a:pt x="204" y="266"/>
                  <a:pt x="206" y="268"/>
                  <a:pt x="209" y="268"/>
                </a:cubicBezTo>
                <a:close/>
                <a:moveTo>
                  <a:pt x="216" y="282"/>
                </a:moveTo>
                <a:cubicBezTo>
                  <a:pt x="218" y="282"/>
                  <a:pt x="220" y="280"/>
                  <a:pt x="220" y="278"/>
                </a:cubicBezTo>
                <a:cubicBezTo>
                  <a:pt x="220" y="275"/>
                  <a:pt x="218" y="273"/>
                  <a:pt x="216" y="273"/>
                </a:cubicBezTo>
                <a:cubicBezTo>
                  <a:pt x="213" y="273"/>
                  <a:pt x="211" y="275"/>
                  <a:pt x="211" y="278"/>
                </a:cubicBezTo>
                <a:cubicBezTo>
                  <a:pt x="211" y="280"/>
                  <a:pt x="213" y="282"/>
                  <a:pt x="216" y="282"/>
                </a:cubicBezTo>
                <a:close/>
                <a:moveTo>
                  <a:pt x="207" y="250"/>
                </a:moveTo>
                <a:cubicBezTo>
                  <a:pt x="207" y="248"/>
                  <a:pt x="205" y="246"/>
                  <a:pt x="202" y="246"/>
                </a:cubicBezTo>
                <a:cubicBezTo>
                  <a:pt x="200" y="246"/>
                  <a:pt x="198" y="248"/>
                  <a:pt x="198" y="250"/>
                </a:cubicBezTo>
                <a:cubicBezTo>
                  <a:pt x="198" y="253"/>
                  <a:pt x="200" y="255"/>
                  <a:pt x="202" y="255"/>
                </a:cubicBezTo>
                <a:cubicBezTo>
                  <a:pt x="205" y="255"/>
                  <a:pt x="207" y="253"/>
                  <a:pt x="207" y="250"/>
                </a:cubicBezTo>
                <a:close/>
                <a:moveTo>
                  <a:pt x="175" y="255"/>
                </a:moveTo>
                <a:cubicBezTo>
                  <a:pt x="177" y="255"/>
                  <a:pt x="179" y="253"/>
                  <a:pt x="179" y="250"/>
                </a:cubicBezTo>
                <a:cubicBezTo>
                  <a:pt x="179" y="248"/>
                  <a:pt x="177" y="246"/>
                  <a:pt x="175" y="246"/>
                </a:cubicBezTo>
                <a:cubicBezTo>
                  <a:pt x="172" y="246"/>
                  <a:pt x="170" y="248"/>
                  <a:pt x="170" y="250"/>
                </a:cubicBezTo>
                <a:cubicBezTo>
                  <a:pt x="170" y="253"/>
                  <a:pt x="172" y="255"/>
                  <a:pt x="175" y="255"/>
                </a:cubicBezTo>
                <a:close/>
                <a:moveTo>
                  <a:pt x="157" y="168"/>
                </a:moveTo>
                <a:cubicBezTo>
                  <a:pt x="157" y="171"/>
                  <a:pt x="159" y="173"/>
                  <a:pt x="161" y="173"/>
                </a:cubicBezTo>
                <a:cubicBezTo>
                  <a:pt x="164" y="173"/>
                  <a:pt x="166" y="171"/>
                  <a:pt x="166" y="168"/>
                </a:cubicBezTo>
                <a:cubicBezTo>
                  <a:pt x="166" y="166"/>
                  <a:pt x="164" y="164"/>
                  <a:pt x="161" y="164"/>
                </a:cubicBezTo>
                <a:cubicBezTo>
                  <a:pt x="159" y="164"/>
                  <a:pt x="157" y="166"/>
                  <a:pt x="157" y="168"/>
                </a:cubicBezTo>
                <a:close/>
                <a:moveTo>
                  <a:pt x="164" y="155"/>
                </a:moveTo>
                <a:cubicBezTo>
                  <a:pt x="164" y="157"/>
                  <a:pt x="166" y="159"/>
                  <a:pt x="168" y="159"/>
                </a:cubicBezTo>
                <a:cubicBezTo>
                  <a:pt x="171" y="159"/>
                  <a:pt x="173" y="157"/>
                  <a:pt x="173" y="155"/>
                </a:cubicBezTo>
                <a:cubicBezTo>
                  <a:pt x="173" y="152"/>
                  <a:pt x="171" y="150"/>
                  <a:pt x="168" y="150"/>
                </a:cubicBezTo>
                <a:cubicBezTo>
                  <a:pt x="166" y="150"/>
                  <a:pt x="164" y="152"/>
                  <a:pt x="164" y="155"/>
                </a:cubicBezTo>
                <a:close/>
                <a:moveTo>
                  <a:pt x="170" y="141"/>
                </a:moveTo>
                <a:cubicBezTo>
                  <a:pt x="170" y="144"/>
                  <a:pt x="172" y="146"/>
                  <a:pt x="175" y="146"/>
                </a:cubicBezTo>
                <a:cubicBezTo>
                  <a:pt x="177" y="146"/>
                  <a:pt x="179" y="144"/>
                  <a:pt x="179" y="141"/>
                </a:cubicBezTo>
                <a:cubicBezTo>
                  <a:pt x="179" y="139"/>
                  <a:pt x="177" y="137"/>
                  <a:pt x="175" y="137"/>
                </a:cubicBezTo>
                <a:cubicBezTo>
                  <a:pt x="172" y="137"/>
                  <a:pt x="170" y="139"/>
                  <a:pt x="170" y="141"/>
                </a:cubicBezTo>
                <a:close/>
                <a:moveTo>
                  <a:pt x="161" y="200"/>
                </a:moveTo>
                <a:cubicBezTo>
                  <a:pt x="164" y="200"/>
                  <a:pt x="166" y="198"/>
                  <a:pt x="166" y="196"/>
                </a:cubicBezTo>
                <a:cubicBezTo>
                  <a:pt x="166" y="193"/>
                  <a:pt x="164" y="191"/>
                  <a:pt x="161" y="191"/>
                </a:cubicBezTo>
                <a:cubicBezTo>
                  <a:pt x="159" y="191"/>
                  <a:pt x="157" y="193"/>
                  <a:pt x="157" y="196"/>
                </a:cubicBezTo>
                <a:cubicBezTo>
                  <a:pt x="157" y="198"/>
                  <a:pt x="159" y="200"/>
                  <a:pt x="161" y="200"/>
                </a:cubicBezTo>
                <a:close/>
                <a:moveTo>
                  <a:pt x="168" y="241"/>
                </a:moveTo>
                <a:cubicBezTo>
                  <a:pt x="171" y="241"/>
                  <a:pt x="173" y="239"/>
                  <a:pt x="173" y="237"/>
                </a:cubicBezTo>
                <a:cubicBezTo>
                  <a:pt x="173" y="234"/>
                  <a:pt x="171" y="232"/>
                  <a:pt x="168" y="232"/>
                </a:cubicBezTo>
                <a:cubicBezTo>
                  <a:pt x="166" y="232"/>
                  <a:pt x="164" y="234"/>
                  <a:pt x="164" y="237"/>
                </a:cubicBezTo>
                <a:cubicBezTo>
                  <a:pt x="164" y="239"/>
                  <a:pt x="166" y="241"/>
                  <a:pt x="168" y="241"/>
                </a:cubicBezTo>
                <a:close/>
                <a:moveTo>
                  <a:pt x="150" y="182"/>
                </a:moveTo>
                <a:cubicBezTo>
                  <a:pt x="150" y="185"/>
                  <a:pt x="152" y="187"/>
                  <a:pt x="154" y="187"/>
                </a:cubicBezTo>
                <a:cubicBezTo>
                  <a:pt x="157" y="187"/>
                  <a:pt x="159" y="185"/>
                  <a:pt x="159" y="182"/>
                </a:cubicBezTo>
                <a:cubicBezTo>
                  <a:pt x="159" y="179"/>
                  <a:pt x="157" y="177"/>
                  <a:pt x="154" y="177"/>
                </a:cubicBezTo>
                <a:cubicBezTo>
                  <a:pt x="152" y="177"/>
                  <a:pt x="150" y="179"/>
                  <a:pt x="150" y="182"/>
                </a:cubicBezTo>
                <a:close/>
                <a:moveTo>
                  <a:pt x="295" y="291"/>
                </a:moveTo>
                <a:cubicBezTo>
                  <a:pt x="295" y="289"/>
                  <a:pt x="293" y="287"/>
                  <a:pt x="291" y="287"/>
                </a:cubicBezTo>
                <a:cubicBezTo>
                  <a:pt x="288" y="287"/>
                  <a:pt x="286" y="289"/>
                  <a:pt x="286" y="291"/>
                </a:cubicBezTo>
                <a:cubicBezTo>
                  <a:pt x="286" y="294"/>
                  <a:pt x="288" y="296"/>
                  <a:pt x="291" y="296"/>
                </a:cubicBezTo>
                <a:cubicBezTo>
                  <a:pt x="293" y="296"/>
                  <a:pt x="295" y="294"/>
                  <a:pt x="295" y="291"/>
                </a:cubicBezTo>
                <a:close/>
                <a:moveTo>
                  <a:pt x="284" y="309"/>
                </a:moveTo>
                <a:cubicBezTo>
                  <a:pt x="286" y="309"/>
                  <a:pt x="288" y="307"/>
                  <a:pt x="288" y="305"/>
                </a:cubicBezTo>
                <a:cubicBezTo>
                  <a:pt x="288" y="302"/>
                  <a:pt x="286" y="300"/>
                  <a:pt x="284" y="300"/>
                </a:cubicBezTo>
                <a:cubicBezTo>
                  <a:pt x="281" y="300"/>
                  <a:pt x="279" y="302"/>
                  <a:pt x="279" y="305"/>
                </a:cubicBezTo>
                <a:cubicBezTo>
                  <a:pt x="279" y="307"/>
                  <a:pt x="281" y="309"/>
                  <a:pt x="284" y="309"/>
                </a:cubicBezTo>
                <a:close/>
                <a:moveTo>
                  <a:pt x="277" y="296"/>
                </a:moveTo>
                <a:cubicBezTo>
                  <a:pt x="280" y="296"/>
                  <a:pt x="282" y="294"/>
                  <a:pt x="282" y="291"/>
                </a:cubicBezTo>
                <a:cubicBezTo>
                  <a:pt x="282" y="289"/>
                  <a:pt x="280" y="287"/>
                  <a:pt x="277" y="287"/>
                </a:cubicBezTo>
                <a:cubicBezTo>
                  <a:pt x="275" y="287"/>
                  <a:pt x="273" y="289"/>
                  <a:pt x="273" y="291"/>
                </a:cubicBezTo>
                <a:cubicBezTo>
                  <a:pt x="273" y="294"/>
                  <a:pt x="275" y="296"/>
                  <a:pt x="277" y="296"/>
                </a:cubicBezTo>
                <a:close/>
                <a:moveTo>
                  <a:pt x="309" y="264"/>
                </a:moveTo>
                <a:cubicBezTo>
                  <a:pt x="309" y="261"/>
                  <a:pt x="307" y="259"/>
                  <a:pt x="304" y="259"/>
                </a:cubicBezTo>
                <a:cubicBezTo>
                  <a:pt x="302" y="259"/>
                  <a:pt x="300" y="261"/>
                  <a:pt x="300" y="264"/>
                </a:cubicBezTo>
                <a:cubicBezTo>
                  <a:pt x="300" y="266"/>
                  <a:pt x="302" y="268"/>
                  <a:pt x="304" y="268"/>
                </a:cubicBezTo>
                <a:cubicBezTo>
                  <a:pt x="307" y="268"/>
                  <a:pt x="309" y="266"/>
                  <a:pt x="309" y="264"/>
                </a:cubicBezTo>
                <a:close/>
                <a:moveTo>
                  <a:pt x="302" y="278"/>
                </a:moveTo>
                <a:cubicBezTo>
                  <a:pt x="302" y="275"/>
                  <a:pt x="300" y="273"/>
                  <a:pt x="297" y="273"/>
                </a:cubicBezTo>
                <a:cubicBezTo>
                  <a:pt x="295" y="273"/>
                  <a:pt x="293" y="275"/>
                  <a:pt x="293" y="278"/>
                </a:cubicBezTo>
                <a:cubicBezTo>
                  <a:pt x="293" y="280"/>
                  <a:pt x="295" y="282"/>
                  <a:pt x="297" y="282"/>
                </a:cubicBezTo>
                <a:cubicBezTo>
                  <a:pt x="300" y="282"/>
                  <a:pt x="302" y="280"/>
                  <a:pt x="302" y="278"/>
                </a:cubicBezTo>
                <a:close/>
                <a:moveTo>
                  <a:pt x="229" y="309"/>
                </a:moveTo>
                <a:cubicBezTo>
                  <a:pt x="232" y="309"/>
                  <a:pt x="234" y="307"/>
                  <a:pt x="234" y="305"/>
                </a:cubicBezTo>
                <a:cubicBezTo>
                  <a:pt x="234" y="302"/>
                  <a:pt x="232" y="300"/>
                  <a:pt x="229" y="300"/>
                </a:cubicBezTo>
                <a:cubicBezTo>
                  <a:pt x="227" y="300"/>
                  <a:pt x="225" y="302"/>
                  <a:pt x="225" y="305"/>
                </a:cubicBezTo>
                <a:cubicBezTo>
                  <a:pt x="225" y="307"/>
                  <a:pt x="227" y="309"/>
                  <a:pt x="229" y="309"/>
                </a:cubicBezTo>
                <a:close/>
                <a:moveTo>
                  <a:pt x="270" y="282"/>
                </a:moveTo>
                <a:cubicBezTo>
                  <a:pt x="273" y="282"/>
                  <a:pt x="275" y="280"/>
                  <a:pt x="275" y="278"/>
                </a:cubicBezTo>
                <a:cubicBezTo>
                  <a:pt x="275" y="275"/>
                  <a:pt x="273" y="273"/>
                  <a:pt x="270" y="273"/>
                </a:cubicBezTo>
                <a:cubicBezTo>
                  <a:pt x="268" y="273"/>
                  <a:pt x="266" y="275"/>
                  <a:pt x="266" y="278"/>
                </a:cubicBezTo>
                <a:cubicBezTo>
                  <a:pt x="266" y="280"/>
                  <a:pt x="268" y="282"/>
                  <a:pt x="270" y="282"/>
                </a:cubicBezTo>
                <a:close/>
                <a:moveTo>
                  <a:pt x="248" y="278"/>
                </a:moveTo>
                <a:cubicBezTo>
                  <a:pt x="248" y="275"/>
                  <a:pt x="246" y="273"/>
                  <a:pt x="243" y="273"/>
                </a:cubicBezTo>
                <a:cubicBezTo>
                  <a:pt x="240" y="273"/>
                  <a:pt x="238" y="275"/>
                  <a:pt x="238" y="278"/>
                </a:cubicBezTo>
                <a:cubicBezTo>
                  <a:pt x="238" y="280"/>
                  <a:pt x="240" y="282"/>
                  <a:pt x="243" y="282"/>
                </a:cubicBezTo>
                <a:cubicBezTo>
                  <a:pt x="246" y="282"/>
                  <a:pt x="248" y="280"/>
                  <a:pt x="248" y="278"/>
                </a:cubicBezTo>
                <a:close/>
                <a:moveTo>
                  <a:pt x="241" y="291"/>
                </a:moveTo>
                <a:cubicBezTo>
                  <a:pt x="241" y="289"/>
                  <a:pt x="239" y="287"/>
                  <a:pt x="236" y="287"/>
                </a:cubicBezTo>
                <a:cubicBezTo>
                  <a:pt x="234" y="287"/>
                  <a:pt x="232" y="289"/>
                  <a:pt x="232" y="291"/>
                </a:cubicBezTo>
                <a:cubicBezTo>
                  <a:pt x="232" y="294"/>
                  <a:pt x="234" y="296"/>
                  <a:pt x="236" y="296"/>
                </a:cubicBezTo>
                <a:cubicBezTo>
                  <a:pt x="239" y="296"/>
                  <a:pt x="241" y="294"/>
                  <a:pt x="241" y="291"/>
                </a:cubicBezTo>
                <a:close/>
                <a:moveTo>
                  <a:pt x="236" y="323"/>
                </a:moveTo>
                <a:cubicBezTo>
                  <a:pt x="239" y="323"/>
                  <a:pt x="241" y="321"/>
                  <a:pt x="241" y="318"/>
                </a:cubicBezTo>
                <a:cubicBezTo>
                  <a:pt x="241" y="316"/>
                  <a:pt x="239" y="314"/>
                  <a:pt x="236" y="314"/>
                </a:cubicBezTo>
                <a:cubicBezTo>
                  <a:pt x="234" y="314"/>
                  <a:pt x="232" y="316"/>
                  <a:pt x="232" y="318"/>
                </a:cubicBezTo>
                <a:cubicBezTo>
                  <a:pt x="232" y="321"/>
                  <a:pt x="234" y="323"/>
                  <a:pt x="236" y="323"/>
                </a:cubicBezTo>
                <a:close/>
                <a:moveTo>
                  <a:pt x="261" y="250"/>
                </a:moveTo>
                <a:cubicBezTo>
                  <a:pt x="261" y="248"/>
                  <a:pt x="259" y="246"/>
                  <a:pt x="257" y="246"/>
                </a:cubicBezTo>
                <a:cubicBezTo>
                  <a:pt x="254" y="246"/>
                  <a:pt x="252" y="248"/>
                  <a:pt x="252" y="250"/>
                </a:cubicBezTo>
                <a:cubicBezTo>
                  <a:pt x="252" y="253"/>
                  <a:pt x="254" y="255"/>
                  <a:pt x="257" y="255"/>
                </a:cubicBezTo>
                <a:cubicBezTo>
                  <a:pt x="259" y="255"/>
                  <a:pt x="261" y="253"/>
                  <a:pt x="261" y="250"/>
                </a:cubicBezTo>
                <a:close/>
                <a:moveTo>
                  <a:pt x="263" y="268"/>
                </a:moveTo>
                <a:cubicBezTo>
                  <a:pt x="266" y="268"/>
                  <a:pt x="268" y="266"/>
                  <a:pt x="268" y="264"/>
                </a:cubicBezTo>
                <a:cubicBezTo>
                  <a:pt x="268" y="261"/>
                  <a:pt x="266" y="259"/>
                  <a:pt x="263" y="259"/>
                </a:cubicBezTo>
                <a:cubicBezTo>
                  <a:pt x="261" y="259"/>
                  <a:pt x="259" y="261"/>
                  <a:pt x="259" y="264"/>
                </a:cubicBezTo>
                <a:cubicBezTo>
                  <a:pt x="259" y="266"/>
                  <a:pt x="261" y="268"/>
                  <a:pt x="263" y="268"/>
                </a:cubicBezTo>
                <a:close/>
                <a:moveTo>
                  <a:pt x="254" y="264"/>
                </a:moveTo>
                <a:cubicBezTo>
                  <a:pt x="254" y="261"/>
                  <a:pt x="252" y="259"/>
                  <a:pt x="250" y="259"/>
                </a:cubicBezTo>
                <a:cubicBezTo>
                  <a:pt x="247" y="259"/>
                  <a:pt x="245" y="261"/>
                  <a:pt x="245" y="264"/>
                </a:cubicBezTo>
                <a:cubicBezTo>
                  <a:pt x="245" y="266"/>
                  <a:pt x="247" y="268"/>
                  <a:pt x="250" y="268"/>
                </a:cubicBezTo>
                <a:cubicBezTo>
                  <a:pt x="252" y="268"/>
                  <a:pt x="254" y="266"/>
                  <a:pt x="254" y="264"/>
                </a:cubicBezTo>
                <a:close/>
                <a:moveTo>
                  <a:pt x="291" y="68"/>
                </a:moveTo>
                <a:cubicBezTo>
                  <a:pt x="288" y="68"/>
                  <a:pt x="286" y="70"/>
                  <a:pt x="286" y="73"/>
                </a:cubicBezTo>
                <a:cubicBezTo>
                  <a:pt x="286" y="75"/>
                  <a:pt x="288" y="77"/>
                  <a:pt x="291" y="77"/>
                </a:cubicBezTo>
                <a:cubicBezTo>
                  <a:pt x="293" y="77"/>
                  <a:pt x="295" y="75"/>
                  <a:pt x="295" y="73"/>
                </a:cubicBezTo>
                <a:cubicBezTo>
                  <a:pt x="295" y="70"/>
                  <a:pt x="293" y="68"/>
                  <a:pt x="291" y="68"/>
                </a:cubicBezTo>
                <a:close/>
                <a:moveTo>
                  <a:pt x="293" y="87"/>
                </a:moveTo>
                <a:cubicBezTo>
                  <a:pt x="293" y="89"/>
                  <a:pt x="295" y="91"/>
                  <a:pt x="297" y="91"/>
                </a:cubicBezTo>
                <a:cubicBezTo>
                  <a:pt x="300" y="91"/>
                  <a:pt x="302" y="89"/>
                  <a:pt x="302" y="87"/>
                </a:cubicBezTo>
                <a:cubicBezTo>
                  <a:pt x="302" y="84"/>
                  <a:pt x="300" y="82"/>
                  <a:pt x="297" y="82"/>
                </a:cubicBezTo>
                <a:cubicBezTo>
                  <a:pt x="295" y="82"/>
                  <a:pt x="293" y="84"/>
                  <a:pt x="293" y="87"/>
                </a:cubicBezTo>
                <a:close/>
                <a:moveTo>
                  <a:pt x="304" y="68"/>
                </a:moveTo>
                <a:cubicBezTo>
                  <a:pt x="302" y="68"/>
                  <a:pt x="300" y="70"/>
                  <a:pt x="300" y="73"/>
                </a:cubicBezTo>
                <a:cubicBezTo>
                  <a:pt x="300" y="75"/>
                  <a:pt x="302" y="77"/>
                  <a:pt x="304" y="77"/>
                </a:cubicBezTo>
                <a:cubicBezTo>
                  <a:pt x="307" y="77"/>
                  <a:pt x="309" y="75"/>
                  <a:pt x="309" y="73"/>
                </a:cubicBezTo>
                <a:cubicBezTo>
                  <a:pt x="309" y="70"/>
                  <a:pt x="307" y="68"/>
                  <a:pt x="304" y="68"/>
                </a:cubicBezTo>
                <a:close/>
                <a:moveTo>
                  <a:pt x="273" y="127"/>
                </a:moveTo>
                <a:cubicBezTo>
                  <a:pt x="273" y="130"/>
                  <a:pt x="275" y="132"/>
                  <a:pt x="277" y="132"/>
                </a:cubicBezTo>
                <a:cubicBezTo>
                  <a:pt x="280" y="132"/>
                  <a:pt x="282" y="130"/>
                  <a:pt x="282" y="127"/>
                </a:cubicBezTo>
                <a:cubicBezTo>
                  <a:pt x="282" y="125"/>
                  <a:pt x="280" y="123"/>
                  <a:pt x="277" y="123"/>
                </a:cubicBezTo>
                <a:cubicBezTo>
                  <a:pt x="275" y="123"/>
                  <a:pt x="273" y="125"/>
                  <a:pt x="273" y="127"/>
                </a:cubicBezTo>
                <a:close/>
                <a:moveTo>
                  <a:pt x="311" y="82"/>
                </a:moveTo>
                <a:cubicBezTo>
                  <a:pt x="309" y="82"/>
                  <a:pt x="307" y="84"/>
                  <a:pt x="307" y="87"/>
                </a:cubicBezTo>
                <a:cubicBezTo>
                  <a:pt x="307" y="89"/>
                  <a:pt x="309" y="91"/>
                  <a:pt x="311" y="91"/>
                </a:cubicBezTo>
                <a:cubicBezTo>
                  <a:pt x="314" y="91"/>
                  <a:pt x="316" y="89"/>
                  <a:pt x="316" y="87"/>
                </a:cubicBezTo>
                <a:cubicBezTo>
                  <a:pt x="316" y="84"/>
                  <a:pt x="314" y="82"/>
                  <a:pt x="311" y="82"/>
                </a:cubicBezTo>
                <a:close/>
                <a:moveTo>
                  <a:pt x="279" y="114"/>
                </a:moveTo>
                <a:cubicBezTo>
                  <a:pt x="279" y="116"/>
                  <a:pt x="281" y="118"/>
                  <a:pt x="284" y="118"/>
                </a:cubicBezTo>
                <a:cubicBezTo>
                  <a:pt x="286" y="118"/>
                  <a:pt x="288" y="116"/>
                  <a:pt x="288" y="114"/>
                </a:cubicBezTo>
                <a:cubicBezTo>
                  <a:pt x="288" y="111"/>
                  <a:pt x="286" y="109"/>
                  <a:pt x="284" y="109"/>
                </a:cubicBezTo>
                <a:cubicBezTo>
                  <a:pt x="281" y="109"/>
                  <a:pt x="279" y="111"/>
                  <a:pt x="279" y="114"/>
                </a:cubicBezTo>
                <a:close/>
                <a:moveTo>
                  <a:pt x="286" y="100"/>
                </a:moveTo>
                <a:cubicBezTo>
                  <a:pt x="286" y="103"/>
                  <a:pt x="288" y="105"/>
                  <a:pt x="291" y="105"/>
                </a:cubicBezTo>
                <a:cubicBezTo>
                  <a:pt x="293" y="105"/>
                  <a:pt x="295" y="103"/>
                  <a:pt x="295" y="100"/>
                </a:cubicBezTo>
                <a:cubicBezTo>
                  <a:pt x="295" y="98"/>
                  <a:pt x="293" y="96"/>
                  <a:pt x="291" y="96"/>
                </a:cubicBezTo>
                <a:cubicBezTo>
                  <a:pt x="288" y="96"/>
                  <a:pt x="286" y="98"/>
                  <a:pt x="286" y="100"/>
                </a:cubicBezTo>
                <a:close/>
                <a:moveTo>
                  <a:pt x="359" y="123"/>
                </a:moveTo>
                <a:cubicBezTo>
                  <a:pt x="356" y="123"/>
                  <a:pt x="354" y="125"/>
                  <a:pt x="354" y="127"/>
                </a:cubicBezTo>
                <a:cubicBezTo>
                  <a:pt x="354" y="130"/>
                  <a:pt x="356" y="132"/>
                  <a:pt x="359" y="132"/>
                </a:cubicBezTo>
                <a:cubicBezTo>
                  <a:pt x="361" y="132"/>
                  <a:pt x="363" y="130"/>
                  <a:pt x="363" y="127"/>
                </a:cubicBezTo>
                <a:cubicBezTo>
                  <a:pt x="363" y="125"/>
                  <a:pt x="361" y="123"/>
                  <a:pt x="359" y="123"/>
                </a:cubicBezTo>
                <a:close/>
                <a:moveTo>
                  <a:pt x="345" y="96"/>
                </a:moveTo>
                <a:cubicBezTo>
                  <a:pt x="343" y="96"/>
                  <a:pt x="341" y="98"/>
                  <a:pt x="341" y="100"/>
                </a:cubicBezTo>
                <a:cubicBezTo>
                  <a:pt x="341" y="103"/>
                  <a:pt x="343" y="105"/>
                  <a:pt x="345" y="105"/>
                </a:cubicBezTo>
                <a:cubicBezTo>
                  <a:pt x="348" y="105"/>
                  <a:pt x="350" y="103"/>
                  <a:pt x="350" y="100"/>
                </a:cubicBezTo>
                <a:cubicBezTo>
                  <a:pt x="350" y="98"/>
                  <a:pt x="348" y="96"/>
                  <a:pt x="345" y="96"/>
                </a:cubicBezTo>
                <a:close/>
                <a:moveTo>
                  <a:pt x="352" y="109"/>
                </a:moveTo>
                <a:cubicBezTo>
                  <a:pt x="349" y="109"/>
                  <a:pt x="347" y="111"/>
                  <a:pt x="347" y="114"/>
                </a:cubicBezTo>
                <a:cubicBezTo>
                  <a:pt x="347" y="116"/>
                  <a:pt x="349" y="118"/>
                  <a:pt x="352" y="118"/>
                </a:cubicBezTo>
                <a:cubicBezTo>
                  <a:pt x="354" y="118"/>
                  <a:pt x="356" y="116"/>
                  <a:pt x="356" y="114"/>
                </a:cubicBezTo>
                <a:cubicBezTo>
                  <a:pt x="356" y="111"/>
                  <a:pt x="354" y="109"/>
                  <a:pt x="352" y="109"/>
                </a:cubicBezTo>
                <a:close/>
                <a:moveTo>
                  <a:pt x="313" y="100"/>
                </a:moveTo>
                <a:cubicBezTo>
                  <a:pt x="313" y="103"/>
                  <a:pt x="315" y="105"/>
                  <a:pt x="318" y="105"/>
                </a:cubicBezTo>
                <a:cubicBezTo>
                  <a:pt x="320" y="105"/>
                  <a:pt x="322" y="103"/>
                  <a:pt x="322" y="100"/>
                </a:cubicBezTo>
                <a:cubicBezTo>
                  <a:pt x="322" y="98"/>
                  <a:pt x="320" y="96"/>
                  <a:pt x="318" y="96"/>
                </a:cubicBezTo>
                <a:cubicBezTo>
                  <a:pt x="315" y="96"/>
                  <a:pt x="313" y="98"/>
                  <a:pt x="313" y="100"/>
                </a:cubicBezTo>
                <a:close/>
                <a:moveTo>
                  <a:pt x="334" y="114"/>
                </a:moveTo>
                <a:cubicBezTo>
                  <a:pt x="334" y="116"/>
                  <a:pt x="336" y="118"/>
                  <a:pt x="338" y="118"/>
                </a:cubicBezTo>
                <a:cubicBezTo>
                  <a:pt x="341" y="118"/>
                  <a:pt x="343" y="116"/>
                  <a:pt x="343" y="114"/>
                </a:cubicBezTo>
                <a:cubicBezTo>
                  <a:pt x="343" y="111"/>
                  <a:pt x="341" y="109"/>
                  <a:pt x="338" y="109"/>
                </a:cubicBezTo>
                <a:cubicBezTo>
                  <a:pt x="336" y="109"/>
                  <a:pt x="334" y="111"/>
                  <a:pt x="334" y="114"/>
                </a:cubicBezTo>
                <a:close/>
                <a:moveTo>
                  <a:pt x="327" y="127"/>
                </a:moveTo>
                <a:cubicBezTo>
                  <a:pt x="327" y="130"/>
                  <a:pt x="329" y="132"/>
                  <a:pt x="332" y="132"/>
                </a:cubicBezTo>
                <a:cubicBezTo>
                  <a:pt x="334" y="132"/>
                  <a:pt x="336" y="130"/>
                  <a:pt x="336" y="127"/>
                </a:cubicBezTo>
                <a:cubicBezTo>
                  <a:pt x="336" y="125"/>
                  <a:pt x="334" y="123"/>
                  <a:pt x="332" y="123"/>
                </a:cubicBezTo>
                <a:cubicBezTo>
                  <a:pt x="329" y="123"/>
                  <a:pt x="327" y="125"/>
                  <a:pt x="327" y="127"/>
                </a:cubicBezTo>
                <a:close/>
                <a:moveTo>
                  <a:pt x="329" y="87"/>
                </a:moveTo>
                <a:cubicBezTo>
                  <a:pt x="329" y="84"/>
                  <a:pt x="327" y="82"/>
                  <a:pt x="325" y="82"/>
                </a:cubicBezTo>
                <a:cubicBezTo>
                  <a:pt x="322" y="82"/>
                  <a:pt x="320" y="84"/>
                  <a:pt x="320" y="87"/>
                </a:cubicBezTo>
                <a:cubicBezTo>
                  <a:pt x="320" y="89"/>
                  <a:pt x="322" y="91"/>
                  <a:pt x="325" y="91"/>
                </a:cubicBezTo>
                <a:cubicBezTo>
                  <a:pt x="327" y="91"/>
                  <a:pt x="329" y="89"/>
                  <a:pt x="329" y="87"/>
                </a:cubicBezTo>
                <a:close/>
                <a:moveTo>
                  <a:pt x="195" y="123"/>
                </a:moveTo>
                <a:cubicBezTo>
                  <a:pt x="193" y="123"/>
                  <a:pt x="191" y="125"/>
                  <a:pt x="191" y="127"/>
                </a:cubicBezTo>
                <a:cubicBezTo>
                  <a:pt x="191" y="130"/>
                  <a:pt x="193" y="132"/>
                  <a:pt x="195" y="132"/>
                </a:cubicBezTo>
                <a:cubicBezTo>
                  <a:pt x="198" y="132"/>
                  <a:pt x="200" y="130"/>
                  <a:pt x="200" y="127"/>
                </a:cubicBezTo>
                <a:cubicBezTo>
                  <a:pt x="200" y="125"/>
                  <a:pt x="198" y="123"/>
                  <a:pt x="195" y="123"/>
                </a:cubicBezTo>
                <a:close/>
                <a:moveTo>
                  <a:pt x="198" y="168"/>
                </a:moveTo>
                <a:cubicBezTo>
                  <a:pt x="198" y="171"/>
                  <a:pt x="200" y="173"/>
                  <a:pt x="202" y="173"/>
                </a:cubicBezTo>
                <a:cubicBezTo>
                  <a:pt x="205" y="173"/>
                  <a:pt x="207" y="171"/>
                  <a:pt x="207" y="168"/>
                </a:cubicBezTo>
                <a:cubicBezTo>
                  <a:pt x="207" y="166"/>
                  <a:pt x="205" y="164"/>
                  <a:pt x="202" y="164"/>
                </a:cubicBezTo>
                <a:cubicBezTo>
                  <a:pt x="200" y="164"/>
                  <a:pt x="198" y="166"/>
                  <a:pt x="198" y="168"/>
                </a:cubicBezTo>
                <a:close/>
                <a:moveTo>
                  <a:pt x="204" y="155"/>
                </a:moveTo>
                <a:cubicBezTo>
                  <a:pt x="204" y="157"/>
                  <a:pt x="206" y="159"/>
                  <a:pt x="209" y="159"/>
                </a:cubicBezTo>
                <a:cubicBezTo>
                  <a:pt x="211" y="159"/>
                  <a:pt x="214" y="157"/>
                  <a:pt x="214" y="155"/>
                </a:cubicBezTo>
                <a:cubicBezTo>
                  <a:pt x="214" y="152"/>
                  <a:pt x="211" y="150"/>
                  <a:pt x="209" y="150"/>
                </a:cubicBezTo>
                <a:cubicBezTo>
                  <a:pt x="206" y="150"/>
                  <a:pt x="204" y="152"/>
                  <a:pt x="204" y="155"/>
                </a:cubicBezTo>
                <a:close/>
                <a:moveTo>
                  <a:pt x="211" y="141"/>
                </a:moveTo>
                <a:cubicBezTo>
                  <a:pt x="211" y="144"/>
                  <a:pt x="213" y="146"/>
                  <a:pt x="216" y="146"/>
                </a:cubicBezTo>
                <a:cubicBezTo>
                  <a:pt x="218" y="146"/>
                  <a:pt x="220" y="144"/>
                  <a:pt x="220" y="141"/>
                </a:cubicBezTo>
                <a:cubicBezTo>
                  <a:pt x="220" y="139"/>
                  <a:pt x="218" y="137"/>
                  <a:pt x="216" y="137"/>
                </a:cubicBezTo>
                <a:cubicBezTo>
                  <a:pt x="213" y="137"/>
                  <a:pt x="211" y="139"/>
                  <a:pt x="211" y="141"/>
                </a:cubicBezTo>
                <a:close/>
                <a:moveTo>
                  <a:pt x="223" y="123"/>
                </a:moveTo>
                <a:cubicBezTo>
                  <a:pt x="220" y="123"/>
                  <a:pt x="218" y="125"/>
                  <a:pt x="218" y="127"/>
                </a:cubicBezTo>
                <a:cubicBezTo>
                  <a:pt x="218" y="130"/>
                  <a:pt x="220" y="132"/>
                  <a:pt x="223" y="132"/>
                </a:cubicBezTo>
                <a:cubicBezTo>
                  <a:pt x="225" y="132"/>
                  <a:pt x="227" y="130"/>
                  <a:pt x="227" y="127"/>
                </a:cubicBezTo>
                <a:cubicBezTo>
                  <a:pt x="227" y="125"/>
                  <a:pt x="225" y="123"/>
                  <a:pt x="223" y="123"/>
                </a:cubicBezTo>
                <a:close/>
                <a:moveTo>
                  <a:pt x="189" y="109"/>
                </a:moveTo>
                <a:cubicBezTo>
                  <a:pt x="186" y="109"/>
                  <a:pt x="184" y="111"/>
                  <a:pt x="184" y="114"/>
                </a:cubicBezTo>
                <a:cubicBezTo>
                  <a:pt x="184" y="116"/>
                  <a:pt x="186" y="118"/>
                  <a:pt x="189" y="118"/>
                </a:cubicBezTo>
                <a:cubicBezTo>
                  <a:pt x="191" y="118"/>
                  <a:pt x="193" y="116"/>
                  <a:pt x="193" y="114"/>
                </a:cubicBezTo>
                <a:cubicBezTo>
                  <a:pt x="193" y="111"/>
                  <a:pt x="191" y="109"/>
                  <a:pt x="189" y="109"/>
                </a:cubicBezTo>
                <a:close/>
                <a:moveTo>
                  <a:pt x="177" y="127"/>
                </a:moveTo>
                <a:cubicBezTo>
                  <a:pt x="177" y="130"/>
                  <a:pt x="179" y="132"/>
                  <a:pt x="182" y="132"/>
                </a:cubicBezTo>
                <a:cubicBezTo>
                  <a:pt x="184" y="132"/>
                  <a:pt x="186" y="130"/>
                  <a:pt x="186" y="127"/>
                </a:cubicBezTo>
                <a:cubicBezTo>
                  <a:pt x="186" y="125"/>
                  <a:pt x="184" y="123"/>
                  <a:pt x="182" y="123"/>
                </a:cubicBezTo>
                <a:cubicBezTo>
                  <a:pt x="179" y="123"/>
                  <a:pt x="177" y="125"/>
                  <a:pt x="177" y="127"/>
                </a:cubicBezTo>
                <a:close/>
                <a:moveTo>
                  <a:pt x="252" y="114"/>
                </a:moveTo>
                <a:cubicBezTo>
                  <a:pt x="252" y="116"/>
                  <a:pt x="254" y="118"/>
                  <a:pt x="257" y="118"/>
                </a:cubicBezTo>
                <a:cubicBezTo>
                  <a:pt x="259" y="118"/>
                  <a:pt x="261" y="116"/>
                  <a:pt x="261" y="114"/>
                </a:cubicBezTo>
                <a:cubicBezTo>
                  <a:pt x="261" y="111"/>
                  <a:pt x="259" y="109"/>
                  <a:pt x="257" y="109"/>
                </a:cubicBezTo>
                <a:cubicBezTo>
                  <a:pt x="254" y="109"/>
                  <a:pt x="252" y="111"/>
                  <a:pt x="252" y="114"/>
                </a:cubicBezTo>
                <a:close/>
                <a:moveTo>
                  <a:pt x="225" y="141"/>
                </a:moveTo>
                <a:cubicBezTo>
                  <a:pt x="225" y="144"/>
                  <a:pt x="227" y="146"/>
                  <a:pt x="229" y="146"/>
                </a:cubicBezTo>
                <a:cubicBezTo>
                  <a:pt x="232" y="146"/>
                  <a:pt x="234" y="144"/>
                  <a:pt x="234" y="141"/>
                </a:cubicBezTo>
                <a:cubicBezTo>
                  <a:pt x="234" y="139"/>
                  <a:pt x="232" y="137"/>
                  <a:pt x="229" y="137"/>
                </a:cubicBezTo>
                <a:cubicBezTo>
                  <a:pt x="227" y="137"/>
                  <a:pt x="225" y="139"/>
                  <a:pt x="225" y="141"/>
                </a:cubicBezTo>
                <a:close/>
                <a:moveTo>
                  <a:pt x="275" y="87"/>
                </a:moveTo>
                <a:cubicBezTo>
                  <a:pt x="275" y="84"/>
                  <a:pt x="273" y="82"/>
                  <a:pt x="270" y="82"/>
                </a:cubicBezTo>
                <a:cubicBezTo>
                  <a:pt x="268" y="82"/>
                  <a:pt x="266" y="84"/>
                  <a:pt x="266" y="87"/>
                </a:cubicBezTo>
                <a:cubicBezTo>
                  <a:pt x="266" y="89"/>
                  <a:pt x="268" y="91"/>
                  <a:pt x="270" y="91"/>
                </a:cubicBezTo>
                <a:cubicBezTo>
                  <a:pt x="273" y="91"/>
                  <a:pt x="275" y="89"/>
                  <a:pt x="275" y="87"/>
                </a:cubicBezTo>
                <a:close/>
                <a:moveTo>
                  <a:pt x="270" y="109"/>
                </a:moveTo>
                <a:cubicBezTo>
                  <a:pt x="268" y="109"/>
                  <a:pt x="266" y="111"/>
                  <a:pt x="266" y="114"/>
                </a:cubicBezTo>
                <a:cubicBezTo>
                  <a:pt x="266" y="116"/>
                  <a:pt x="268" y="118"/>
                  <a:pt x="270" y="118"/>
                </a:cubicBezTo>
                <a:cubicBezTo>
                  <a:pt x="273" y="118"/>
                  <a:pt x="275" y="116"/>
                  <a:pt x="275" y="114"/>
                </a:cubicBezTo>
                <a:cubicBezTo>
                  <a:pt x="275" y="111"/>
                  <a:pt x="273" y="109"/>
                  <a:pt x="270" y="109"/>
                </a:cubicBezTo>
                <a:close/>
                <a:moveTo>
                  <a:pt x="259" y="100"/>
                </a:moveTo>
                <a:cubicBezTo>
                  <a:pt x="259" y="103"/>
                  <a:pt x="261" y="105"/>
                  <a:pt x="263" y="105"/>
                </a:cubicBezTo>
                <a:cubicBezTo>
                  <a:pt x="266" y="105"/>
                  <a:pt x="268" y="103"/>
                  <a:pt x="268" y="100"/>
                </a:cubicBezTo>
                <a:cubicBezTo>
                  <a:pt x="268" y="98"/>
                  <a:pt x="266" y="96"/>
                  <a:pt x="263" y="96"/>
                </a:cubicBezTo>
                <a:cubicBezTo>
                  <a:pt x="261" y="96"/>
                  <a:pt x="259" y="98"/>
                  <a:pt x="259" y="100"/>
                </a:cubicBezTo>
                <a:close/>
                <a:moveTo>
                  <a:pt x="232" y="127"/>
                </a:moveTo>
                <a:cubicBezTo>
                  <a:pt x="232" y="130"/>
                  <a:pt x="234" y="132"/>
                  <a:pt x="236" y="132"/>
                </a:cubicBezTo>
                <a:cubicBezTo>
                  <a:pt x="239" y="132"/>
                  <a:pt x="241" y="130"/>
                  <a:pt x="241" y="127"/>
                </a:cubicBezTo>
                <a:cubicBezTo>
                  <a:pt x="241" y="125"/>
                  <a:pt x="239" y="123"/>
                  <a:pt x="236" y="123"/>
                </a:cubicBezTo>
                <a:cubicBezTo>
                  <a:pt x="234" y="123"/>
                  <a:pt x="232" y="125"/>
                  <a:pt x="232" y="127"/>
                </a:cubicBezTo>
                <a:close/>
                <a:moveTo>
                  <a:pt x="245" y="127"/>
                </a:moveTo>
                <a:cubicBezTo>
                  <a:pt x="245" y="130"/>
                  <a:pt x="247" y="132"/>
                  <a:pt x="250" y="132"/>
                </a:cubicBezTo>
                <a:cubicBezTo>
                  <a:pt x="252" y="132"/>
                  <a:pt x="254" y="130"/>
                  <a:pt x="254" y="127"/>
                </a:cubicBezTo>
                <a:cubicBezTo>
                  <a:pt x="254" y="125"/>
                  <a:pt x="252" y="123"/>
                  <a:pt x="250" y="123"/>
                </a:cubicBezTo>
                <a:cubicBezTo>
                  <a:pt x="247" y="123"/>
                  <a:pt x="245" y="125"/>
                  <a:pt x="245" y="127"/>
                </a:cubicBezTo>
                <a:close/>
                <a:moveTo>
                  <a:pt x="318" y="268"/>
                </a:moveTo>
                <a:cubicBezTo>
                  <a:pt x="320" y="268"/>
                  <a:pt x="322" y="266"/>
                  <a:pt x="322" y="264"/>
                </a:cubicBezTo>
                <a:cubicBezTo>
                  <a:pt x="322" y="261"/>
                  <a:pt x="320" y="259"/>
                  <a:pt x="318" y="259"/>
                </a:cubicBezTo>
                <a:cubicBezTo>
                  <a:pt x="315" y="259"/>
                  <a:pt x="313" y="261"/>
                  <a:pt x="313" y="264"/>
                </a:cubicBezTo>
                <a:cubicBezTo>
                  <a:pt x="313" y="266"/>
                  <a:pt x="315" y="268"/>
                  <a:pt x="318" y="268"/>
                </a:cubicBezTo>
                <a:close/>
                <a:moveTo>
                  <a:pt x="370" y="196"/>
                </a:moveTo>
                <a:cubicBezTo>
                  <a:pt x="370" y="193"/>
                  <a:pt x="368" y="191"/>
                  <a:pt x="366" y="191"/>
                </a:cubicBezTo>
                <a:cubicBezTo>
                  <a:pt x="363" y="191"/>
                  <a:pt x="361" y="193"/>
                  <a:pt x="361" y="196"/>
                </a:cubicBezTo>
                <a:cubicBezTo>
                  <a:pt x="361" y="198"/>
                  <a:pt x="363" y="200"/>
                  <a:pt x="366" y="200"/>
                </a:cubicBezTo>
                <a:cubicBezTo>
                  <a:pt x="368" y="200"/>
                  <a:pt x="370" y="198"/>
                  <a:pt x="370" y="196"/>
                </a:cubicBezTo>
                <a:close/>
                <a:moveTo>
                  <a:pt x="366" y="218"/>
                </a:moveTo>
                <a:cubicBezTo>
                  <a:pt x="363" y="218"/>
                  <a:pt x="361" y="220"/>
                  <a:pt x="361" y="223"/>
                </a:cubicBezTo>
                <a:cubicBezTo>
                  <a:pt x="361" y="225"/>
                  <a:pt x="363" y="227"/>
                  <a:pt x="366" y="227"/>
                </a:cubicBezTo>
                <a:cubicBezTo>
                  <a:pt x="368" y="227"/>
                  <a:pt x="370" y="225"/>
                  <a:pt x="370" y="223"/>
                </a:cubicBezTo>
                <a:cubicBezTo>
                  <a:pt x="370" y="220"/>
                  <a:pt x="368" y="218"/>
                  <a:pt x="366" y="218"/>
                </a:cubicBezTo>
                <a:close/>
                <a:moveTo>
                  <a:pt x="370" y="168"/>
                </a:moveTo>
                <a:cubicBezTo>
                  <a:pt x="370" y="166"/>
                  <a:pt x="368" y="164"/>
                  <a:pt x="366" y="164"/>
                </a:cubicBezTo>
                <a:cubicBezTo>
                  <a:pt x="363" y="164"/>
                  <a:pt x="361" y="166"/>
                  <a:pt x="361" y="168"/>
                </a:cubicBezTo>
                <a:cubicBezTo>
                  <a:pt x="361" y="171"/>
                  <a:pt x="363" y="173"/>
                  <a:pt x="366" y="173"/>
                </a:cubicBezTo>
                <a:cubicBezTo>
                  <a:pt x="368" y="173"/>
                  <a:pt x="370" y="171"/>
                  <a:pt x="370" y="168"/>
                </a:cubicBezTo>
                <a:close/>
                <a:moveTo>
                  <a:pt x="345" y="123"/>
                </a:moveTo>
                <a:cubicBezTo>
                  <a:pt x="343" y="123"/>
                  <a:pt x="341" y="125"/>
                  <a:pt x="341" y="127"/>
                </a:cubicBezTo>
                <a:cubicBezTo>
                  <a:pt x="341" y="130"/>
                  <a:pt x="343" y="132"/>
                  <a:pt x="345" y="132"/>
                </a:cubicBezTo>
                <a:cubicBezTo>
                  <a:pt x="348" y="132"/>
                  <a:pt x="350" y="130"/>
                  <a:pt x="350" y="127"/>
                </a:cubicBezTo>
                <a:cubicBezTo>
                  <a:pt x="350" y="125"/>
                  <a:pt x="348" y="123"/>
                  <a:pt x="345" y="123"/>
                </a:cubicBezTo>
                <a:close/>
                <a:moveTo>
                  <a:pt x="352" y="137"/>
                </a:moveTo>
                <a:cubicBezTo>
                  <a:pt x="349" y="137"/>
                  <a:pt x="347" y="139"/>
                  <a:pt x="347" y="141"/>
                </a:cubicBezTo>
                <a:cubicBezTo>
                  <a:pt x="347" y="144"/>
                  <a:pt x="349" y="146"/>
                  <a:pt x="352" y="146"/>
                </a:cubicBezTo>
                <a:cubicBezTo>
                  <a:pt x="354" y="146"/>
                  <a:pt x="356" y="144"/>
                  <a:pt x="356" y="141"/>
                </a:cubicBezTo>
                <a:cubicBezTo>
                  <a:pt x="356" y="139"/>
                  <a:pt x="354" y="137"/>
                  <a:pt x="352" y="137"/>
                </a:cubicBezTo>
                <a:close/>
                <a:moveTo>
                  <a:pt x="372" y="232"/>
                </a:moveTo>
                <a:cubicBezTo>
                  <a:pt x="370" y="232"/>
                  <a:pt x="368" y="234"/>
                  <a:pt x="368" y="237"/>
                </a:cubicBezTo>
                <a:cubicBezTo>
                  <a:pt x="368" y="239"/>
                  <a:pt x="370" y="241"/>
                  <a:pt x="372" y="241"/>
                </a:cubicBezTo>
                <a:cubicBezTo>
                  <a:pt x="375" y="241"/>
                  <a:pt x="377" y="239"/>
                  <a:pt x="377" y="237"/>
                </a:cubicBezTo>
                <a:cubicBezTo>
                  <a:pt x="377" y="234"/>
                  <a:pt x="375" y="232"/>
                  <a:pt x="372" y="232"/>
                </a:cubicBezTo>
                <a:close/>
                <a:moveTo>
                  <a:pt x="354" y="182"/>
                </a:moveTo>
                <a:cubicBezTo>
                  <a:pt x="354" y="185"/>
                  <a:pt x="356" y="187"/>
                  <a:pt x="359" y="187"/>
                </a:cubicBezTo>
                <a:cubicBezTo>
                  <a:pt x="361" y="187"/>
                  <a:pt x="363" y="185"/>
                  <a:pt x="363" y="182"/>
                </a:cubicBezTo>
                <a:cubicBezTo>
                  <a:pt x="363" y="179"/>
                  <a:pt x="361" y="177"/>
                  <a:pt x="359" y="177"/>
                </a:cubicBezTo>
                <a:cubicBezTo>
                  <a:pt x="356" y="177"/>
                  <a:pt x="354" y="179"/>
                  <a:pt x="354" y="182"/>
                </a:cubicBezTo>
                <a:close/>
                <a:moveTo>
                  <a:pt x="402" y="223"/>
                </a:moveTo>
                <a:cubicBezTo>
                  <a:pt x="402" y="225"/>
                  <a:pt x="404" y="227"/>
                  <a:pt x="406" y="227"/>
                </a:cubicBezTo>
                <a:cubicBezTo>
                  <a:pt x="409" y="227"/>
                  <a:pt x="411" y="225"/>
                  <a:pt x="411" y="223"/>
                </a:cubicBezTo>
                <a:cubicBezTo>
                  <a:pt x="411" y="220"/>
                  <a:pt x="409" y="218"/>
                  <a:pt x="406" y="218"/>
                </a:cubicBezTo>
                <a:cubicBezTo>
                  <a:pt x="404" y="218"/>
                  <a:pt x="402" y="220"/>
                  <a:pt x="402" y="223"/>
                </a:cubicBezTo>
                <a:close/>
                <a:moveTo>
                  <a:pt x="413" y="132"/>
                </a:moveTo>
                <a:cubicBezTo>
                  <a:pt x="416" y="132"/>
                  <a:pt x="418" y="130"/>
                  <a:pt x="418" y="127"/>
                </a:cubicBezTo>
                <a:cubicBezTo>
                  <a:pt x="418" y="125"/>
                  <a:pt x="416" y="123"/>
                  <a:pt x="413" y="123"/>
                </a:cubicBezTo>
                <a:cubicBezTo>
                  <a:pt x="411" y="123"/>
                  <a:pt x="409" y="125"/>
                  <a:pt x="409" y="127"/>
                </a:cubicBezTo>
                <a:cubicBezTo>
                  <a:pt x="409" y="130"/>
                  <a:pt x="411" y="132"/>
                  <a:pt x="413" y="132"/>
                </a:cubicBezTo>
                <a:close/>
                <a:moveTo>
                  <a:pt x="375" y="414"/>
                </a:moveTo>
                <a:cubicBezTo>
                  <a:pt x="375" y="416"/>
                  <a:pt x="377" y="418"/>
                  <a:pt x="379" y="418"/>
                </a:cubicBezTo>
                <a:cubicBezTo>
                  <a:pt x="382" y="418"/>
                  <a:pt x="384" y="416"/>
                  <a:pt x="384" y="414"/>
                </a:cubicBezTo>
                <a:cubicBezTo>
                  <a:pt x="384" y="411"/>
                  <a:pt x="382" y="409"/>
                  <a:pt x="379" y="409"/>
                </a:cubicBezTo>
                <a:cubicBezTo>
                  <a:pt x="377" y="409"/>
                  <a:pt x="375" y="411"/>
                  <a:pt x="375" y="414"/>
                </a:cubicBezTo>
                <a:close/>
                <a:moveTo>
                  <a:pt x="400" y="205"/>
                </a:moveTo>
                <a:cubicBezTo>
                  <a:pt x="397" y="205"/>
                  <a:pt x="395" y="207"/>
                  <a:pt x="395" y="209"/>
                </a:cubicBezTo>
                <a:cubicBezTo>
                  <a:pt x="395" y="212"/>
                  <a:pt x="397" y="214"/>
                  <a:pt x="400" y="214"/>
                </a:cubicBezTo>
                <a:cubicBezTo>
                  <a:pt x="402" y="214"/>
                  <a:pt x="404" y="212"/>
                  <a:pt x="404" y="209"/>
                </a:cubicBezTo>
                <a:cubicBezTo>
                  <a:pt x="404" y="207"/>
                  <a:pt x="402" y="205"/>
                  <a:pt x="400" y="205"/>
                </a:cubicBezTo>
                <a:close/>
                <a:moveTo>
                  <a:pt x="388" y="223"/>
                </a:moveTo>
                <a:cubicBezTo>
                  <a:pt x="388" y="225"/>
                  <a:pt x="390" y="227"/>
                  <a:pt x="393" y="227"/>
                </a:cubicBezTo>
                <a:cubicBezTo>
                  <a:pt x="395" y="227"/>
                  <a:pt x="397" y="225"/>
                  <a:pt x="397" y="223"/>
                </a:cubicBezTo>
                <a:cubicBezTo>
                  <a:pt x="397" y="220"/>
                  <a:pt x="395" y="218"/>
                  <a:pt x="393" y="218"/>
                </a:cubicBezTo>
                <a:cubicBezTo>
                  <a:pt x="390" y="218"/>
                  <a:pt x="388" y="220"/>
                  <a:pt x="388" y="223"/>
                </a:cubicBezTo>
                <a:close/>
                <a:moveTo>
                  <a:pt x="248" y="250"/>
                </a:moveTo>
                <a:cubicBezTo>
                  <a:pt x="248" y="248"/>
                  <a:pt x="246" y="246"/>
                  <a:pt x="243" y="246"/>
                </a:cubicBezTo>
                <a:cubicBezTo>
                  <a:pt x="240" y="246"/>
                  <a:pt x="238" y="248"/>
                  <a:pt x="238" y="250"/>
                </a:cubicBezTo>
                <a:cubicBezTo>
                  <a:pt x="238" y="253"/>
                  <a:pt x="240" y="255"/>
                  <a:pt x="243" y="255"/>
                </a:cubicBezTo>
                <a:cubicBezTo>
                  <a:pt x="246" y="255"/>
                  <a:pt x="248" y="253"/>
                  <a:pt x="248" y="250"/>
                </a:cubicBezTo>
                <a:close/>
                <a:moveTo>
                  <a:pt x="345" y="159"/>
                </a:moveTo>
                <a:cubicBezTo>
                  <a:pt x="348" y="159"/>
                  <a:pt x="350" y="157"/>
                  <a:pt x="350" y="155"/>
                </a:cubicBezTo>
                <a:cubicBezTo>
                  <a:pt x="350" y="152"/>
                  <a:pt x="348" y="150"/>
                  <a:pt x="345" y="150"/>
                </a:cubicBezTo>
                <a:cubicBezTo>
                  <a:pt x="343" y="150"/>
                  <a:pt x="341" y="152"/>
                  <a:pt x="341" y="155"/>
                </a:cubicBezTo>
                <a:cubicBezTo>
                  <a:pt x="341" y="157"/>
                  <a:pt x="343" y="159"/>
                  <a:pt x="345" y="159"/>
                </a:cubicBezTo>
                <a:close/>
                <a:moveTo>
                  <a:pt x="277" y="214"/>
                </a:moveTo>
                <a:cubicBezTo>
                  <a:pt x="280" y="214"/>
                  <a:pt x="282" y="212"/>
                  <a:pt x="282" y="209"/>
                </a:cubicBezTo>
                <a:cubicBezTo>
                  <a:pt x="282" y="207"/>
                  <a:pt x="280" y="205"/>
                  <a:pt x="277" y="205"/>
                </a:cubicBezTo>
                <a:cubicBezTo>
                  <a:pt x="275" y="205"/>
                  <a:pt x="273" y="207"/>
                  <a:pt x="273" y="209"/>
                </a:cubicBezTo>
                <a:cubicBezTo>
                  <a:pt x="273" y="212"/>
                  <a:pt x="275" y="214"/>
                  <a:pt x="277" y="214"/>
                </a:cubicBezTo>
                <a:close/>
                <a:moveTo>
                  <a:pt x="413" y="96"/>
                </a:moveTo>
                <a:cubicBezTo>
                  <a:pt x="411" y="96"/>
                  <a:pt x="409" y="98"/>
                  <a:pt x="409" y="100"/>
                </a:cubicBezTo>
                <a:cubicBezTo>
                  <a:pt x="409" y="103"/>
                  <a:pt x="411" y="105"/>
                  <a:pt x="413" y="105"/>
                </a:cubicBezTo>
                <a:cubicBezTo>
                  <a:pt x="416" y="105"/>
                  <a:pt x="418" y="103"/>
                  <a:pt x="418" y="100"/>
                </a:cubicBezTo>
                <a:cubicBezTo>
                  <a:pt x="418" y="98"/>
                  <a:pt x="416" y="96"/>
                  <a:pt x="413" y="96"/>
                </a:cubicBezTo>
                <a:close/>
                <a:moveTo>
                  <a:pt x="270" y="191"/>
                </a:moveTo>
                <a:cubicBezTo>
                  <a:pt x="268" y="191"/>
                  <a:pt x="266" y="193"/>
                  <a:pt x="266" y="196"/>
                </a:cubicBezTo>
                <a:cubicBezTo>
                  <a:pt x="266" y="198"/>
                  <a:pt x="268" y="200"/>
                  <a:pt x="270" y="200"/>
                </a:cubicBezTo>
                <a:cubicBezTo>
                  <a:pt x="273" y="200"/>
                  <a:pt x="275" y="198"/>
                  <a:pt x="275" y="196"/>
                </a:cubicBezTo>
                <a:cubicBezTo>
                  <a:pt x="275" y="193"/>
                  <a:pt x="273" y="191"/>
                  <a:pt x="270" y="191"/>
                </a:cubicBezTo>
                <a:close/>
                <a:moveTo>
                  <a:pt x="263" y="177"/>
                </a:moveTo>
                <a:cubicBezTo>
                  <a:pt x="261" y="177"/>
                  <a:pt x="259" y="179"/>
                  <a:pt x="259" y="182"/>
                </a:cubicBezTo>
                <a:cubicBezTo>
                  <a:pt x="259" y="185"/>
                  <a:pt x="261" y="187"/>
                  <a:pt x="263" y="187"/>
                </a:cubicBezTo>
                <a:cubicBezTo>
                  <a:pt x="266" y="187"/>
                  <a:pt x="268" y="185"/>
                  <a:pt x="268" y="182"/>
                </a:cubicBezTo>
                <a:cubicBezTo>
                  <a:pt x="268" y="179"/>
                  <a:pt x="266" y="177"/>
                  <a:pt x="263" y="177"/>
                </a:cubicBezTo>
                <a:close/>
                <a:moveTo>
                  <a:pt x="245" y="182"/>
                </a:moveTo>
                <a:cubicBezTo>
                  <a:pt x="245" y="185"/>
                  <a:pt x="247" y="187"/>
                  <a:pt x="250" y="187"/>
                </a:cubicBezTo>
                <a:cubicBezTo>
                  <a:pt x="252" y="187"/>
                  <a:pt x="254" y="185"/>
                  <a:pt x="254" y="182"/>
                </a:cubicBezTo>
                <a:cubicBezTo>
                  <a:pt x="254" y="179"/>
                  <a:pt x="252" y="177"/>
                  <a:pt x="250" y="177"/>
                </a:cubicBezTo>
                <a:cubicBezTo>
                  <a:pt x="247" y="177"/>
                  <a:pt x="245" y="179"/>
                  <a:pt x="245" y="182"/>
                </a:cubicBezTo>
                <a:close/>
                <a:moveTo>
                  <a:pt x="257" y="164"/>
                </a:moveTo>
                <a:cubicBezTo>
                  <a:pt x="254" y="164"/>
                  <a:pt x="252" y="166"/>
                  <a:pt x="252" y="168"/>
                </a:cubicBezTo>
                <a:cubicBezTo>
                  <a:pt x="252" y="171"/>
                  <a:pt x="254" y="173"/>
                  <a:pt x="257" y="173"/>
                </a:cubicBezTo>
                <a:cubicBezTo>
                  <a:pt x="259" y="173"/>
                  <a:pt x="261" y="171"/>
                  <a:pt x="261" y="168"/>
                </a:cubicBezTo>
                <a:cubicBezTo>
                  <a:pt x="261" y="166"/>
                  <a:pt x="259" y="164"/>
                  <a:pt x="257" y="164"/>
                </a:cubicBezTo>
                <a:close/>
                <a:moveTo>
                  <a:pt x="293" y="114"/>
                </a:moveTo>
                <a:cubicBezTo>
                  <a:pt x="293" y="116"/>
                  <a:pt x="295" y="118"/>
                  <a:pt x="297" y="118"/>
                </a:cubicBezTo>
                <a:cubicBezTo>
                  <a:pt x="300" y="118"/>
                  <a:pt x="302" y="116"/>
                  <a:pt x="302" y="114"/>
                </a:cubicBezTo>
                <a:cubicBezTo>
                  <a:pt x="302" y="111"/>
                  <a:pt x="300" y="109"/>
                  <a:pt x="297" y="109"/>
                </a:cubicBezTo>
                <a:cubicBezTo>
                  <a:pt x="295" y="109"/>
                  <a:pt x="293" y="111"/>
                  <a:pt x="293" y="114"/>
                </a:cubicBezTo>
                <a:close/>
                <a:moveTo>
                  <a:pt x="320" y="168"/>
                </a:moveTo>
                <a:cubicBezTo>
                  <a:pt x="320" y="171"/>
                  <a:pt x="322" y="173"/>
                  <a:pt x="325" y="173"/>
                </a:cubicBezTo>
                <a:cubicBezTo>
                  <a:pt x="327" y="173"/>
                  <a:pt x="329" y="171"/>
                  <a:pt x="329" y="168"/>
                </a:cubicBezTo>
                <a:cubicBezTo>
                  <a:pt x="329" y="166"/>
                  <a:pt x="327" y="164"/>
                  <a:pt x="325" y="164"/>
                </a:cubicBezTo>
                <a:cubicBezTo>
                  <a:pt x="322" y="164"/>
                  <a:pt x="320" y="166"/>
                  <a:pt x="320" y="168"/>
                </a:cubicBezTo>
                <a:close/>
                <a:moveTo>
                  <a:pt x="304" y="96"/>
                </a:moveTo>
                <a:cubicBezTo>
                  <a:pt x="302" y="96"/>
                  <a:pt x="300" y="98"/>
                  <a:pt x="300" y="100"/>
                </a:cubicBezTo>
                <a:cubicBezTo>
                  <a:pt x="300" y="103"/>
                  <a:pt x="302" y="105"/>
                  <a:pt x="304" y="105"/>
                </a:cubicBezTo>
                <a:cubicBezTo>
                  <a:pt x="307" y="105"/>
                  <a:pt x="309" y="103"/>
                  <a:pt x="309" y="100"/>
                </a:cubicBezTo>
                <a:cubicBezTo>
                  <a:pt x="309" y="98"/>
                  <a:pt x="307" y="96"/>
                  <a:pt x="304" y="96"/>
                </a:cubicBezTo>
                <a:close/>
                <a:moveTo>
                  <a:pt x="334" y="168"/>
                </a:moveTo>
                <a:cubicBezTo>
                  <a:pt x="334" y="171"/>
                  <a:pt x="336" y="173"/>
                  <a:pt x="338" y="173"/>
                </a:cubicBezTo>
                <a:cubicBezTo>
                  <a:pt x="341" y="173"/>
                  <a:pt x="343" y="171"/>
                  <a:pt x="343" y="168"/>
                </a:cubicBezTo>
                <a:cubicBezTo>
                  <a:pt x="343" y="166"/>
                  <a:pt x="341" y="164"/>
                  <a:pt x="338" y="164"/>
                </a:cubicBezTo>
                <a:cubicBezTo>
                  <a:pt x="336" y="164"/>
                  <a:pt x="334" y="166"/>
                  <a:pt x="334" y="168"/>
                </a:cubicBezTo>
                <a:close/>
                <a:moveTo>
                  <a:pt x="332" y="150"/>
                </a:moveTo>
                <a:cubicBezTo>
                  <a:pt x="329" y="150"/>
                  <a:pt x="327" y="152"/>
                  <a:pt x="327" y="155"/>
                </a:cubicBezTo>
                <a:cubicBezTo>
                  <a:pt x="327" y="157"/>
                  <a:pt x="329" y="159"/>
                  <a:pt x="332" y="159"/>
                </a:cubicBezTo>
                <a:cubicBezTo>
                  <a:pt x="334" y="159"/>
                  <a:pt x="336" y="157"/>
                  <a:pt x="336" y="155"/>
                </a:cubicBezTo>
                <a:cubicBezTo>
                  <a:pt x="336" y="152"/>
                  <a:pt x="334" y="150"/>
                  <a:pt x="332" y="150"/>
                </a:cubicBezTo>
                <a:close/>
                <a:moveTo>
                  <a:pt x="318" y="150"/>
                </a:moveTo>
                <a:cubicBezTo>
                  <a:pt x="315" y="150"/>
                  <a:pt x="313" y="152"/>
                  <a:pt x="313" y="155"/>
                </a:cubicBezTo>
                <a:cubicBezTo>
                  <a:pt x="313" y="157"/>
                  <a:pt x="315" y="159"/>
                  <a:pt x="318" y="159"/>
                </a:cubicBezTo>
                <a:cubicBezTo>
                  <a:pt x="320" y="159"/>
                  <a:pt x="322" y="157"/>
                  <a:pt x="322" y="155"/>
                </a:cubicBezTo>
                <a:cubicBezTo>
                  <a:pt x="322" y="152"/>
                  <a:pt x="320" y="150"/>
                  <a:pt x="318" y="150"/>
                </a:cubicBezTo>
                <a:close/>
                <a:moveTo>
                  <a:pt x="311" y="137"/>
                </a:moveTo>
                <a:cubicBezTo>
                  <a:pt x="309" y="137"/>
                  <a:pt x="307" y="139"/>
                  <a:pt x="307" y="141"/>
                </a:cubicBezTo>
                <a:cubicBezTo>
                  <a:pt x="307" y="144"/>
                  <a:pt x="309" y="146"/>
                  <a:pt x="311" y="146"/>
                </a:cubicBezTo>
                <a:cubicBezTo>
                  <a:pt x="314" y="146"/>
                  <a:pt x="316" y="144"/>
                  <a:pt x="316" y="141"/>
                </a:cubicBezTo>
                <a:cubicBezTo>
                  <a:pt x="316" y="139"/>
                  <a:pt x="314" y="137"/>
                  <a:pt x="311" y="137"/>
                </a:cubicBezTo>
                <a:close/>
                <a:moveTo>
                  <a:pt x="438" y="141"/>
                </a:moveTo>
                <a:cubicBezTo>
                  <a:pt x="438" y="139"/>
                  <a:pt x="436" y="137"/>
                  <a:pt x="434" y="137"/>
                </a:cubicBezTo>
                <a:cubicBezTo>
                  <a:pt x="431" y="137"/>
                  <a:pt x="429" y="139"/>
                  <a:pt x="429" y="141"/>
                </a:cubicBezTo>
                <a:cubicBezTo>
                  <a:pt x="429" y="144"/>
                  <a:pt x="431" y="146"/>
                  <a:pt x="434" y="146"/>
                </a:cubicBezTo>
                <a:cubicBezTo>
                  <a:pt x="436" y="146"/>
                  <a:pt x="438" y="144"/>
                  <a:pt x="438" y="141"/>
                </a:cubicBezTo>
                <a:close/>
                <a:moveTo>
                  <a:pt x="372" y="541"/>
                </a:moveTo>
                <a:cubicBezTo>
                  <a:pt x="375" y="541"/>
                  <a:pt x="377" y="539"/>
                  <a:pt x="377" y="537"/>
                </a:cubicBezTo>
                <a:cubicBezTo>
                  <a:pt x="377" y="534"/>
                  <a:pt x="375" y="532"/>
                  <a:pt x="372" y="532"/>
                </a:cubicBezTo>
                <a:cubicBezTo>
                  <a:pt x="370" y="532"/>
                  <a:pt x="368" y="534"/>
                  <a:pt x="368" y="537"/>
                </a:cubicBezTo>
                <a:cubicBezTo>
                  <a:pt x="368" y="539"/>
                  <a:pt x="370" y="541"/>
                  <a:pt x="372" y="541"/>
                </a:cubicBezTo>
                <a:close/>
                <a:moveTo>
                  <a:pt x="384" y="523"/>
                </a:moveTo>
                <a:cubicBezTo>
                  <a:pt x="384" y="521"/>
                  <a:pt x="382" y="519"/>
                  <a:pt x="379" y="519"/>
                </a:cubicBezTo>
                <a:cubicBezTo>
                  <a:pt x="377" y="519"/>
                  <a:pt x="375" y="521"/>
                  <a:pt x="375" y="523"/>
                </a:cubicBezTo>
                <a:cubicBezTo>
                  <a:pt x="375" y="526"/>
                  <a:pt x="377" y="528"/>
                  <a:pt x="379" y="528"/>
                </a:cubicBezTo>
                <a:cubicBezTo>
                  <a:pt x="382" y="528"/>
                  <a:pt x="384" y="526"/>
                  <a:pt x="384" y="523"/>
                </a:cubicBezTo>
                <a:close/>
                <a:moveTo>
                  <a:pt x="370" y="523"/>
                </a:moveTo>
                <a:cubicBezTo>
                  <a:pt x="370" y="521"/>
                  <a:pt x="368" y="519"/>
                  <a:pt x="366" y="519"/>
                </a:cubicBezTo>
                <a:cubicBezTo>
                  <a:pt x="363" y="519"/>
                  <a:pt x="361" y="521"/>
                  <a:pt x="361" y="523"/>
                </a:cubicBezTo>
                <a:cubicBezTo>
                  <a:pt x="361" y="526"/>
                  <a:pt x="363" y="528"/>
                  <a:pt x="366" y="528"/>
                </a:cubicBezTo>
                <a:cubicBezTo>
                  <a:pt x="368" y="528"/>
                  <a:pt x="370" y="526"/>
                  <a:pt x="370" y="523"/>
                </a:cubicBezTo>
                <a:close/>
                <a:moveTo>
                  <a:pt x="404" y="482"/>
                </a:moveTo>
                <a:cubicBezTo>
                  <a:pt x="404" y="480"/>
                  <a:pt x="402" y="478"/>
                  <a:pt x="400" y="478"/>
                </a:cubicBezTo>
                <a:cubicBezTo>
                  <a:pt x="397" y="478"/>
                  <a:pt x="395" y="480"/>
                  <a:pt x="395" y="482"/>
                </a:cubicBezTo>
                <a:cubicBezTo>
                  <a:pt x="395" y="485"/>
                  <a:pt x="397" y="487"/>
                  <a:pt x="400" y="487"/>
                </a:cubicBezTo>
                <a:cubicBezTo>
                  <a:pt x="402" y="487"/>
                  <a:pt x="404" y="485"/>
                  <a:pt x="404" y="482"/>
                </a:cubicBezTo>
                <a:close/>
                <a:moveTo>
                  <a:pt x="391" y="509"/>
                </a:moveTo>
                <a:cubicBezTo>
                  <a:pt x="391" y="507"/>
                  <a:pt x="389" y="505"/>
                  <a:pt x="386" y="505"/>
                </a:cubicBezTo>
                <a:cubicBezTo>
                  <a:pt x="384" y="505"/>
                  <a:pt x="381" y="507"/>
                  <a:pt x="381" y="509"/>
                </a:cubicBezTo>
                <a:cubicBezTo>
                  <a:pt x="381" y="512"/>
                  <a:pt x="384" y="514"/>
                  <a:pt x="386" y="514"/>
                </a:cubicBezTo>
                <a:cubicBezTo>
                  <a:pt x="389" y="514"/>
                  <a:pt x="391" y="512"/>
                  <a:pt x="391" y="509"/>
                </a:cubicBezTo>
                <a:close/>
                <a:moveTo>
                  <a:pt x="363" y="537"/>
                </a:moveTo>
                <a:cubicBezTo>
                  <a:pt x="363" y="534"/>
                  <a:pt x="361" y="532"/>
                  <a:pt x="359" y="532"/>
                </a:cubicBezTo>
                <a:cubicBezTo>
                  <a:pt x="356" y="532"/>
                  <a:pt x="354" y="534"/>
                  <a:pt x="354" y="537"/>
                </a:cubicBezTo>
                <a:cubicBezTo>
                  <a:pt x="354" y="539"/>
                  <a:pt x="356" y="541"/>
                  <a:pt x="359" y="541"/>
                </a:cubicBezTo>
                <a:cubicBezTo>
                  <a:pt x="361" y="541"/>
                  <a:pt x="363" y="539"/>
                  <a:pt x="363" y="537"/>
                </a:cubicBezTo>
                <a:close/>
                <a:moveTo>
                  <a:pt x="397" y="496"/>
                </a:moveTo>
                <a:cubicBezTo>
                  <a:pt x="397" y="493"/>
                  <a:pt x="395" y="491"/>
                  <a:pt x="393" y="491"/>
                </a:cubicBezTo>
                <a:cubicBezTo>
                  <a:pt x="390" y="491"/>
                  <a:pt x="388" y="493"/>
                  <a:pt x="388" y="496"/>
                </a:cubicBezTo>
                <a:cubicBezTo>
                  <a:pt x="388" y="498"/>
                  <a:pt x="390" y="500"/>
                  <a:pt x="393" y="500"/>
                </a:cubicBezTo>
                <a:cubicBezTo>
                  <a:pt x="395" y="500"/>
                  <a:pt x="397" y="498"/>
                  <a:pt x="397" y="496"/>
                </a:cubicBezTo>
                <a:close/>
                <a:moveTo>
                  <a:pt x="347" y="468"/>
                </a:moveTo>
                <a:cubicBezTo>
                  <a:pt x="347" y="471"/>
                  <a:pt x="349" y="473"/>
                  <a:pt x="352" y="473"/>
                </a:cubicBezTo>
                <a:cubicBezTo>
                  <a:pt x="354" y="473"/>
                  <a:pt x="356" y="471"/>
                  <a:pt x="356" y="468"/>
                </a:cubicBezTo>
                <a:cubicBezTo>
                  <a:pt x="356" y="466"/>
                  <a:pt x="354" y="464"/>
                  <a:pt x="352" y="464"/>
                </a:cubicBezTo>
                <a:cubicBezTo>
                  <a:pt x="349" y="464"/>
                  <a:pt x="347" y="466"/>
                  <a:pt x="347" y="468"/>
                </a:cubicBezTo>
                <a:close/>
                <a:moveTo>
                  <a:pt x="352" y="446"/>
                </a:moveTo>
                <a:cubicBezTo>
                  <a:pt x="354" y="446"/>
                  <a:pt x="356" y="444"/>
                  <a:pt x="356" y="441"/>
                </a:cubicBezTo>
                <a:cubicBezTo>
                  <a:pt x="356" y="439"/>
                  <a:pt x="354" y="437"/>
                  <a:pt x="352" y="437"/>
                </a:cubicBezTo>
                <a:cubicBezTo>
                  <a:pt x="349" y="437"/>
                  <a:pt x="347" y="439"/>
                  <a:pt x="347" y="441"/>
                </a:cubicBezTo>
                <a:cubicBezTo>
                  <a:pt x="347" y="444"/>
                  <a:pt x="349" y="446"/>
                  <a:pt x="352" y="446"/>
                </a:cubicBezTo>
                <a:close/>
                <a:moveTo>
                  <a:pt x="345" y="432"/>
                </a:moveTo>
                <a:cubicBezTo>
                  <a:pt x="348" y="432"/>
                  <a:pt x="350" y="430"/>
                  <a:pt x="350" y="428"/>
                </a:cubicBezTo>
                <a:cubicBezTo>
                  <a:pt x="350" y="425"/>
                  <a:pt x="348" y="423"/>
                  <a:pt x="345" y="423"/>
                </a:cubicBezTo>
                <a:cubicBezTo>
                  <a:pt x="343" y="423"/>
                  <a:pt x="341" y="425"/>
                  <a:pt x="341" y="428"/>
                </a:cubicBezTo>
                <a:cubicBezTo>
                  <a:pt x="341" y="430"/>
                  <a:pt x="343" y="432"/>
                  <a:pt x="345" y="432"/>
                </a:cubicBezTo>
                <a:close/>
                <a:moveTo>
                  <a:pt x="347" y="550"/>
                </a:moveTo>
                <a:cubicBezTo>
                  <a:pt x="347" y="553"/>
                  <a:pt x="349" y="555"/>
                  <a:pt x="352" y="555"/>
                </a:cubicBezTo>
                <a:cubicBezTo>
                  <a:pt x="354" y="555"/>
                  <a:pt x="356" y="553"/>
                  <a:pt x="356" y="550"/>
                </a:cubicBezTo>
                <a:cubicBezTo>
                  <a:pt x="356" y="548"/>
                  <a:pt x="354" y="546"/>
                  <a:pt x="352" y="546"/>
                </a:cubicBezTo>
                <a:cubicBezTo>
                  <a:pt x="349" y="546"/>
                  <a:pt x="347" y="548"/>
                  <a:pt x="347" y="550"/>
                </a:cubicBezTo>
                <a:close/>
                <a:moveTo>
                  <a:pt x="416" y="114"/>
                </a:moveTo>
                <a:cubicBezTo>
                  <a:pt x="416" y="116"/>
                  <a:pt x="418" y="118"/>
                  <a:pt x="420" y="118"/>
                </a:cubicBezTo>
                <a:cubicBezTo>
                  <a:pt x="423" y="118"/>
                  <a:pt x="425" y="116"/>
                  <a:pt x="425" y="114"/>
                </a:cubicBezTo>
                <a:cubicBezTo>
                  <a:pt x="425" y="111"/>
                  <a:pt x="423" y="109"/>
                  <a:pt x="420" y="109"/>
                </a:cubicBezTo>
                <a:cubicBezTo>
                  <a:pt x="418" y="109"/>
                  <a:pt x="416" y="111"/>
                  <a:pt x="416" y="114"/>
                </a:cubicBezTo>
                <a:close/>
                <a:moveTo>
                  <a:pt x="347" y="496"/>
                </a:moveTo>
                <a:cubicBezTo>
                  <a:pt x="347" y="498"/>
                  <a:pt x="349" y="500"/>
                  <a:pt x="352" y="500"/>
                </a:cubicBezTo>
                <a:cubicBezTo>
                  <a:pt x="354" y="500"/>
                  <a:pt x="356" y="498"/>
                  <a:pt x="356" y="496"/>
                </a:cubicBezTo>
                <a:cubicBezTo>
                  <a:pt x="356" y="493"/>
                  <a:pt x="354" y="491"/>
                  <a:pt x="352" y="491"/>
                </a:cubicBezTo>
                <a:cubicBezTo>
                  <a:pt x="349" y="491"/>
                  <a:pt x="347" y="493"/>
                  <a:pt x="347" y="496"/>
                </a:cubicBezTo>
                <a:close/>
                <a:moveTo>
                  <a:pt x="347" y="523"/>
                </a:moveTo>
                <a:cubicBezTo>
                  <a:pt x="347" y="526"/>
                  <a:pt x="349" y="528"/>
                  <a:pt x="352" y="528"/>
                </a:cubicBezTo>
                <a:cubicBezTo>
                  <a:pt x="354" y="528"/>
                  <a:pt x="356" y="526"/>
                  <a:pt x="356" y="523"/>
                </a:cubicBezTo>
                <a:cubicBezTo>
                  <a:pt x="356" y="521"/>
                  <a:pt x="354" y="519"/>
                  <a:pt x="352" y="519"/>
                </a:cubicBezTo>
                <a:cubicBezTo>
                  <a:pt x="349" y="519"/>
                  <a:pt x="347" y="521"/>
                  <a:pt x="347" y="523"/>
                </a:cubicBezTo>
                <a:close/>
                <a:moveTo>
                  <a:pt x="452" y="87"/>
                </a:moveTo>
                <a:cubicBezTo>
                  <a:pt x="452" y="84"/>
                  <a:pt x="450" y="82"/>
                  <a:pt x="447" y="82"/>
                </a:cubicBezTo>
                <a:cubicBezTo>
                  <a:pt x="445" y="82"/>
                  <a:pt x="443" y="84"/>
                  <a:pt x="443" y="87"/>
                </a:cubicBezTo>
                <a:cubicBezTo>
                  <a:pt x="443" y="89"/>
                  <a:pt x="445" y="91"/>
                  <a:pt x="447" y="91"/>
                </a:cubicBezTo>
                <a:cubicBezTo>
                  <a:pt x="450" y="91"/>
                  <a:pt x="452" y="89"/>
                  <a:pt x="452" y="87"/>
                </a:cubicBezTo>
                <a:close/>
                <a:moveTo>
                  <a:pt x="436" y="100"/>
                </a:moveTo>
                <a:cubicBezTo>
                  <a:pt x="436" y="103"/>
                  <a:pt x="438" y="105"/>
                  <a:pt x="441" y="105"/>
                </a:cubicBezTo>
                <a:cubicBezTo>
                  <a:pt x="443" y="105"/>
                  <a:pt x="445" y="103"/>
                  <a:pt x="445" y="100"/>
                </a:cubicBezTo>
                <a:cubicBezTo>
                  <a:pt x="445" y="98"/>
                  <a:pt x="443" y="96"/>
                  <a:pt x="441" y="96"/>
                </a:cubicBezTo>
                <a:cubicBezTo>
                  <a:pt x="438" y="96"/>
                  <a:pt x="436" y="98"/>
                  <a:pt x="436" y="100"/>
                </a:cubicBezTo>
                <a:close/>
                <a:moveTo>
                  <a:pt x="447" y="146"/>
                </a:moveTo>
                <a:cubicBezTo>
                  <a:pt x="450" y="146"/>
                  <a:pt x="452" y="144"/>
                  <a:pt x="452" y="141"/>
                </a:cubicBezTo>
                <a:cubicBezTo>
                  <a:pt x="452" y="139"/>
                  <a:pt x="450" y="137"/>
                  <a:pt x="447" y="137"/>
                </a:cubicBezTo>
                <a:cubicBezTo>
                  <a:pt x="445" y="137"/>
                  <a:pt x="443" y="139"/>
                  <a:pt x="443" y="141"/>
                </a:cubicBezTo>
                <a:cubicBezTo>
                  <a:pt x="443" y="144"/>
                  <a:pt x="445" y="146"/>
                  <a:pt x="447" y="146"/>
                </a:cubicBezTo>
                <a:close/>
                <a:moveTo>
                  <a:pt x="452" y="114"/>
                </a:moveTo>
                <a:cubicBezTo>
                  <a:pt x="452" y="111"/>
                  <a:pt x="450" y="109"/>
                  <a:pt x="447" y="109"/>
                </a:cubicBezTo>
                <a:cubicBezTo>
                  <a:pt x="445" y="109"/>
                  <a:pt x="443" y="111"/>
                  <a:pt x="443" y="114"/>
                </a:cubicBezTo>
                <a:cubicBezTo>
                  <a:pt x="443" y="116"/>
                  <a:pt x="445" y="118"/>
                  <a:pt x="447" y="118"/>
                </a:cubicBezTo>
                <a:cubicBezTo>
                  <a:pt x="450" y="118"/>
                  <a:pt x="452" y="116"/>
                  <a:pt x="452" y="114"/>
                </a:cubicBezTo>
                <a:close/>
                <a:moveTo>
                  <a:pt x="422" y="100"/>
                </a:moveTo>
                <a:cubicBezTo>
                  <a:pt x="422" y="103"/>
                  <a:pt x="424" y="105"/>
                  <a:pt x="427" y="105"/>
                </a:cubicBezTo>
                <a:cubicBezTo>
                  <a:pt x="429" y="105"/>
                  <a:pt x="431" y="103"/>
                  <a:pt x="431" y="100"/>
                </a:cubicBezTo>
                <a:cubicBezTo>
                  <a:pt x="431" y="98"/>
                  <a:pt x="429" y="96"/>
                  <a:pt x="427" y="96"/>
                </a:cubicBezTo>
                <a:cubicBezTo>
                  <a:pt x="424" y="96"/>
                  <a:pt x="422" y="98"/>
                  <a:pt x="422" y="100"/>
                </a:cubicBezTo>
                <a:close/>
                <a:moveTo>
                  <a:pt x="434" y="82"/>
                </a:moveTo>
                <a:cubicBezTo>
                  <a:pt x="431" y="82"/>
                  <a:pt x="429" y="84"/>
                  <a:pt x="429" y="87"/>
                </a:cubicBezTo>
                <a:cubicBezTo>
                  <a:pt x="429" y="89"/>
                  <a:pt x="431" y="91"/>
                  <a:pt x="434" y="91"/>
                </a:cubicBezTo>
                <a:cubicBezTo>
                  <a:pt x="436" y="91"/>
                  <a:pt x="438" y="89"/>
                  <a:pt x="438" y="87"/>
                </a:cubicBezTo>
                <a:cubicBezTo>
                  <a:pt x="438" y="84"/>
                  <a:pt x="436" y="82"/>
                  <a:pt x="434" y="82"/>
                </a:cubicBezTo>
                <a:close/>
                <a:moveTo>
                  <a:pt x="425" y="468"/>
                </a:moveTo>
                <a:cubicBezTo>
                  <a:pt x="425" y="466"/>
                  <a:pt x="423" y="464"/>
                  <a:pt x="420" y="464"/>
                </a:cubicBezTo>
                <a:cubicBezTo>
                  <a:pt x="418" y="464"/>
                  <a:pt x="416" y="466"/>
                  <a:pt x="416" y="468"/>
                </a:cubicBezTo>
                <a:cubicBezTo>
                  <a:pt x="416" y="471"/>
                  <a:pt x="418" y="473"/>
                  <a:pt x="420" y="473"/>
                </a:cubicBezTo>
                <a:cubicBezTo>
                  <a:pt x="423" y="473"/>
                  <a:pt x="425" y="471"/>
                  <a:pt x="425" y="468"/>
                </a:cubicBezTo>
                <a:close/>
                <a:moveTo>
                  <a:pt x="406" y="500"/>
                </a:moveTo>
                <a:cubicBezTo>
                  <a:pt x="409" y="500"/>
                  <a:pt x="411" y="498"/>
                  <a:pt x="411" y="496"/>
                </a:cubicBezTo>
                <a:cubicBezTo>
                  <a:pt x="411" y="493"/>
                  <a:pt x="409" y="491"/>
                  <a:pt x="406" y="491"/>
                </a:cubicBezTo>
                <a:cubicBezTo>
                  <a:pt x="404" y="491"/>
                  <a:pt x="402" y="493"/>
                  <a:pt x="402" y="496"/>
                </a:cubicBezTo>
                <a:cubicBezTo>
                  <a:pt x="402" y="498"/>
                  <a:pt x="404" y="500"/>
                  <a:pt x="406" y="500"/>
                </a:cubicBezTo>
                <a:close/>
                <a:moveTo>
                  <a:pt x="431" y="455"/>
                </a:moveTo>
                <a:cubicBezTo>
                  <a:pt x="431" y="452"/>
                  <a:pt x="429" y="450"/>
                  <a:pt x="427" y="450"/>
                </a:cubicBezTo>
                <a:cubicBezTo>
                  <a:pt x="424" y="450"/>
                  <a:pt x="422" y="452"/>
                  <a:pt x="422" y="455"/>
                </a:cubicBezTo>
                <a:cubicBezTo>
                  <a:pt x="422" y="457"/>
                  <a:pt x="424" y="459"/>
                  <a:pt x="427" y="459"/>
                </a:cubicBezTo>
                <a:cubicBezTo>
                  <a:pt x="429" y="459"/>
                  <a:pt x="431" y="457"/>
                  <a:pt x="431" y="455"/>
                </a:cubicBezTo>
                <a:close/>
                <a:moveTo>
                  <a:pt x="445" y="127"/>
                </a:moveTo>
                <a:cubicBezTo>
                  <a:pt x="445" y="125"/>
                  <a:pt x="443" y="123"/>
                  <a:pt x="441" y="123"/>
                </a:cubicBezTo>
                <a:cubicBezTo>
                  <a:pt x="438" y="123"/>
                  <a:pt x="436" y="125"/>
                  <a:pt x="436" y="127"/>
                </a:cubicBezTo>
                <a:cubicBezTo>
                  <a:pt x="436" y="130"/>
                  <a:pt x="438" y="132"/>
                  <a:pt x="441" y="132"/>
                </a:cubicBezTo>
                <a:cubicBezTo>
                  <a:pt x="443" y="132"/>
                  <a:pt x="445" y="130"/>
                  <a:pt x="445" y="127"/>
                </a:cubicBezTo>
                <a:close/>
                <a:moveTo>
                  <a:pt x="418" y="482"/>
                </a:moveTo>
                <a:cubicBezTo>
                  <a:pt x="418" y="480"/>
                  <a:pt x="416" y="478"/>
                  <a:pt x="413" y="478"/>
                </a:cubicBezTo>
                <a:cubicBezTo>
                  <a:pt x="411" y="478"/>
                  <a:pt x="409" y="480"/>
                  <a:pt x="409" y="482"/>
                </a:cubicBezTo>
                <a:cubicBezTo>
                  <a:pt x="409" y="485"/>
                  <a:pt x="411" y="487"/>
                  <a:pt x="413" y="487"/>
                </a:cubicBezTo>
                <a:cubicBezTo>
                  <a:pt x="416" y="487"/>
                  <a:pt x="418" y="485"/>
                  <a:pt x="418" y="482"/>
                </a:cubicBezTo>
                <a:close/>
                <a:moveTo>
                  <a:pt x="243" y="164"/>
                </a:moveTo>
                <a:cubicBezTo>
                  <a:pt x="240" y="164"/>
                  <a:pt x="238" y="166"/>
                  <a:pt x="238" y="168"/>
                </a:cubicBezTo>
                <a:cubicBezTo>
                  <a:pt x="238" y="171"/>
                  <a:pt x="240" y="173"/>
                  <a:pt x="243" y="173"/>
                </a:cubicBezTo>
                <a:cubicBezTo>
                  <a:pt x="246" y="173"/>
                  <a:pt x="248" y="171"/>
                  <a:pt x="248" y="168"/>
                </a:cubicBezTo>
                <a:cubicBezTo>
                  <a:pt x="248" y="166"/>
                  <a:pt x="246" y="164"/>
                  <a:pt x="243" y="164"/>
                </a:cubicBezTo>
                <a:close/>
                <a:moveTo>
                  <a:pt x="427" y="150"/>
                </a:moveTo>
                <a:cubicBezTo>
                  <a:pt x="424" y="150"/>
                  <a:pt x="422" y="152"/>
                  <a:pt x="422" y="155"/>
                </a:cubicBezTo>
                <a:cubicBezTo>
                  <a:pt x="422" y="157"/>
                  <a:pt x="424" y="159"/>
                  <a:pt x="427" y="159"/>
                </a:cubicBezTo>
                <a:cubicBezTo>
                  <a:pt x="429" y="159"/>
                  <a:pt x="431" y="157"/>
                  <a:pt x="431" y="155"/>
                </a:cubicBezTo>
                <a:cubicBezTo>
                  <a:pt x="431" y="152"/>
                  <a:pt x="429" y="150"/>
                  <a:pt x="427" y="150"/>
                </a:cubicBezTo>
                <a:close/>
                <a:moveTo>
                  <a:pt x="381" y="237"/>
                </a:moveTo>
                <a:cubicBezTo>
                  <a:pt x="381" y="239"/>
                  <a:pt x="384" y="241"/>
                  <a:pt x="386" y="241"/>
                </a:cubicBezTo>
                <a:cubicBezTo>
                  <a:pt x="389" y="241"/>
                  <a:pt x="391" y="239"/>
                  <a:pt x="391" y="237"/>
                </a:cubicBezTo>
                <a:cubicBezTo>
                  <a:pt x="391" y="234"/>
                  <a:pt x="389" y="232"/>
                  <a:pt x="386" y="232"/>
                </a:cubicBezTo>
                <a:cubicBezTo>
                  <a:pt x="384" y="232"/>
                  <a:pt x="381" y="234"/>
                  <a:pt x="381" y="237"/>
                </a:cubicBezTo>
                <a:close/>
                <a:moveTo>
                  <a:pt x="195" y="214"/>
                </a:moveTo>
                <a:cubicBezTo>
                  <a:pt x="198" y="214"/>
                  <a:pt x="200" y="212"/>
                  <a:pt x="200" y="209"/>
                </a:cubicBezTo>
                <a:cubicBezTo>
                  <a:pt x="200" y="207"/>
                  <a:pt x="198" y="205"/>
                  <a:pt x="195" y="205"/>
                </a:cubicBezTo>
                <a:cubicBezTo>
                  <a:pt x="193" y="205"/>
                  <a:pt x="191" y="207"/>
                  <a:pt x="191" y="209"/>
                </a:cubicBezTo>
                <a:cubicBezTo>
                  <a:pt x="191" y="212"/>
                  <a:pt x="193" y="214"/>
                  <a:pt x="195" y="214"/>
                </a:cubicBezTo>
                <a:close/>
                <a:moveTo>
                  <a:pt x="193" y="196"/>
                </a:moveTo>
                <a:cubicBezTo>
                  <a:pt x="193" y="193"/>
                  <a:pt x="191" y="191"/>
                  <a:pt x="189" y="191"/>
                </a:cubicBezTo>
                <a:cubicBezTo>
                  <a:pt x="186" y="191"/>
                  <a:pt x="184" y="193"/>
                  <a:pt x="184" y="196"/>
                </a:cubicBezTo>
                <a:cubicBezTo>
                  <a:pt x="184" y="198"/>
                  <a:pt x="186" y="200"/>
                  <a:pt x="189" y="200"/>
                </a:cubicBezTo>
                <a:cubicBezTo>
                  <a:pt x="191" y="200"/>
                  <a:pt x="193" y="198"/>
                  <a:pt x="193" y="196"/>
                </a:cubicBezTo>
                <a:close/>
                <a:moveTo>
                  <a:pt x="175" y="191"/>
                </a:moveTo>
                <a:cubicBezTo>
                  <a:pt x="172" y="191"/>
                  <a:pt x="170" y="193"/>
                  <a:pt x="170" y="196"/>
                </a:cubicBezTo>
                <a:cubicBezTo>
                  <a:pt x="170" y="198"/>
                  <a:pt x="172" y="200"/>
                  <a:pt x="175" y="200"/>
                </a:cubicBezTo>
                <a:cubicBezTo>
                  <a:pt x="177" y="200"/>
                  <a:pt x="179" y="198"/>
                  <a:pt x="179" y="196"/>
                </a:cubicBezTo>
                <a:cubicBezTo>
                  <a:pt x="179" y="193"/>
                  <a:pt x="177" y="191"/>
                  <a:pt x="175" y="191"/>
                </a:cubicBezTo>
                <a:close/>
                <a:moveTo>
                  <a:pt x="189" y="164"/>
                </a:moveTo>
                <a:cubicBezTo>
                  <a:pt x="186" y="164"/>
                  <a:pt x="184" y="166"/>
                  <a:pt x="184" y="168"/>
                </a:cubicBezTo>
                <a:cubicBezTo>
                  <a:pt x="184" y="171"/>
                  <a:pt x="186" y="173"/>
                  <a:pt x="189" y="173"/>
                </a:cubicBezTo>
                <a:cubicBezTo>
                  <a:pt x="191" y="173"/>
                  <a:pt x="193" y="171"/>
                  <a:pt x="193" y="168"/>
                </a:cubicBezTo>
                <a:cubicBezTo>
                  <a:pt x="193" y="166"/>
                  <a:pt x="191" y="164"/>
                  <a:pt x="189" y="164"/>
                </a:cubicBezTo>
                <a:close/>
                <a:moveTo>
                  <a:pt x="182" y="214"/>
                </a:moveTo>
                <a:cubicBezTo>
                  <a:pt x="184" y="214"/>
                  <a:pt x="186" y="212"/>
                  <a:pt x="186" y="209"/>
                </a:cubicBezTo>
                <a:cubicBezTo>
                  <a:pt x="186" y="207"/>
                  <a:pt x="184" y="205"/>
                  <a:pt x="182" y="205"/>
                </a:cubicBezTo>
                <a:cubicBezTo>
                  <a:pt x="179" y="205"/>
                  <a:pt x="177" y="207"/>
                  <a:pt x="177" y="209"/>
                </a:cubicBezTo>
                <a:cubicBezTo>
                  <a:pt x="177" y="212"/>
                  <a:pt x="179" y="214"/>
                  <a:pt x="182" y="214"/>
                </a:cubicBezTo>
                <a:close/>
                <a:moveTo>
                  <a:pt x="195" y="177"/>
                </a:moveTo>
                <a:cubicBezTo>
                  <a:pt x="193" y="177"/>
                  <a:pt x="191" y="179"/>
                  <a:pt x="191" y="182"/>
                </a:cubicBezTo>
                <a:cubicBezTo>
                  <a:pt x="191" y="185"/>
                  <a:pt x="193" y="187"/>
                  <a:pt x="195" y="187"/>
                </a:cubicBezTo>
                <a:cubicBezTo>
                  <a:pt x="198" y="187"/>
                  <a:pt x="200" y="185"/>
                  <a:pt x="200" y="182"/>
                </a:cubicBezTo>
                <a:cubicBezTo>
                  <a:pt x="200" y="179"/>
                  <a:pt x="198" y="177"/>
                  <a:pt x="195" y="177"/>
                </a:cubicBezTo>
                <a:close/>
                <a:moveTo>
                  <a:pt x="232" y="155"/>
                </a:moveTo>
                <a:cubicBezTo>
                  <a:pt x="232" y="157"/>
                  <a:pt x="234" y="159"/>
                  <a:pt x="236" y="159"/>
                </a:cubicBezTo>
                <a:cubicBezTo>
                  <a:pt x="239" y="159"/>
                  <a:pt x="241" y="157"/>
                  <a:pt x="241" y="155"/>
                </a:cubicBezTo>
                <a:cubicBezTo>
                  <a:pt x="241" y="152"/>
                  <a:pt x="239" y="150"/>
                  <a:pt x="236" y="150"/>
                </a:cubicBezTo>
                <a:cubicBezTo>
                  <a:pt x="234" y="150"/>
                  <a:pt x="232" y="152"/>
                  <a:pt x="232" y="155"/>
                </a:cubicBezTo>
                <a:close/>
                <a:moveTo>
                  <a:pt x="223" y="150"/>
                </a:moveTo>
                <a:cubicBezTo>
                  <a:pt x="220" y="150"/>
                  <a:pt x="218" y="152"/>
                  <a:pt x="218" y="155"/>
                </a:cubicBezTo>
                <a:cubicBezTo>
                  <a:pt x="218" y="157"/>
                  <a:pt x="220" y="159"/>
                  <a:pt x="223" y="159"/>
                </a:cubicBezTo>
                <a:cubicBezTo>
                  <a:pt x="225" y="159"/>
                  <a:pt x="227" y="157"/>
                  <a:pt x="227" y="155"/>
                </a:cubicBezTo>
                <a:cubicBezTo>
                  <a:pt x="227" y="152"/>
                  <a:pt x="225" y="150"/>
                  <a:pt x="223" y="150"/>
                </a:cubicBezTo>
                <a:close/>
                <a:moveTo>
                  <a:pt x="198" y="196"/>
                </a:moveTo>
                <a:cubicBezTo>
                  <a:pt x="198" y="198"/>
                  <a:pt x="200" y="200"/>
                  <a:pt x="202" y="200"/>
                </a:cubicBezTo>
                <a:cubicBezTo>
                  <a:pt x="205" y="200"/>
                  <a:pt x="207" y="198"/>
                  <a:pt x="207" y="196"/>
                </a:cubicBezTo>
                <a:cubicBezTo>
                  <a:pt x="207" y="193"/>
                  <a:pt x="205" y="191"/>
                  <a:pt x="202" y="191"/>
                </a:cubicBezTo>
                <a:cubicBezTo>
                  <a:pt x="200" y="191"/>
                  <a:pt x="198" y="193"/>
                  <a:pt x="198" y="196"/>
                </a:cubicBezTo>
                <a:close/>
                <a:moveTo>
                  <a:pt x="177" y="182"/>
                </a:moveTo>
                <a:cubicBezTo>
                  <a:pt x="177" y="185"/>
                  <a:pt x="179" y="187"/>
                  <a:pt x="182" y="187"/>
                </a:cubicBezTo>
                <a:cubicBezTo>
                  <a:pt x="184" y="187"/>
                  <a:pt x="186" y="185"/>
                  <a:pt x="186" y="182"/>
                </a:cubicBezTo>
                <a:cubicBezTo>
                  <a:pt x="186" y="179"/>
                  <a:pt x="184" y="177"/>
                  <a:pt x="182" y="177"/>
                </a:cubicBezTo>
                <a:cubicBezTo>
                  <a:pt x="179" y="177"/>
                  <a:pt x="177" y="179"/>
                  <a:pt x="177" y="182"/>
                </a:cubicBezTo>
                <a:close/>
                <a:moveTo>
                  <a:pt x="225" y="168"/>
                </a:moveTo>
                <a:cubicBezTo>
                  <a:pt x="225" y="171"/>
                  <a:pt x="227" y="173"/>
                  <a:pt x="229" y="173"/>
                </a:cubicBezTo>
                <a:cubicBezTo>
                  <a:pt x="232" y="173"/>
                  <a:pt x="234" y="171"/>
                  <a:pt x="234" y="168"/>
                </a:cubicBezTo>
                <a:cubicBezTo>
                  <a:pt x="234" y="166"/>
                  <a:pt x="232" y="164"/>
                  <a:pt x="229" y="164"/>
                </a:cubicBezTo>
                <a:cubicBezTo>
                  <a:pt x="227" y="164"/>
                  <a:pt x="225" y="166"/>
                  <a:pt x="225" y="168"/>
                </a:cubicBezTo>
                <a:close/>
                <a:moveTo>
                  <a:pt x="211" y="168"/>
                </a:moveTo>
                <a:cubicBezTo>
                  <a:pt x="211" y="171"/>
                  <a:pt x="213" y="173"/>
                  <a:pt x="216" y="173"/>
                </a:cubicBezTo>
                <a:cubicBezTo>
                  <a:pt x="218" y="173"/>
                  <a:pt x="220" y="171"/>
                  <a:pt x="220" y="168"/>
                </a:cubicBezTo>
                <a:cubicBezTo>
                  <a:pt x="220" y="166"/>
                  <a:pt x="218" y="164"/>
                  <a:pt x="216" y="164"/>
                </a:cubicBezTo>
                <a:cubicBezTo>
                  <a:pt x="213" y="164"/>
                  <a:pt x="211" y="166"/>
                  <a:pt x="211" y="168"/>
                </a:cubicBezTo>
                <a:close/>
                <a:moveTo>
                  <a:pt x="204" y="182"/>
                </a:moveTo>
                <a:cubicBezTo>
                  <a:pt x="204" y="185"/>
                  <a:pt x="206" y="187"/>
                  <a:pt x="209" y="187"/>
                </a:cubicBezTo>
                <a:cubicBezTo>
                  <a:pt x="211" y="187"/>
                  <a:pt x="214" y="185"/>
                  <a:pt x="214" y="182"/>
                </a:cubicBezTo>
                <a:cubicBezTo>
                  <a:pt x="214" y="179"/>
                  <a:pt x="211" y="177"/>
                  <a:pt x="209" y="177"/>
                </a:cubicBezTo>
                <a:cubicBezTo>
                  <a:pt x="206" y="177"/>
                  <a:pt x="204" y="179"/>
                  <a:pt x="204" y="182"/>
                </a:cubicBezTo>
                <a:close/>
                <a:moveTo>
                  <a:pt x="182" y="241"/>
                </a:moveTo>
                <a:cubicBezTo>
                  <a:pt x="184" y="241"/>
                  <a:pt x="186" y="239"/>
                  <a:pt x="186" y="237"/>
                </a:cubicBezTo>
                <a:cubicBezTo>
                  <a:pt x="186" y="234"/>
                  <a:pt x="184" y="232"/>
                  <a:pt x="182" y="232"/>
                </a:cubicBezTo>
                <a:cubicBezTo>
                  <a:pt x="179" y="232"/>
                  <a:pt x="177" y="234"/>
                  <a:pt x="177" y="237"/>
                </a:cubicBezTo>
                <a:cubicBezTo>
                  <a:pt x="177" y="239"/>
                  <a:pt x="179" y="241"/>
                  <a:pt x="182" y="241"/>
                </a:cubicBezTo>
                <a:close/>
                <a:moveTo>
                  <a:pt x="216" y="255"/>
                </a:moveTo>
                <a:cubicBezTo>
                  <a:pt x="218" y="255"/>
                  <a:pt x="220" y="253"/>
                  <a:pt x="220" y="250"/>
                </a:cubicBezTo>
                <a:cubicBezTo>
                  <a:pt x="220" y="248"/>
                  <a:pt x="218" y="246"/>
                  <a:pt x="216" y="246"/>
                </a:cubicBezTo>
                <a:cubicBezTo>
                  <a:pt x="213" y="246"/>
                  <a:pt x="211" y="248"/>
                  <a:pt x="211" y="250"/>
                </a:cubicBezTo>
                <a:cubicBezTo>
                  <a:pt x="211" y="253"/>
                  <a:pt x="213" y="255"/>
                  <a:pt x="216" y="255"/>
                </a:cubicBezTo>
                <a:close/>
                <a:moveTo>
                  <a:pt x="209" y="241"/>
                </a:moveTo>
                <a:cubicBezTo>
                  <a:pt x="211" y="241"/>
                  <a:pt x="214" y="239"/>
                  <a:pt x="214" y="237"/>
                </a:cubicBezTo>
                <a:cubicBezTo>
                  <a:pt x="214" y="234"/>
                  <a:pt x="211" y="232"/>
                  <a:pt x="209" y="232"/>
                </a:cubicBezTo>
                <a:cubicBezTo>
                  <a:pt x="206" y="232"/>
                  <a:pt x="204" y="234"/>
                  <a:pt x="204" y="237"/>
                </a:cubicBezTo>
                <a:cubicBezTo>
                  <a:pt x="204" y="239"/>
                  <a:pt x="206" y="241"/>
                  <a:pt x="209" y="241"/>
                </a:cubicBezTo>
                <a:close/>
                <a:moveTo>
                  <a:pt x="223" y="268"/>
                </a:moveTo>
                <a:cubicBezTo>
                  <a:pt x="225" y="268"/>
                  <a:pt x="227" y="266"/>
                  <a:pt x="227" y="264"/>
                </a:cubicBezTo>
                <a:cubicBezTo>
                  <a:pt x="227" y="261"/>
                  <a:pt x="225" y="259"/>
                  <a:pt x="223" y="259"/>
                </a:cubicBezTo>
                <a:cubicBezTo>
                  <a:pt x="220" y="259"/>
                  <a:pt x="218" y="261"/>
                  <a:pt x="218" y="264"/>
                </a:cubicBezTo>
                <a:cubicBezTo>
                  <a:pt x="218" y="266"/>
                  <a:pt x="220" y="268"/>
                  <a:pt x="223" y="268"/>
                </a:cubicBezTo>
                <a:close/>
                <a:moveTo>
                  <a:pt x="207" y="223"/>
                </a:moveTo>
                <a:cubicBezTo>
                  <a:pt x="207" y="220"/>
                  <a:pt x="205" y="218"/>
                  <a:pt x="202" y="218"/>
                </a:cubicBezTo>
                <a:cubicBezTo>
                  <a:pt x="200" y="218"/>
                  <a:pt x="198" y="220"/>
                  <a:pt x="198" y="223"/>
                </a:cubicBezTo>
                <a:cubicBezTo>
                  <a:pt x="198" y="225"/>
                  <a:pt x="200" y="227"/>
                  <a:pt x="202" y="227"/>
                </a:cubicBezTo>
                <a:cubicBezTo>
                  <a:pt x="205" y="227"/>
                  <a:pt x="207" y="225"/>
                  <a:pt x="207" y="223"/>
                </a:cubicBezTo>
                <a:close/>
                <a:moveTo>
                  <a:pt x="229" y="282"/>
                </a:moveTo>
                <a:cubicBezTo>
                  <a:pt x="232" y="282"/>
                  <a:pt x="234" y="280"/>
                  <a:pt x="234" y="278"/>
                </a:cubicBezTo>
                <a:cubicBezTo>
                  <a:pt x="234" y="275"/>
                  <a:pt x="232" y="273"/>
                  <a:pt x="229" y="273"/>
                </a:cubicBezTo>
                <a:cubicBezTo>
                  <a:pt x="227" y="273"/>
                  <a:pt x="225" y="275"/>
                  <a:pt x="225" y="278"/>
                </a:cubicBezTo>
                <a:cubicBezTo>
                  <a:pt x="225" y="280"/>
                  <a:pt x="227" y="282"/>
                  <a:pt x="229" y="282"/>
                </a:cubicBezTo>
                <a:close/>
                <a:moveTo>
                  <a:pt x="241" y="264"/>
                </a:moveTo>
                <a:cubicBezTo>
                  <a:pt x="241" y="261"/>
                  <a:pt x="239" y="259"/>
                  <a:pt x="236" y="259"/>
                </a:cubicBezTo>
                <a:cubicBezTo>
                  <a:pt x="234" y="259"/>
                  <a:pt x="232" y="261"/>
                  <a:pt x="232" y="264"/>
                </a:cubicBezTo>
                <a:cubicBezTo>
                  <a:pt x="232" y="266"/>
                  <a:pt x="234" y="268"/>
                  <a:pt x="236" y="268"/>
                </a:cubicBezTo>
                <a:cubicBezTo>
                  <a:pt x="239" y="268"/>
                  <a:pt x="241" y="266"/>
                  <a:pt x="241" y="264"/>
                </a:cubicBezTo>
                <a:close/>
                <a:moveTo>
                  <a:pt x="175" y="164"/>
                </a:moveTo>
                <a:cubicBezTo>
                  <a:pt x="172" y="164"/>
                  <a:pt x="170" y="166"/>
                  <a:pt x="170" y="168"/>
                </a:cubicBezTo>
                <a:cubicBezTo>
                  <a:pt x="170" y="171"/>
                  <a:pt x="172" y="173"/>
                  <a:pt x="175" y="173"/>
                </a:cubicBezTo>
                <a:cubicBezTo>
                  <a:pt x="177" y="173"/>
                  <a:pt x="179" y="171"/>
                  <a:pt x="179" y="168"/>
                </a:cubicBezTo>
                <a:cubicBezTo>
                  <a:pt x="179" y="166"/>
                  <a:pt x="177" y="164"/>
                  <a:pt x="175" y="164"/>
                </a:cubicBezTo>
                <a:close/>
                <a:moveTo>
                  <a:pt x="175" y="227"/>
                </a:moveTo>
                <a:cubicBezTo>
                  <a:pt x="177" y="227"/>
                  <a:pt x="179" y="225"/>
                  <a:pt x="179" y="223"/>
                </a:cubicBezTo>
                <a:cubicBezTo>
                  <a:pt x="179" y="220"/>
                  <a:pt x="177" y="218"/>
                  <a:pt x="175" y="218"/>
                </a:cubicBezTo>
                <a:cubicBezTo>
                  <a:pt x="172" y="218"/>
                  <a:pt x="170" y="220"/>
                  <a:pt x="170" y="223"/>
                </a:cubicBezTo>
                <a:cubicBezTo>
                  <a:pt x="170" y="225"/>
                  <a:pt x="172" y="227"/>
                  <a:pt x="175" y="227"/>
                </a:cubicBezTo>
                <a:close/>
                <a:moveTo>
                  <a:pt x="164" y="209"/>
                </a:moveTo>
                <a:cubicBezTo>
                  <a:pt x="164" y="212"/>
                  <a:pt x="166" y="214"/>
                  <a:pt x="168" y="214"/>
                </a:cubicBezTo>
                <a:cubicBezTo>
                  <a:pt x="171" y="214"/>
                  <a:pt x="173" y="212"/>
                  <a:pt x="173" y="209"/>
                </a:cubicBezTo>
                <a:cubicBezTo>
                  <a:pt x="173" y="207"/>
                  <a:pt x="171" y="205"/>
                  <a:pt x="168" y="205"/>
                </a:cubicBezTo>
                <a:cubicBezTo>
                  <a:pt x="166" y="205"/>
                  <a:pt x="164" y="207"/>
                  <a:pt x="164" y="209"/>
                </a:cubicBezTo>
                <a:close/>
                <a:moveTo>
                  <a:pt x="195" y="241"/>
                </a:moveTo>
                <a:cubicBezTo>
                  <a:pt x="198" y="241"/>
                  <a:pt x="200" y="239"/>
                  <a:pt x="200" y="237"/>
                </a:cubicBezTo>
                <a:cubicBezTo>
                  <a:pt x="200" y="234"/>
                  <a:pt x="198" y="232"/>
                  <a:pt x="195" y="232"/>
                </a:cubicBezTo>
                <a:cubicBezTo>
                  <a:pt x="193" y="232"/>
                  <a:pt x="191" y="234"/>
                  <a:pt x="191" y="237"/>
                </a:cubicBezTo>
                <a:cubicBezTo>
                  <a:pt x="191" y="239"/>
                  <a:pt x="193" y="241"/>
                  <a:pt x="195" y="241"/>
                </a:cubicBezTo>
                <a:close/>
                <a:moveTo>
                  <a:pt x="164" y="182"/>
                </a:moveTo>
                <a:cubicBezTo>
                  <a:pt x="164" y="185"/>
                  <a:pt x="166" y="187"/>
                  <a:pt x="168" y="187"/>
                </a:cubicBezTo>
                <a:cubicBezTo>
                  <a:pt x="171" y="187"/>
                  <a:pt x="173" y="185"/>
                  <a:pt x="173" y="182"/>
                </a:cubicBezTo>
                <a:cubicBezTo>
                  <a:pt x="173" y="179"/>
                  <a:pt x="171" y="177"/>
                  <a:pt x="168" y="177"/>
                </a:cubicBezTo>
                <a:cubicBezTo>
                  <a:pt x="166" y="177"/>
                  <a:pt x="164" y="179"/>
                  <a:pt x="164" y="182"/>
                </a:cubicBezTo>
                <a:close/>
                <a:moveTo>
                  <a:pt x="232" y="182"/>
                </a:moveTo>
                <a:cubicBezTo>
                  <a:pt x="232" y="185"/>
                  <a:pt x="234" y="187"/>
                  <a:pt x="236" y="187"/>
                </a:cubicBezTo>
                <a:cubicBezTo>
                  <a:pt x="239" y="187"/>
                  <a:pt x="241" y="185"/>
                  <a:pt x="241" y="182"/>
                </a:cubicBezTo>
                <a:cubicBezTo>
                  <a:pt x="241" y="179"/>
                  <a:pt x="239" y="177"/>
                  <a:pt x="236" y="177"/>
                </a:cubicBezTo>
                <a:cubicBezTo>
                  <a:pt x="234" y="177"/>
                  <a:pt x="232" y="179"/>
                  <a:pt x="232" y="182"/>
                </a:cubicBezTo>
                <a:close/>
                <a:moveTo>
                  <a:pt x="193" y="223"/>
                </a:moveTo>
                <a:cubicBezTo>
                  <a:pt x="193" y="220"/>
                  <a:pt x="191" y="218"/>
                  <a:pt x="189" y="218"/>
                </a:cubicBezTo>
                <a:cubicBezTo>
                  <a:pt x="186" y="218"/>
                  <a:pt x="184" y="220"/>
                  <a:pt x="184" y="223"/>
                </a:cubicBezTo>
                <a:cubicBezTo>
                  <a:pt x="184" y="225"/>
                  <a:pt x="186" y="227"/>
                  <a:pt x="189" y="227"/>
                </a:cubicBezTo>
                <a:cubicBezTo>
                  <a:pt x="191" y="227"/>
                  <a:pt x="193" y="225"/>
                  <a:pt x="193" y="223"/>
                </a:cubicBezTo>
                <a:close/>
                <a:moveTo>
                  <a:pt x="243" y="137"/>
                </a:moveTo>
                <a:cubicBezTo>
                  <a:pt x="240" y="137"/>
                  <a:pt x="238" y="139"/>
                  <a:pt x="238" y="141"/>
                </a:cubicBezTo>
                <a:cubicBezTo>
                  <a:pt x="238" y="144"/>
                  <a:pt x="240" y="146"/>
                  <a:pt x="243" y="146"/>
                </a:cubicBezTo>
                <a:cubicBezTo>
                  <a:pt x="246" y="146"/>
                  <a:pt x="248" y="144"/>
                  <a:pt x="248" y="141"/>
                </a:cubicBezTo>
                <a:cubicBezTo>
                  <a:pt x="248" y="139"/>
                  <a:pt x="246" y="137"/>
                  <a:pt x="243" y="137"/>
                </a:cubicBezTo>
                <a:close/>
                <a:moveTo>
                  <a:pt x="223" y="241"/>
                </a:moveTo>
                <a:cubicBezTo>
                  <a:pt x="225" y="241"/>
                  <a:pt x="227" y="239"/>
                  <a:pt x="227" y="237"/>
                </a:cubicBezTo>
                <a:cubicBezTo>
                  <a:pt x="227" y="234"/>
                  <a:pt x="225" y="232"/>
                  <a:pt x="223" y="232"/>
                </a:cubicBezTo>
                <a:cubicBezTo>
                  <a:pt x="220" y="232"/>
                  <a:pt x="218" y="234"/>
                  <a:pt x="218" y="237"/>
                </a:cubicBezTo>
                <a:cubicBezTo>
                  <a:pt x="218" y="239"/>
                  <a:pt x="220" y="241"/>
                  <a:pt x="223" y="241"/>
                </a:cubicBezTo>
                <a:close/>
                <a:moveTo>
                  <a:pt x="216" y="227"/>
                </a:moveTo>
                <a:cubicBezTo>
                  <a:pt x="218" y="227"/>
                  <a:pt x="220" y="225"/>
                  <a:pt x="220" y="223"/>
                </a:cubicBezTo>
                <a:cubicBezTo>
                  <a:pt x="220" y="220"/>
                  <a:pt x="218" y="218"/>
                  <a:pt x="216" y="218"/>
                </a:cubicBezTo>
                <a:cubicBezTo>
                  <a:pt x="213" y="218"/>
                  <a:pt x="211" y="220"/>
                  <a:pt x="211" y="223"/>
                </a:cubicBezTo>
                <a:cubicBezTo>
                  <a:pt x="211" y="225"/>
                  <a:pt x="213" y="227"/>
                  <a:pt x="216" y="227"/>
                </a:cubicBezTo>
                <a:close/>
                <a:moveTo>
                  <a:pt x="229" y="255"/>
                </a:moveTo>
                <a:cubicBezTo>
                  <a:pt x="232" y="255"/>
                  <a:pt x="234" y="253"/>
                  <a:pt x="234" y="250"/>
                </a:cubicBezTo>
                <a:cubicBezTo>
                  <a:pt x="234" y="248"/>
                  <a:pt x="232" y="246"/>
                  <a:pt x="229" y="246"/>
                </a:cubicBezTo>
                <a:cubicBezTo>
                  <a:pt x="227" y="246"/>
                  <a:pt x="225" y="248"/>
                  <a:pt x="225" y="250"/>
                </a:cubicBezTo>
                <a:cubicBezTo>
                  <a:pt x="225" y="253"/>
                  <a:pt x="227" y="255"/>
                  <a:pt x="229" y="255"/>
                </a:cubicBezTo>
                <a:close/>
                <a:moveTo>
                  <a:pt x="241" y="237"/>
                </a:moveTo>
                <a:cubicBezTo>
                  <a:pt x="241" y="234"/>
                  <a:pt x="239" y="232"/>
                  <a:pt x="236" y="232"/>
                </a:cubicBezTo>
                <a:cubicBezTo>
                  <a:pt x="234" y="232"/>
                  <a:pt x="232" y="234"/>
                  <a:pt x="232" y="237"/>
                </a:cubicBezTo>
                <a:cubicBezTo>
                  <a:pt x="232" y="239"/>
                  <a:pt x="234" y="241"/>
                  <a:pt x="236" y="241"/>
                </a:cubicBezTo>
                <a:cubicBezTo>
                  <a:pt x="239" y="241"/>
                  <a:pt x="241" y="239"/>
                  <a:pt x="241" y="237"/>
                </a:cubicBezTo>
                <a:close/>
                <a:moveTo>
                  <a:pt x="254" y="209"/>
                </a:moveTo>
                <a:cubicBezTo>
                  <a:pt x="254" y="207"/>
                  <a:pt x="252" y="205"/>
                  <a:pt x="250" y="205"/>
                </a:cubicBezTo>
                <a:cubicBezTo>
                  <a:pt x="247" y="205"/>
                  <a:pt x="245" y="207"/>
                  <a:pt x="245" y="209"/>
                </a:cubicBezTo>
                <a:cubicBezTo>
                  <a:pt x="245" y="212"/>
                  <a:pt x="247" y="214"/>
                  <a:pt x="250" y="214"/>
                </a:cubicBezTo>
                <a:cubicBezTo>
                  <a:pt x="252" y="214"/>
                  <a:pt x="254" y="212"/>
                  <a:pt x="254" y="209"/>
                </a:cubicBezTo>
                <a:close/>
                <a:moveTo>
                  <a:pt x="204" y="209"/>
                </a:moveTo>
                <a:cubicBezTo>
                  <a:pt x="204" y="212"/>
                  <a:pt x="206" y="214"/>
                  <a:pt x="209" y="214"/>
                </a:cubicBezTo>
                <a:cubicBezTo>
                  <a:pt x="211" y="214"/>
                  <a:pt x="214" y="212"/>
                  <a:pt x="214" y="209"/>
                </a:cubicBezTo>
                <a:cubicBezTo>
                  <a:pt x="214" y="207"/>
                  <a:pt x="211" y="205"/>
                  <a:pt x="209" y="205"/>
                </a:cubicBezTo>
                <a:cubicBezTo>
                  <a:pt x="206" y="205"/>
                  <a:pt x="204" y="207"/>
                  <a:pt x="204" y="209"/>
                </a:cubicBezTo>
                <a:close/>
                <a:moveTo>
                  <a:pt x="248" y="223"/>
                </a:moveTo>
                <a:cubicBezTo>
                  <a:pt x="248" y="220"/>
                  <a:pt x="246" y="218"/>
                  <a:pt x="243" y="218"/>
                </a:cubicBezTo>
                <a:cubicBezTo>
                  <a:pt x="240" y="218"/>
                  <a:pt x="238" y="220"/>
                  <a:pt x="238" y="223"/>
                </a:cubicBezTo>
                <a:cubicBezTo>
                  <a:pt x="238" y="225"/>
                  <a:pt x="240" y="227"/>
                  <a:pt x="243" y="227"/>
                </a:cubicBezTo>
                <a:cubicBezTo>
                  <a:pt x="246" y="227"/>
                  <a:pt x="248" y="225"/>
                  <a:pt x="248" y="223"/>
                </a:cubicBezTo>
                <a:close/>
                <a:moveTo>
                  <a:pt x="223" y="205"/>
                </a:moveTo>
                <a:cubicBezTo>
                  <a:pt x="220" y="205"/>
                  <a:pt x="218" y="207"/>
                  <a:pt x="218" y="209"/>
                </a:cubicBezTo>
                <a:cubicBezTo>
                  <a:pt x="218" y="212"/>
                  <a:pt x="220" y="214"/>
                  <a:pt x="223" y="214"/>
                </a:cubicBezTo>
                <a:cubicBezTo>
                  <a:pt x="225" y="214"/>
                  <a:pt x="227" y="212"/>
                  <a:pt x="227" y="209"/>
                </a:cubicBezTo>
                <a:cubicBezTo>
                  <a:pt x="227" y="207"/>
                  <a:pt x="225" y="205"/>
                  <a:pt x="223" y="205"/>
                </a:cubicBezTo>
                <a:close/>
                <a:moveTo>
                  <a:pt x="211" y="196"/>
                </a:moveTo>
                <a:cubicBezTo>
                  <a:pt x="211" y="198"/>
                  <a:pt x="213" y="200"/>
                  <a:pt x="216" y="200"/>
                </a:cubicBezTo>
                <a:cubicBezTo>
                  <a:pt x="218" y="200"/>
                  <a:pt x="220" y="198"/>
                  <a:pt x="220" y="196"/>
                </a:cubicBezTo>
                <a:cubicBezTo>
                  <a:pt x="220" y="193"/>
                  <a:pt x="218" y="191"/>
                  <a:pt x="216" y="191"/>
                </a:cubicBezTo>
                <a:cubicBezTo>
                  <a:pt x="213" y="191"/>
                  <a:pt x="211" y="193"/>
                  <a:pt x="211" y="196"/>
                </a:cubicBezTo>
                <a:close/>
                <a:moveTo>
                  <a:pt x="241" y="209"/>
                </a:moveTo>
                <a:cubicBezTo>
                  <a:pt x="241" y="207"/>
                  <a:pt x="239" y="205"/>
                  <a:pt x="236" y="205"/>
                </a:cubicBezTo>
                <a:cubicBezTo>
                  <a:pt x="234" y="205"/>
                  <a:pt x="232" y="207"/>
                  <a:pt x="232" y="209"/>
                </a:cubicBezTo>
                <a:cubicBezTo>
                  <a:pt x="232" y="212"/>
                  <a:pt x="234" y="214"/>
                  <a:pt x="236" y="214"/>
                </a:cubicBezTo>
                <a:cubicBezTo>
                  <a:pt x="239" y="214"/>
                  <a:pt x="241" y="212"/>
                  <a:pt x="241" y="209"/>
                </a:cubicBezTo>
                <a:close/>
                <a:moveTo>
                  <a:pt x="229" y="227"/>
                </a:moveTo>
                <a:cubicBezTo>
                  <a:pt x="232" y="227"/>
                  <a:pt x="234" y="225"/>
                  <a:pt x="234" y="223"/>
                </a:cubicBezTo>
                <a:cubicBezTo>
                  <a:pt x="234" y="220"/>
                  <a:pt x="232" y="218"/>
                  <a:pt x="229" y="218"/>
                </a:cubicBezTo>
                <a:cubicBezTo>
                  <a:pt x="227" y="218"/>
                  <a:pt x="225" y="220"/>
                  <a:pt x="225" y="223"/>
                </a:cubicBezTo>
                <a:cubicBezTo>
                  <a:pt x="225" y="225"/>
                  <a:pt x="227" y="227"/>
                  <a:pt x="229" y="227"/>
                </a:cubicBezTo>
                <a:close/>
                <a:moveTo>
                  <a:pt x="223" y="177"/>
                </a:moveTo>
                <a:cubicBezTo>
                  <a:pt x="220" y="177"/>
                  <a:pt x="218" y="179"/>
                  <a:pt x="218" y="182"/>
                </a:cubicBezTo>
                <a:cubicBezTo>
                  <a:pt x="218" y="185"/>
                  <a:pt x="220" y="187"/>
                  <a:pt x="223" y="187"/>
                </a:cubicBezTo>
                <a:cubicBezTo>
                  <a:pt x="225" y="187"/>
                  <a:pt x="227" y="185"/>
                  <a:pt x="227" y="182"/>
                </a:cubicBezTo>
                <a:cubicBezTo>
                  <a:pt x="227" y="179"/>
                  <a:pt x="225" y="177"/>
                  <a:pt x="223" y="177"/>
                </a:cubicBezTo>
                <a:close/>
                <a:moveTo>
                  <a:pt x="225" y="196"/>
                </a:moveTo>
                <a:cubicBezTo>
                  <a:pt x="225" y="198"/>
                  <a:pt x="227" y="200"/>
                  <a:pt x="229" y="200"/>
                </a:cubicBezTo>
                <a:cubicBezTo>
                  <a:pt x="232" y="200"/>
                  <a:pt x="234" y="198"/>
                  <a:pt x="234" y="196"/>
                </a:cubicBezTo>
                <a:cubicBezTo>
                  <a:pt x="234" y="193"/>
                  <a:pt x="232" y="191"/>
                  <a:pt x="229" y="191"/>
                </a:cubicBezTo>
                <a:cubicBezTo>
                  <a:pt x="227" y="191"/>
                  <a:pt x="225" y="193"/>
                  <a:pt x="225" y="196"/>
                </a:cubicBezTo>
                <a:close/>
                <a:moveTo>
                  <a:pt x="270" y="137"/>
                </a:moveTo>
                <a:cubicBezTo>
                  <a:pt x="268" y="137"/>
                  <a:pt x="266" y="139"/>
                  <a:pt x="266" y="141"/>
                </a:cubicBezTo>
                <a:cubicBezTo>
                  <a:pt x="266" y="144"/>
                  <a:pt x="268" y="146"/>
                  <a:pt x="270" y="146"/>
                </a:cubicBezTo>
                <a:cubicBezTo>
                  <a:pt x="273" y="146"/>
                  <a:pt x="275" y="144"/>
                  <a:pt x="275" y="141"/>
                </a:cubicBezTo>
                <a:cubicBezTo>
                  <a:pt x="275" y="139"/>
                  <a:pt x="273" y="137"/>
                  <a:pt x="270" y="137"/>
                </a:cubicBezTo>
                <a:close/>
                <a:moveTo>
                  <a:pt x="277" y="177"/>
                </a:moveTo>
                <a:cubicBezTo>
                  <a:pt x="275" y="177"/>
                  <a:pt x="273" y="179"/>
                  <a:pt x="273" y="182"/>
                </a:cubicBezTo>
                <a:cubicBezTo>
                  <a:pt x="273" y="185"/>
                  <a:pt x="275" y="187"/>
                  <a:pt x="277" y="187"/>
                </a:cubicBezTo>
                <a:cubicBezTo>
                  <a:pt x="280" y="187"/>
                  <a:pt x="282" y="185"/>
                  <a:pt x="282" y="182"/>
                </a:cubicBezTo>
                <a:cubicBezTo>
                  <a:pt x="282" y="179"/>
                  <a:pt x="280" y="177"/>
                  <a:pt x="277" y="177"/>
                </a:cubicBezTo>
                <a:close/>
                <a:moveTo>
                  <a:pt x="286" y="127"/>
                </a:moveTo>
                <a:cubicBezTo>
                  <a:pt x="286" y="130"/>
                  <a:pt x="288" y="132"/>
                  <a:pt x="291" y="132"/>
                </a:cubicBezTo>
                <a:cubicBezTo>
                  <a:pt x="293" y="132"/>
                  <a:pt x="295" y="130"/>
                  <a:pt x="295" y="127"/>
                </a:cubicBezTo>
                <a:cubicBezTo>
                  <a:pt x="295" y="125"/>
                  <a:pt x="293" y="123"/>
                  <a:pt x="291" y="123"/>
                </a:cubicBezTo>
                <a:cubicBezTo>
                  <a:pt x="288" y="123"/>
                  <a:pt x="286" y="125"/>
                  <a:pt x="286" y="127"/>
                </a:cubicBezTo>
                <a:close/>
                <a:moveTo>
                  <a:pt x="245" y="155"/>
                </a:moveTo>
                <a:cubicBezTo>
                  <a:pt x="245" y="157"/>
                  <a:pt x="247" y="159"/>
                  <a:pt x="250" y="159"/>
                </a:cubicBezTo>
                <a:cubicBezTo>
                  <a:pt x="252" y="159"/>
                  <a:pt x="254" y="157"/>
                  <a:pt x="254" y="155"/>
                </a:cubicBezTo>
                <a:cubicBezTo>
                  <a:pt x="254" y="152"/>
                  <a:pt x="252" y="150"/>
                  <a:pt x="250" y="150"/>
                </a:cubicBezTo>
                <a:cubicBezTo>
                  <a:pt x="247" y="150"/>
                  <a:pt x="245" y="152"/>
                  <a:pt x="245" y="155"/>
                </a:cubicBezTo>
                <a:close/>
                <a:moveTo>
                  <a:pt x="279" y="196"/>
                </a:moveTo>
                <a:cubicBezTo>
                  <a:pt x="279" y="198"/>
                  <a:pt x="281" y="200"/>
                  <a:pt x="284" y="200"/>
                </a:cubicBezTo>
                <a:cubicBezTo>
                  <a:pt x="286" y="200"/>
                  <a:pt x="288" y="198"/>
                  <a:pt x="288" y="196"/>
                </a:cubicBezTo>
                <a:cubicBezTo>
                  <a:pt x="288" y="193"/>
                  <a:pt x="286" y="191"/>
                  <a:pt x="284" y="191"/>
                </a:cubicBezTo>
                <a:cubicBezTo>
                  <a:pt x="281" y="191"/>
                  <a:pt x="279" y="193"/>
                  <a:pt x="279" y="196"/>
                </a:cubicBezTo>
                <a:close/>
                <a:moveTo>
                  <a:pt x="252" y="141"/>
                </a:moveTo>
                <a:cubicBezTo>
                  <a:pt x="252" y="144"/>
                  <a:pt x="254" y="146"/>
                  <a:pt x="257" y="146"/>
                </a:cubicBezTo>
                <a:cubicBezTo>
                  <a:pt x="259" y="146"/>
                  <a:pt x="261" y="144"/>
                  <a:pt x="261" y="141"/>
                </a:cubicBezTo>
                <a:cubicBezTo>
                  <a:pt x="261" y="139"/>
                  <a:pt x="259" y="137"/>
                  <a:pt x="257" y="137"/>
                </a:cubicBezTo>
                <a:cubicBezTo>
                  <a:pt x="254" y="137"/>
                  <a:pt x="252" y="139"/>
                  <a:pt x="252" y="141"/>
                </a:cubicBezTo>
                <a:close/>
                <a:moveTo>
                  <a:pt x="261" y="196"/>
                </a:moveTo>
                <a:cubicBezTo>
                  <a:pt x="261" y="193"/>
                  <a:pt x="259" y="191"/>
                  <a:pt x="257" y="191"/>
                </a:cubicBezTo>
                <a:cubicBezTo>
                  <a:pt x="254" y="191"/>
                  <a:pt x="252" y="193"/>
                  <a:pt x="252" y="196"/>
                </a:cubicBezTo>
                <a:cubicBezTo>
                  <a:pt x="252" y="198"/>
                  <a:pt x="254" y="200"/>
                  <a:pt x="257" y="200"/>
                </a:cubicBezTo>
                <a:cubicBezTo>
                  <a:pt x="259" y="200"/>
                  <a:pt x="261" y="198"/>
                  <a:pt x="261" y="196"/>
                </a:cubicBezTo>
                <a:close/>
                <a:moveTo>
                  <a:pt x="263" y="123"/>
                </a:moveTo>
                <a:cubicBezTo>
                  <a:pt x="261" y="123"/>
                  <a:pt x="259" y="125"/>
                  <a:pt x="259" y="127"/>
                </a:cubicBezTo>
                <a:cubicBezTo>
                  <a:pt x="259" y="130"/>
                  <a:pt x="261" y="132"/>
                  <a:pt x="263" y="132"/>
                </a:cubicBezTo>
                <a:cubicBezTo>
                  <a:pt x="266" y="132"/>
                  <a:pt x="268" y="130"/>
                  <a:pt x="268" y="127"/>
                </a:cubicBezTo>
                <a:cubicBezTo>
                  <a:pt x="268" y="125"/>
                  <a:pt x="266" y="123"/>
                  <a:pt x="263" y="123"/>
                </a:cubicBezTo>
                <a:close/>
                <a:moveTo>
                  <a:pt x="277" y="241"/>
                </a:moveTo>
                <a:cubicBezTo>
                  <a:pt x="280" y="241"/>
                  <a:pt x="282" y="239"/>
                  <a:pt x="282" y="237"/>
                </a:cubicBezTo>
                <a:cubicBezTo>
                  <a:pt x="282" y="234"/>
                  <a:pt x="280" y="232"/>
                  <a:pt x="277" y="232"/>
                </a:cubicBezTo>
                <a:cubicBezTo>
                  <a:pt x="275" y="232"/>
                  <a:pt x="273" y="234"/>
                  <a:pt x="273" y="237"/>
                </a:cubicBezTo>
                <a:cubicBezTo>
                  <a:pt x="273" y="239"/>
                  <a:pt x="275" y="241"/>
                  <a:pt x="277" y="241"/>
                </a:cubicBezTo>
                <a:close/>
                <a:moveTo>
                  <a:pt x="270" y="227"/>
                </a:moveTo>
                <a:cubicBezTo>
                  <a:pt x="273" y="227"/>
                  <a:pt x="275" y="225"/>
                  <a:pt x="275" y="223"/>
                </a:cubicBezTo>
                <a:cubicBezTo>
                  <a:pt x="275" y="220"/>
                  <a:pt x="273" y="218"/>
                  <a:pt x="270" y="218"/>
                </a:cubicBezTo>
                <a:cubicBezTo>
                  <a:pt x="268" y="218"/>
                  <a:pt x="266" y="220"/>
                  <a:pt x="266" y="223"/>
                </a:cubicBezTo>
                <a:cubicBezTo>
                  <a:pt x="266" y="225"/>
                  <a:pt x="268" y="227"/>
                  <a:pt x="270" y="227"/>
                </a:cubicBezTo>
                <a:close/>
                <a:moveTo>
                  <a:pt x="302" y="196"/>
                </a:moveTo>
                <a:cubicBezTo>
                  <a:pt x="302" y="193"/>
                  <a:pt x="300" y="191"/>
                  <a:pt x="297" y="191"/>
                </a:cubicBezTo>
                <a:cubicBezTo>
                  <a:pt x="295" y="191"/>
                  <a:pt x="293" y="193"/>
                  <a:pt x="293" y="196"/>
                </a:cubicBezTo>
                <a:cubicBezTo>
                  <a:pt x="293" y="198"/>
                  <a:pt x="295" y="200"/>
                  <a:pt x="297" y="200"/>
                </a:cubicBezTo>
                <a:cubicBezTo>
                  <a:pt x="300" y="200"/>
                  <a:pt x="302" y="198"/>
                  <a:pt x="302" y="196"/>
                </a:cubicBezTo>
                <a:close/>
                <a:moveTo>
                  <a:pt x="263" y="214"/>
                </a:moveTo>
                <a:cubicBezTo>
                  <a:pt x="266" y="214"/>
                  <a:pt x="268" y="212"/>
                  <a:pt x="268" y="209"/>
                </a:cubicBezTo>
                <a:cubicBezTo>
                  <a:pt x="268" y="207"/>
                  <a:pt x="266" y="205"/>
                  <a:pt x="263" y="205"/>
                </a:cubicBezTo>
                <a:cubicBezTo>
                  <a:pt x="261" y="205"/>
                  <a:pt x="259" y="207"/>
                  <a:pt x="259" y="209"/>
                </a:cubicBezTo>
                <a:cubicBezTo>
                  <a:pt x="259" y="212"/>
                  <a:pt x="261" y="214"/>
                  <a:pt x="263" y="214"/>
                </a:cubicBezTo>
                <a:close/>
                <a:moveTo>
                  <a:pt x="284" y="255"/>
                </a:moveTo>
                <a:cubicBezTo>
                  <a:pt x="286" y="255"/>
                  <a:pt x="288" y="253"/>
                  <a:pt x="288" y="250"/>
                </a:cubicBezTo>
                <a:cubicBezTo>
                  <a:pt x="288" y="248"/>
                  <a:pt x="286" y="246"/>
                  <a:pt x="284" y="246"/>
                </a:cubicBezTo>
                <a:cubicBezTo>
                  <a:pt x="281" y="246"/>
                  <a:pt x="279" y="248"/>
                  <a:pt x="279" y="250"/>
                </a:cubicBezTo>
                <a:cubicBezTo>
                  <a:pt x="279" y="253"/>
                  <a:pt x="281" y="255"/>
                  <a:pt x="284" y="255"/>
                </a:cubicBezTo>
                <a:close/>
                <a:moveTo>
                  <a:pt x="295" y="209"/>
                </a:moveTo>
                <a:cubicBezTo>
                  <a:pt x="295" y="207"/>
                  <a:pt x="293" y="205"/>
                  <a:pt x="291" y="205"/>
                </a:cubicBezTo>
                <a:cubicBezTo>
                  <a:pt x="288" y="205"/>
                  <a:pt x="286" y="207"/>
                  <a:pt x="286" y="209"/>
                </a:cubicBezTo>
                <a:cubicBezTo>
                  <a:pt x="286" y="212"/>
                  <a:pt x="288" y="214"/>
                  <a:pt x="291" y="214"/>
                </a:cubicBezTo>
                <a:cubicBezTo>
                  <a:pt x="293" y="214"/>
                  <a:pt x="295" y="212"/>
                  <a:pt x="295" y="209"/>
                </a:cubicBezTo>
                <a:close/>
              </a:path>
            </a:pathLst>
          </a:custGeom>
          <a:solidFill>
            <a:srgbClr val="005AA1"/>
          </a:solidFill>
          <a:ln>
            <a:noFill/>
          </a:ln>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sp>
        <p:nvSpPr>
          <p:cNvPr id="6" name="Windows 10"/>
          <p:cNvSpPr>
            <a:spLocks noChangeAspect="1" noEditPoints="1"/>
          </p:cNvSpPr>
          <p:nvPr/>
        </p:nvSpPr>
        <p:spPr bwMode="auto">
          <a:xfrm>
            <a:off x="2599054" y="2847260"/>
            <a:ext cx="7228844" cy="1334505"/>
          </a:xfrm>
          <a:custGeom>
            <a:avLst/>
            <a:gdLst>
              <a:gd name="T0" fmla="*/ 89 w 1096"/>
              <a:gd name="T1" fmla="*/ 99 h 200"/>
              <a:gd name="T2" fmla="*/ 0 w 1096"/>
              <a:gd name="T3" fmla="*/ 28 h 200"/>
              <a:gd name="T4" fmla="*/ 89 w 1096"/>
              <a:gd name="T5" fmla="*/ 184 h 200"/>
              <a:gd name="T6" fmla="*/ 86 w 1096"/>
              <a:gd name="T7" fmla="*/ 102 h 200"/>
              <a:gd name="T8" fmla="*/ 86 w 1096"/>
              <a:gd name="T9" fmla="*/ 102 h 200"/>
              <a:gd name="T10" fmla="*/ 978 w 1096"/>
              <a:gd name="T11" fmla="*/ 48 h 200"/>
              <a:gd name="T12" fmla="*/ 966 w 1096"/>
              <a:gd name="T13" fmla="*/ 67 h 200"/>
              <a:gd name="T14" fmla="*/ 986 w 1096"/>
              <a:gd name="T15" fmla="*/ 159 h 200"/>
              <a:gd name="T16" fmla="*/ 1041 w 1096"/>
              <a:gd name="T17" fmla="*/ 42 h 200"/>
              <a:gd name="T18" fmla="*/ 1020 w 1096"/>
              <a:gd name="T19" fmla="*/ 127 h 200"/>
              <a:gd name="T20" fmla="*/ 1072 w 1096"/>
              <a:gd name="T21" fmla="*/ 157 h 200"/>
              <a:gd name="T22" fmla="*/ 1058 w 1096"/>
              <a:gd name="T23" fmla="*/ 38 h 200"/>
              <a:gd name="T24" fmla="*/ 1082 w 1096"/>
              <a:gd name="T25" fmla="*/ 100 h 200"/>
              <a:gd name="T26" fmla="*/ 364 w 1096"/>
              <a:gd name="T27" fmla="*/ 159 h 200"/>
              <a:gd name="T28" fmla="*/ 335 w 1096"/>
              <a:gd name="T29" fmla="*/ 72 h 200"/>
              <a:gd name="T30" fmla="*/ 274 w 1096"/>
              <a:gd name="T31" fmla="*/ 40 h 200"/>
              <a:gd name="T32" fmla="*/ 305 w 1096"/>
              <a:gd name="T33" fmla="*/ 131 h 200"/>
              <a:gd name="T34" fmla="*/ 372 w 1096"/>
              <a:gd name="T35" fmla="*/ 143 h 200"/>
              <a:gd name="T36" fmla="*/ 414 w 1096"/>
              <a:gd name="T37" fmla="*/ 40 h 200"/>
              <a:gd name="T38" fmla="*/ 426 w 1096"/>
              <a:gd name="T39" fmla="*/ 52 h 200"/>
              <a:gd name="T40" fmla="*/ 439 w 1096"/>
              <a:gd name="T41" fmla="*/ 40 h 200"/>
              <a:gd name="T42" fmla="*/ 426 w 1096"/>
              <a:gd name="T43" fmla="*/ 74 h 200"/>
              <a:gd name="T44" fmla="*/ 517 w 1096"/>
              <a:gd name="T45" fmla="*/ 159 h 200"/>
              <a:gd name="T46" fmla="*/ 473 w 1096"/>
              <a:gd name="T47" fmla="*/ 111 h 200"/>
              <a:gd name="T48" fmla="*/ 473 w 1096"/>
              <a:gd name="T49" fmla="*/ 74 h 200"/>
              <a:gd name="T50" fmla="*/ 523 w 1096"/>
              <a:gd name="T51" fmla="*/ 81 h 200"/>
              <a:gd name="T52" fmla="*/ 611 w 1096"/>
              <a:gd name="T53" fmla="*/ 159 h 200"/>
              <a:gd name="T54" fmla="*/ 556 w 1096"/>
              <a:gd name="T55" fmla="*/ 150 h 200"/>
              <a:gd name="T56" fmla="*/ 610 w 1096"/>
              <a:gd name="T57" fmla="*/ 86 h 200"/>
              <a:gd name="T58" fmla="*/ 624 w 1096"/>
              <a:gd name="T59" fmla="*/ 159 h 200"/>
              <a:gd name="T60" fmla="*/ 587 w 1096"/>
              <a:gd name="T61" fmla="*/ 84 h 200"/>
              <a:gd name="T62" fmla="*/ 585 w 1096"/>
              <a:gd name="T63" fmla="*/ 150 h 200"/>
              <a:gd name="T64" fmla="*/ 714 w 1096"/>
              <a:gd name="T65" fmla="*/ 149 h 200"/>
              <a:gd name="T66" fmla="*/ 653 w 1096"/>
              <a:gd name="T67" fmla="*/ 84 h 200"/>
              <a:gd name="T68" fmla="*/ 712 w 1096"/>
              <a:gd name="T69" fmla="*/ 117 h 200"/>
              <a:gd name="T70" fmla="*/ 656 w 1096"/>
              <a:gd name="T71" fmla="*/ 117 h 200"/>
              <a:gd name="T72" fmla="*/ 712 w 1096"/>
              <a:gd name="T73" fmla="*/ 117 h 200"/>
              <a:gd name="T74" fmla="*/ 793 w 1096"/>
              <a:gd name="T75" fmla="*/ 98 h 200"/>
              <a:gd name="T76" fmla="*/ 771 w 1096"/>
              <a:gd name="T77" fmla="*/ 159 h 200"/>
              <a:gd name="T78" fmla="*/ 763 w 1096"/>
              <a:gd name="T79" fmla="*/ 138 h 200"/>
              <a:gd name="T80" fmla="*/ 786 w 1096"/>
              <a:gd name="T81" fmla="*/ 74 h 200"/>
              <a:gd name="T82" fmla="*/ 818 w 1096"/>
              <a:gd name="T83" fmla="*/ 146 h 200"/>
              <a:gd name="T84" fmla="*/ 909 w 1096"/>
              <a:gd name="T85" fmla="*/ 136 h 200"/>
              <a:gd name="T86" fmla="*/ 857 w 1096"/>
              <a:gd name="T87" fmla="*/ 142 h 200"/>
              <a:gd name="T88" fmla="*/ 878 w 1096"/>
              <a:gd name="T89" fmla="*/ 122 h 200"/>
              <a:gd name="T90" fmla="*/ 887 w 1096"/>
              <a:gd name="T91" fmla="*/ 72 h 200"/>
              <a:gd name="T92" fmla="*/ 875 w 1096"/>
              <a:gd name="T93" fmla="*/ 87 h 200"/>
              <a:gd name="T94" fmla="*/ 904 w 1096"/>
              <a:gd name="T95" fmla="*/ 12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6" h="200">
                <a:moveTo>
                  <a:pt x="89" y="16"/>
                </a:moveTo>
                <a:cubicBezTo>
                  <a:pt x="200" y="0"/>
                  <a:pt x="200" y="0"/>
                  <a:pt x="200" y="0"/>
                </a:cubicBezTo>
                <a:cubicBezTo>
                  <a:pt x="200" y="99"/>
                  <a:pt x="200" y="99"/>
                  <a:pt x="200" y="99"/>
                </a:cubicBezTo>
                <a:cubicBezTo>
                  <a:pt x="89" y="99"/>
                  <a:pt x="89" y="99"/>
                  <a:pt x="89" y="99"/>
                </a:cubicBezTo>
                <a:lnTo>
                  <a:pt x="89" y="16"/>
                </a:lnTo>
                <a:close/>
                <a:moveTo>
                  <a:pt x="86" y="99"/>
                </a:moveTo>
                <a:cubicBezTo>
                  <a:pt x="86" y="16"/>
                  <a:pt x="86" y="16"/>
                  <a:pt x="86" y="16"/>
                </a:cubicBezTo>
                <a:cubicBezTo>
                  <a:pt x="0" y="28"/>
                  <a:pt x="0" y="28"/>
                  <a:pt x="0" y="28"/>
                </a:cubicBezTo>
                <a:cubicBezTo>
                  <a:pt x="0" y="99"/>
                  <a:pt x="0" y="99"/>
                  <a:pt x="0" y="99"/>
                </a:cubicBezTo>
                <a:lnTo>
                  <a:pt x="86" y="99"/>
                </a:lnTo>
                <a:close/>
                <a:moveTo>
                  <a:pt x="89" y="102"/>
                </a:moveTo>
                <a:cubicBezTo>
                  <a:pt x="89" y="184"/>
                  <a:pt x="89" y="184"/>
                  <a:pt x="89" y="184"/>
                </a:cubicBezTo>
                <a:cubicBezTo>
                  <a:pt x="200" y="200"/>
                  <a:pt x="200" y="200"/>
                  <a:pt x="200" y="200"/>
                </a:cubicBezTo>
                <a:cubicBezTo>
                  <a:pt x="200" y="102"/>
                  <a:pt x="200" y="102"/>
                  <a:pt x="200" y="102"/>
                </a:cubicBezTo>
                <a:lnTo>
                  <a:pt x="89" y="102"/>
                </a:lnTo>
                <a:close/>
                <a:moveTo>
                  <a:pt x="86" y="102"/>
                </a:moveTo>
                <a:cubicBezTo>
                  <a:pt x="0" y="102"/>
                  <a:pt x="0" y="102"/>
                  <a:pt x="0" y="102"/>
                </a:cubicBezTo>
                <a:cubicBezTo>
                  <a:pt x="0" y="172"/>
                  <a:pt x="0" y="172"/>
                  <a:pt x="0" y="172"/>
                </a:cubicBezTo>
                <a:cubicBezTo>
                  <a:pt x="86" y="184"/>
                  <a:pt x="86" y="184"/>
                  <a:pt x="86" y="184"/>
                </a:cubicBezTo>
                <a:lnTo>
                  <a:pt x="86" y="102"/>
                </a:lnTo>
                <a:close/>
                <a:moveTo>
                  <a:pt x="999" y="37"/>
                </a:moveTo>
                <a:cubicBezTo>
                  <a:pt x="994" y="37"/>
                  <a:pt x="994" y="37"/>
                  <a:pt x="994" y="37"/>
                </a:cubicBezTo>
                <a:cubicBezTo>
                  <a:pt x="992" y="39"/>
                  <a:pt x="990" y="41"/>
                  <a:pt x="987" y="43"/>
                </a:cubicBezTo>
                <a:cubicBezTo>
                  <a:pt x="984" y="45"/>
                  <a:pt x="981" y="46"/>
                  <a:pt x="978" y="48"/>
                </a:cubicBezTo>
                <a:cubicBezTo>
                  <a:pt x="974" y="50"/>
                  <a:pt x="971" y="51"/>
                  <a:pt x="968" y="53"/>
                </a:cubicBezTo>
                <a:cubicBezTo>
                  <a:pt x="964" y="54"/>
                  <a:pt x="961" y="55"/>
                  <a:pt x="958" y="56"/>
                </a:cubicBezTo>
                <a:cubicBezTo>
                  <a:pt x="958" y="70"/>
                  <a:pt x="958" y="70"/>
                  <a:pt x="958" y="70"/>
                </a:cubicBezTo>
                <a:cubicBezTo>
                  <a:pt x="961" y="69"/>
                  <a:pt x="964" y="68"/>
                  <a:pt x="966" y="67"/>
                </a:cubicBezTo>
                <a:cubicBezTo>
                  <a:pt x="969" y="66"/>
                  <a:pt x="972" y="65"/>
                  <a:pt x="974" y="64"/>
                </a:cubicBezTo>
                <a:cubicBezTo>
                  <a:pt x="977" y="62"/>
                  <a:pt x="979" y="61"/>
                  <a:pt x="981" y="60"/>
                </a:cubicBezTo>
                <a:cubicBezTo>
                  <a:pt x="983" y="58"/>
                  <a:pt x="985" y="57"/>
                  <a:pt x="986" y="56"/>
                </a:cubicBezTo>
                <a:cubicBezTo>
                  <a:pt x="986" y="159"/>
                  <a:pt x="986" y="159"/>
                  <a:pt x="986" y="159"/>
                </a:cubicBezTo>
                <a:cubicBezTo>
                  <a:pt x="999" y="159"/>
                  <a:pt x="999" y="159"/>
                  <a:pt x="999" y="159"/>
                </a:cubicBezTo>
                <a:lnTo>
                  <a:pt x="999" y="37"/>
                </a:lnTo>
                <a:close/>
                <a:moveTo>
                  <a:pt x="1058" y="38"/>
                </a:moveTo>
                <a:cubicBezTo>
                  <a:pt x="1052" y="38"/>
                  <a:pt x="1046" y="39"/>
                  <a:pt x="1041" y="42"/>
                </a:cubicBezTo>
                <a:cubicBezTo>
                  <a:pt x="1036" y="45"/>
                  <a:pt x="1032" y="49"/>
                  <a:pt x="1028" y="54"/>
                </a:cubicBezTo>
                <a:cubicBezTo>
                  <a:pt x="1025" y="59"/>
                  <a:pt x="1022" y="66"/>
                  <a:pt x="1021" y="74"/>
                </a:cubicBezTo>
                <a:cubicBezTo>
                  <a:pt x="1019" y="82"/>
                  <a:pt x="1018" y="91"/>
                  <a:pt x="1018" y="102"/>
                </a:cubicBezTo>
                <a:cubicBezTo>
                  <a:pt x="1018" y="111"/>
                  <a:pt x="1019" y="120"/>
                  <a:pt x="1020" y="127"/>
                </a:cubicBezTo>
                <a:cubicBezTo>
                  <a:pt x="1022" y="134"/>
                  <a:pt x="1024" y="140"/>
                  <a:pt x="1028" y="146"/>
                </a:cubicBezTo>
                <a:cubicBezTo>
                  <a:pt x="1031" y="151"/>
                  <a:pt x="1035" y="154"/>
                  <a:pt x="1040" y="157"/>
                </a:cubicBezTo>
                <a:cubicBezTo>
                  <a:pt x="1044" y="160"/>
                  <a:pt x="1050" y="161"/>
                  <a:pt x="1056" y="161"/>
                </a:cubicBezTo>
                <a:cubicBezTo>
                  <a:pt x="1062" y="161"/>
                  <a:pt x="1068" y="160"/>
                  <a:pt x="1072" y="157"/>
                </a:cubicBezTo>
                <a:cubicBezTo>
                  <a:pt x="1077" y="154"/>
                  <a:pt x="1082" y="150"/>
                  <a:pt x="1085" y="145"/>
                </a:cubicBezTo>
                <a:cubicBezTo>
                  <a:pt x="1088" y="140"/>
                  <a:pt x="1091" y="133"/>
                  <a:pt x="1093" y="125"/>
                </a:cubicBezTo>
                <a:cubicBezTo>
                  <a:pt x="1095" y="118"/>
                  <a:pt x="1096" y="109"/>
                  <a:pt x="1096" y="99"/>
                </a:cubicBezTo>
                <a:cubicBezTo>
                  <a:pt x="1096" y="58"/>
                  <a:pt x="1083" y="38"/>
                  <a:pt x="1058" y="38"/>
                </a:cubicBezTo>
                <a:close/>
                <a:moveTo>
                  <a:pt x="1057" y="149"/>
                </a:moveTo>
                <a:cubicBezTo>
                  <a:pt x="1040" y="149"/>
                  <a:pt x="1032" y="133"/>
                  <a:pt x="1032" y="101"/>
                </a:cubicBezTo>
                <a:cubicBezTo>
                  <a:pt x="1032" y="67"/>
                  <a:pt x="1040" y="49"/>
                  <a:pt x="1057" y="49"/>
                </a:cubicBezTo>
                <a:cubicBezTo>
                  <a:pt x="1074" y="49"/>
                  <a:pt x="1082" y="66"/>
                  <a:pt x="1082" y="100"/>
                </a:cubicBezTo>
                <a:cubicBezTo>
                  <a:pt x="1082" y="133"/>
                  <a:pt x="1073" y="149"/>
                  <a:pt x="1057" y="149"/>
                </a:cubicBezTo>
                <a:close/>
                <a:moveTo>
                  <a:pt x="414" y="40"/>
                </a:moveTo>
                <a:cubicBezTo>
                  <a:pt x="380" y="159"/>
                  <a:pt x="380" y="159"/>
                  <a:pt x="380" y="159"/>
                </a:cubicBezTo>
                <a:cubicBezTo>
                  <a:pt x="364" y="159"/>
                  <a:pt x="364" y="159"/>
                  <a:pt x="364" y="159"/>
                </a:cubicBezTo>
                <a:cubicBezTo>
                  <a:pt x="339" y="72"/>
                  <a:pt x="339" y="72"/>
                  <a:pt x="339" y="72"/>
                </a:cubicBezTo>
                <a:cubicBezTo>
                  <a:pt x="338" y="69"/>
                  <a:pt x="338" y="65"/>
                  <a:pt x="337" y="60"/>
                </a:cubicBezTo>
                <a:cubicBezTo>
                  <a:pt x="337" y="60"/>
                  <a:pt x="337" y="60"/>
                  <a:pt x="337" y="60"/>
                </a:cubicBezTo>
                <a:cubicBezTo>
                  <a:pt x="337" y="64"/>
                  <a:pt x="336" y="68"/>
                  <a:pt x="335" y="72"/>
                </a:cubicBezTo>
                <a:cubicBezTo>
                  <a:pt x="310" y="159"/>
                  <a:pt x="310" y="159"/>
                  <a:pt x="310" y="159"/>
                </a:cubicBezTo>
                <a:cubicBezTo>
                  <a:pt x="294" y="159"/>
                  <a:pt x="294" y="159"/>
                  <a:pt x="294" y="159"/>
                </a:cubicBezTo>
                <a:cubicBezTo>
                  <a:pt x="259" y="40"/>
                  <a:pt x="259" y="40"/>
                  <a:pt x="259" y="40"/>
                </a:cubicBezTo>
                <a:cubicBezTo>
                  <a:pt x="274" y="40"/>
                  <a:pt x="274" y="40"/>
                  <a:pt x="274" y="40"/>
                </a:cubicBezTo>
                <a:cubicBezTo>
                  <a:pt x="300" y="131"/>
                  <a:pt x="300" y="131"/>
                  <a:pt x="300" y="131"/>
                </a:cubicBezTo>
                <a:cubicBezTo>
                  <a:pt x="301" y="135"/>
                  <a:pt x="302" y="139"/>
                  <a:pt x="302" y="143"/>
                </a:cubicBezTo>
                <a:cubicBezTo>
                  <a:pt x="302" y="143"/>
                  <a:pt x="302" y="143"/>
                  <a:pt x="302" y="143"/>
                </a:cubicBezTo>
                <a:cubicBezTo>
                  <a:pt x="302" y="140"/>
                  <a:pt x="303" y="136"/>
                  <a:pt x="305" y="131"/>
                </a:cubicBezTo>
                <a:cubicBezTo>
                  <a:pt x="331" y="40"/>
                  <a:pt x="331" y="40"/>
                  <a:pt x="331" y="40"/>
                </a:cubicBezTo>
                <a:cubicBezTo>
                  <a:pt x="345" y="40"/>
                  <a:pt x="345" y="40"/>
                  <a:pt x="345" y="40"/>
                </a:cubicBezTo>
                <a:cubicBezTo>
                  <a:pt x="370" y="132"/>
                  <a:pt x="370" y="132"/>
                  <a:pt x="370" y="132"/>
                </a:cubicBezTo>
                <a:cubicBezTo>
                  <a:pt x="371" y="136"/>
                  <a:pt x="371" y="139"/>
                  <a:pt x="372" y="143"/>
                </a:cubicBezTo>
                <a:cubicBezTo>
                  <a:pt x="372" y="143"/>
                  <a:pt x="372" y="143"/>
                  <a:pt x="372" y="143"/>
                </a:cubicBezTo>
                <a:cubicBezTo>
                  <a:pt x="372" y="140"/>
                  <a:pt x="373" y="136"/>
                  <a:pt x="374" y="132"/>
                </a:cubicBezTo>
                <a:cubicBezTo>
                  <a:pt x="399" y="40"/>
                  <a:pt x="399" y="40"/>
                  <a:pt x="399" y="40"/>
                </a:cubicBezTo>
                <a:lnTo>
                  <a:pt x="414" y="40"/>
                </a:lnTo>
                <a:close/>
                <a:moveTo>
                  <a:pt x="442" y="46"/>
                </a:moveTo>
                <a:cubicBezTo>
                  <a:pt x="442" y="49"/>
                  <a:pt x="441" y="51"/>
                  <a:pt x="439" y="52"/>
                </a:cubicBezTo>
                <a:cubicBezTo>
                  <a:pt x="437" y="54"/>
                  <a:pt x="435" y="55"/>
                  <a:pt x="433" y="55"/>
                </a:cubicBezTo>
                <a:cubicBezTo>
                  <a:pt x="430" y="55"/>
                  <a:pt x="428" y="54"/>
                  <a:pt x="426" y="52"/>
                </a:cubicBezTo>
                <a:cubicBezTo>
                  <a:pt x="425" y="51"/>
                  <a:pt x="424" y="49"/>
                  <a:pt x="424" y="46"/>
                </a:cubicBezTo>
                <a:cubicBezTo>
                  <a:pt x="424" y="44"/>
                  <a:pt x="425" y="42"/>
                  <a:pt x="426" y="40"/>
                </a:cubicBezTo>
                <a:cubicBezTo>
                  <a:pt x="428" y="38"/>
                  <a:pt x="430" y="37"/>
                  <a:pt x="433" y="37"/>
                </a:cubicBezTo>
                <a:cubicBezTo>
                  <a:pt x="435" y="37"/>
                  <a:pt x="437" y="38"/>
                  <a:pt x="439" y="40"/>
                </a:cubicBezTo>
                <a:cubicBezTo>
                  <a:pt x="441" y="41"/>
                  <a:pt x="442" y="44"/>
                  <a:pt x="442" y="46"/>
                </a:cubicBezTo>
                <a:close/>
                <a:moveTo>
                  <a:pt x="439" y="159"/>
                </a:moveTo>
                <a:cubicBezTo>
                  <a:pt x="426" y="159"/>
                  <a:pt x="426" y="159"/>
                  <a:pt x="426" y="159"/>
                </a:cubicBezTo>
                <a:cubicBezTo>
                  <a:pt x="426" y="74"/>
                  <a:pt x="426" y="74"/>
                  <a:pt x="426" y="74"/>
                </a:cubicBezTo>
                <a:cubicBezTo>
                  <a:pt x="439" y="74"/>
                  <a:pt x="439" y="74"/>
                  <a:pt x="439" y="74"/>
                </a:cubicBezTo>
                <a:lnTo>
                  <a:pt x="439" y="159"/>
                </a:lnTo>
                <a:close/>
                <a:moveTo>
                  <a:pt x="530" y="159"/>
                </a:moveTo>
                <a:cubicBezTo>
                  <a:pt x="517" y="159"/>
                  <a:pt x="517" y="159"/>
                  <a:pt x="517" y="159"/>
                </a:cubicBezTo>
                <a:cubicBezTo>
                  <a:pt x="517" y="111"/>
                  <a:pt x="517" y="111"/>
                  <a:pt x="517" y="111"/>
                </a:cubicBezTo>
                <a:cubicBezTo>
                  <a:pt x="517" y="93"/>
                  <a:pt x="510" y="84"/>
                  <a:pt x="497" y="84"/>
                </a:cubicBezTo>
                <a:cubicBezTo>
                  <a:pt x="490" y="84"/>
                  <a:pt x="485" y="86"/>
                  <a:pt x="480" y="91"/>
                </a:cubicBezTo>
                <a:cubicBezTo>
                  <a:pt x="476" y="96"/>
                  <a:pt x="473" y="103"/>
                  <a:pt x="473" y="111"/>
                </a:cubicBezTo>
                <a:cubicBezTo>
                  <a:pt x="473" y="159"/>
                  <a:pt x="473" y="159"/>
                  <a:pt x="473" y="159"/>
                </a:cubicBezTo>
                <a:cubicBezTo>
                  <a:pt x="460" y="159"/>
                  <a:pt x="460" y="159"/>
                  <a:pt x="460" y="159"/>
                </a:cubicBezTo>
                <a:cubicBezTo>
                  <a:pt x="460" y="74"/>
                  <a:pt x="460" y="74"/>
                  <a:pt x="460" y="74"/>
                </a:cubicBezTo>
                <a:cubicBezTo>
                  <a:pt x="473" y="74"/>
                  <a:pt x="473" y="74"/>
                  <a:pt x="473" y="74"/>
                </a:cubicBezTo>
                <a:cubicBezTo>
                  <a:pt x="473" y="88"/>
                  <a:pt x="473" y="88"/>
                  <a:pt x="473" y="88"/>
                </a:cubicBezTo>
                <a:cubicBezTo>
                  <a:pt x="474" y="88"/>
                  <a:pt x="474" y="88"/>
                  <a:pt x="474" y="88"/>
                </a:cubicBezTo>
                <a:cubicBezTo>
                  <a:pt x="480" y="77"/>
                  <a:pt x="489" y="72"/>
                  <a:pt x="502" y="72"/>
                </a:cubicBezTo>
                <a:cubicBezTo>
                  <a:pt x="511" y="72"/>
                  <a:pt x="518" y="75"/>
                  <a:pt x="523" y="81"/>
                </a:cubicBezTo>
                <a:cubicBezTo>
                  <a:pt x="528" y="87"/>
                  <a:pt x="530" y="96"/>
                  <a:pt x="530" y="107"/>
                </a:cubicBezTo>
                <a:lnTo>
                  <a:pt x="530" y="159"/>
                </a:lnTo>
                <a:close/>
                <a:moveTo>
                  <a:pt x="624" y="159"/>
                </a:moveTo>
                <a:cubicBezTo>
                  <a:pt x="611" y="159"/>
                  <a:pt x="611" y="159"/>
                  <a:pt x="611" y="159"/>
                </a:cubicBezTo>
                <a:cubicBezTo>
                  <a:pt x="611" y="145"/>
                  <a:pt x="611" y="145"/>
                  <a:pt x="611" y="145"/>
                </a:cubicBezTo>
                <a:cubicBezTo>
                  <a:pt x="610" y="145"/>
                  <a:pt x="610" y="145"/>
                  <a:pt x="610" y="145"/>
                </a:cubicBezTo>
                <a:cubicBezTo>
                  <a:pt x="604" y="156"/>
                  <a:pt x="594" y="161"/>
                  <a:pt x="581" y="161"/>
                </a:cubicBezTo>
                <a:cubicBezTo>
                  <a:pt x="570" y="161"/>
                  <a:pt x="562" y="157"/>
                  <a:pt x="556" y="150"/>
                </a:cubicBezTo>
                <a:cubicBezTo>
                  <a:pt x="549" y="142"/>
                  <a:pt x="546" y="132"/>
                  <a:pt x="546" y="119"/>
                </a:cubicBezTo>
                <a:cubicBezTo>
                  <a:pt x="546" y="105"/>
                  <a:pt x="549" y="93"/>
                  <a:pt x="557" y="85"/>
                </a:cubicBezTo>
                <a:cubicBezTo>
                  <a:pt x="564" y="76"/>
                  <a:pt x="573" y="72"/>
                  <a:pt x="585" y="72"/>
                </a:cubicBezTo>
                <a:cubicBezTo>
                  <a:pt x="597" y="72"/>
                  <a:pt x="605" y="77"/>
                  <a:pt x="610" y="86"/>
                </a:cubicBezTo>
                <a:cubicBezTo>
                  <a:pt x="611" y="86"/>
                  <a:pt x="611" y="86"/>
                  <a:pt x="611" y="86"/>
                </a:cubicBezTo>
                <a:cubicBezTo>
                  <a:pt x="611" y="33"/>
                  <a:pt x="611" y="33"/>
                  <a:pt x="611" y="33"/>
                </a:cubicBezTo>
                <a:cubicBezTo>
                  <a:pt x="624" y="33"/>
                  <a:pt x="624" y="33"/>
                  <a:pt x="624" y="33"/>
                </a:cubicBezTo>
                <a:lnTo>
                  <a:pt x="624" y="159"/>
                </a:lnTo>
                <a:close/>
                <a:moveTo>
                  <a:pt x="611" y="121"/>
                </a:moveTo>
                <a:cubicBezTo>
                  <a:pt x="611" y="108"/>
                  <a:pt x="611" y="108"/>
                  <a:pt x="611" y="108"/>
                </a:cubicBezTo>
                <a:cubicBezTo>
                  <a:pt x="611" y="101"/>
                  <a:pt x="608" y="95"/>
                  <a:pt x="604" y="91"/>
                </a:cubicBezTo>
                <a:cubicBezTo>
                  <a:pt x="599" y="86"/>
                  <a:pt x="593" y="84"/>
                  <a:pt x="587" y="84"/>
                </a:cubicBezTo>
                <a:cubicBezTo>
                  <a:pt x="578" y="84"/>
                  <a:pt x="572" y="87"/>
                  <a:pt x="567" y="93"/>
                </a:cubicBezTo>
                <a:cubicBezTo>
                  <a:pt x="562" y="99"/>
                  <a:pt x="560" y="107"/>
                  <a:pt x="560" y="118"/>
                </a:cubicBezTo>
                <a:cubicBezTo>
                  <a:pt x="560" y="128"/>
                  <a:pt x="562" y="135"/>
                  <a:pt x="567" y="141"/>
                </a:cubicBezTo>
                <a:cubicBezTo>
                  <a:pt x="571" y="147"/>
                  <a:pt x="577" y="150"/>
                  <a:pt x="585" y="150"/>
                </a:cubicBezTo>
                <a:cubicBezTo>
                  <a:pt x="593" y="150"/>
                  <a:pt x="599" y="147"/>
                  <a:pt x="604" y="142"/>
                </a:cubicBezTo>
                <a:cubicBezTo>
                  <a:pt x="608" y="136"/>
                  <a:pt x="611" y="129"/>
                  <a:pt x="611" y="121"/>
                </a:cubicBezTo>
                <a:close/>
                <a:moveTo>
                  <a:pt x="726" y="116"/>
                </a:moveTo>
                <a:cubicBezTo>
                  <a:pt x="726" y="130"/>
                  <a:pt x="722" y="141"/>
                  <a:pt x="714" y="149"/>
                </a:cubicBezTo>
                <a:cubicBezTo>
                  <a:pt x="707" y="157"/>
                  <a:pt x="696" y="161"/>
                  <a:pt x="683" y="161"/>
                </a:cubicBezTo>
                <a:cubicBezTo>
                  <a:pt x="671" y="161"/>
                  <a:pt x="661" y="157"/>
                  <a:pt x="653" y="149"/>
                </a:cubicBezTo>
                <a:cubicBezTo>
                  <a:pt x="646" y="141"/>
                  <a:pt x="642" y="131"/>
                  <a:pt x="642" y="118"/>
                </a:cubicBezTo>
                <a:cubicBezTo>
                  <a:pt x="642" y="104"/>
                  <a:pt x="646" y="92"/>
                  <a:pt x="653" y="84"/>
                </a:cubicBezTo>
                <a:cubicBezTo>
                  <a:pt x="661" y="76"/>
                  <a:pt x="672" y="72"/>
                  <a:pt x="685" y="72"/>
                </a:cubicBezTo>
                <a:cubicBezTo>
                  <a:pt x="698" y="72"/>
                  <a:pt x="708" y="76"/>
                  <a:pt x="715" y="84"/>
                </a:cubicBezTo>
                <a:cubicBezTo>
                  <a:pt x="722" y="92"/>
                  <a:pt x="726" y="103"/>
                  <a:pt x="726" y="116"/>
                </a:cubicBezTo>
                <a:close/>
                <a:moveTo>
                  <a:pt x="712" y="117"/>
                </a:moveTo>
                <a:cubicBezTo>
                  <a:pt x="712" y="106"/>
                  <a:pt x="709" y="98"/>
                  <a:pt x="705" y="92"/>
                </a:cubicBezTo>
                <a:cubicBezTo>
                  <a:pt x="700" y="87"/>
                  <a:pt x="693" y="84"/>
                  <a:pt x="684" y="84"/>
                </a:cubicBezTo>
                <a:cubicBezTo>
                  <a:pt x="676" y="84"/>
                  <a:pt x="669" y="87"/>
                  <a:pt x="664" y="92"/>
                </a:cubicBezTo>
                <a:cubicBezTo>
                  <a:pt x="658" y="98"/>
                  <a:pt x="656" y="107"/>
                  <a:pt x="656" y="117"/>
                </a:cubicBezTo>
                <a:cubicBezTo>
                  <a:pt x="656" y="127"/>
                  <a:pt x="658" y="135"/>
                  <a:pt x="664" y="141"/>
                </a:cubicBezTo>
                <a:cubicBezTo>
                  <a:pt x="669" y="147"/>
                  <a:pt x="676" y="150"/>
                  <a:pt x="684" y="150"/>
                </a:cubicBezTo>
                <a:cubicBezTo>
                  <a:pt x="693" y="150"/>
                  <a:pt x="700" y="147"/>
                  <a:pt x="705" y="141"/>
                </a:cubicBezTo>
                <a:cubicBezTo>
                  <a:pt x="709" y="136"/>
                  <a:pt x="712" y="127"/>
                  <a:pt x="712" y="117"/>
                </a:cubicBezTo>
                <a:close/>
                <a:moveTo>
                  <a:pt x="850" y="74"/>
                </a:moveTo>
                <a:cubicBezTo>
                  <a:pt x="825" y="159"/>
                  <a:pt x="825" y="159"/>
                  <a:pt x="825" y="159"/>
                </a:cubicBezTo>
                <a:cubicBezTo>
                  <a:pt x="811" y="159"/>
                  <a:pt x="811" y="159"/>
                  <a:pt x="811" y="159"/>
                </a:cubicBezTo>
                <a:cubicBezTo>
                  <a:pt x="793" y="98"/>
                  <a:pt x="793" y="98"/>
                  <a:pt x="793" y="98"/>
                </a:cubicBezTo>
                <a:cubicBezTo>
                  <a:pt x="793" y="96"/>
                  <a:pt x="792" y="94"/>
                  <a:pt x="792" y="90"/>
                </a:cubicBezTo>
                <a:cubicBezTo>
                  <a:pt x="792" y="90"/>
                  <a:pt x="792" y="90"/>
                  <a:pt x="792" y="90"/>
                </a:cubicBezTo>
                <a:cubicBezTo>
                  <a:pt x="791" y="92"/>
                  <a:pt x="791" y="95"/>
                  <a:pt x="790" y="98"/>
                </a:cubicBezTo>
                <a:cubicBezTo>
                  <a:pt x="771" y="159"/>
                  <a:pt x="771" y="159"/>
                  <a:pt x="771" y="159"/>
                </a:cubicBezTo>
                <a:cubicBezTo>
                  <a:pt x="757" y="159"/>
                  <a:pt x="757" y="159"/>
                  <a:pt x="757" y="159"/>
                </a:cubicBezTo>
                <a:cubicBezTo>
                  <a:pt x="731" y="74"/>
                  <a:pt x="731" y="74"/>
                  <a:pt x="731" y="74"/>
                </a:cubicBezTo>
                <a:cubicBezTo>
                  <a:pt x="746" y="74"/>
                  <a:pt x="746" y="74"/>
                  <a:pt x="746" y="74"/>
                </a:cubicBezTo>
                <a:cubicBezTo>
                  <a:pt x="763" y="138"/>
                  <a:pt x="763" y="138"/>
                  <a:pt x="763" y="138"/>
                </a:cubicBezTo>
                <a:cubicBezTo>
                  <a:pt x="764" y="140"/>
                  <a:pt x="764" y="143"/>
                  <a:pt x="764" y="146"/>
                </a:cubicBezTo>
                <a:cubicBezTo>
                  <a:pt x="765" y="146"/>
                  <a:pt x="765" y="146"/>
                  <a:pt x="765" y="146"/>
                </a:cubicBezTo>
                <a:cubicBezTo>
                  <a:pt x="765" y="144"/>
                  <a:pt x="766" y="141"/>
                  <a:pt x="767" y="138"/>
                </a:cubicBezTo>
                <a:cubicBezTo>
                  <a:pt x="786" y="74"/>
                  <a:pt x="786" y="74"/>
                  <a:pt x="786" y="74"/>
                </a:cubicBezTo>
                <a:cubicBezTo>
                  <a:pt x="799" y="74"/>
                  <a:pt x="799" y="74"/>
                  <a:pt x="799" y="74"/>
                </a:cubicBezTo>
                <a:cubicBezTo>
                  <a:pt x="816" y="138"/>
                  <a:pt x="816" y="138"/>
                  <a:pt x="816" y="138"/>
                </a:cubicBezTo>
                <a:cubicBezTo>
                  <a:pt x="817" y="140"/>
                  <a:pt x="817" y="143"/>
                  <a:pt x="818" y="146"/>
                </a:cubicBezTo>
                <a:cubicBezTo>
                  <a:pt x="818" y="146"/>
                  <a:pt x="818" y="146"/>
                  <a:pt x="818" y="146"/>
                </a:cubicBezTo>
                <a:cubicBezTo>
                  <a:pt x="818" y="143"/>
                  <a:pt x="819" y="141"/>
                  <a:pt x="820" y="138"/>
                </a:cubicBezTo>
                <a:cubicBezTo>
                  <a:pt x="837" y="74"/>
                  <a:pt x="837" y="74"/>
                  <a:pt x="837" y="74"/>
                </a:cubicBezTo>
                <a:lnTo>
                  <a:pt x="850" y="74"/>
                </a:lnTo>
                <a:close/>
                <a:moveTo>
                  <a:pt x="909" y="136"/>
                </a:moveTo>
                <a:cubicBezTo>
                  <a:pt x="909" y="144"/>
                  <a:pt x="906" y="150"/>
                  <a:pt x="901" y="154"/>
                </a:cubicBezTo>
                <a:cubicBezTo>
                  <a:pt x="895" y="159"/>
                  <a:pt x="887" y="161"/>
                  <a:pt x="878" y="161"/>
                </a:cubicBezTo>
                <a:cubicBezTo>
                  <a:pt x="870" y="161"/>
                  <a:pt x="863" y="160"/>
                  <a:pt x="857" y="156"/>
                </a:cubicBezTo>
                <a:cubicBezTo>
                  <a:pt x="857" y="142"/>
                  <a:pt x="857" y="142"/>
                  <a:pt x="857" y="142"/>
                </a:cubicBezTo>
                <a:cubicBezTo>
                  <a:pt x="864" y="147"/>
                  <a:pt x="871" y="150"/>
                  <a:pt x="879" y="150"/>
                </a:cubicBezTo>
                <a:cubicBezTo>
                  <a:pt x="890" y="150"/>
                  <a:pt x="895" y="146"/>
                  <a:pt x="895" y="138"/>
                </a:cubicBezTo>
                <a:cubicBezTo>
                  <a:pt x="895" y="135"/>
                  <a:pt x="894" y="132"/>
                  <a:pt x="892" y="130"/>
                </a:cubicBezTo>
                <a:cubicBezTo>
                  <a:pt x="890" y="128"/>
                  <a:pt x="885" y="125"/>
                  <a:pt x="878" y="122"/>
                </a:cubicBezTo>
                <a:cubicBezTo>
                  <a:pt x="870" y="119"/>
                  <a:pt x="865" y="115"/>
                  <a:pt x="862" y="111"/>
                </a:cubicBezTo>
                <a:cubicBezTo>
                  <a:pt x="859" y="108"/>
                  <a:pt x="857" y="103"/>
                  <a:pt x="857" y="97"/>
                </a:cubicBezTo>
                <a:cubicBezTo>
                  <a:pt x="857" y="90"/>
                  <a:pt x="860" y="84"/>
                  <a:pt x="866" y="79"/>
                </a:cubicBezTo>
                <a:cubicBezTo>
                  <a:pt x="871" y="74"/>
                  <a:pt x="878" y="72"/>
                  <a:pt x="887" y="72"/>
                </a:cubicBezTo>
                <a:cubicBezTo>
                  <a:pt x="894" y="72"/>
                  <a:pt x="900" y="73"/>
                  <a:pt x="905" y="76"/>
                </a:cubicBezTo>
                <a:cubicBezTo>
                  <a:pt x="905" y="90"/>
                  <a:pt x="905" y="90"/>
                  <a:pt x="905" y="90"/>
                </a:cubicBezTo>
                <a:cubicBezTo>
                  <a:pt x="900" y="86"/>
                  <a:pt x="893" y="84"/>
                  <a:pt x="886" y="84"/>
                </a:cubicBezTo>
                <a:cubicBezTo>
                  <a:pt x="881" y="84"/>
                  <a:pt x="878" y="85"/>
                  <a:pt x="875" y="87"/>
                </a:cubicBezTo>
                <a:cubicBezTo>
                  <a:pt x="872" y="89"/>
                  <a:pt x="871" y="92"/>
                  <a:pt x="871" y="96"/>
                </a:cubicBezTo>
                <a:cubicBezTo>
                  <a:pt x="871" y="99"/>
                  <a:pt x="872" y="102"/>
                  <a:pt x="874" y="104"/>
                </a:cubicBezTo>
                <a:cubicBezTo>
                  <a:pt x="876" y="106"/>
                  <a:pt x="881" y="109"/>
                  <a:pt x="887" y="111"/>
                </a:cubicBezTo>
                <a:cubicBezTo>
                  <a:pt x="895" y="115"/>
                  <a:pt x="901" y="118"/>
                  <a:pt x="904" y="122"/>
                </a:cubicBezTo>
                <a:cubicBezTo>
                  <a:pt x="908" y="126"/>
                  <a:pt x="909" y="131"/>
                  <a:pt x="909"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19"/>
            <a:endParaRPr lang="en-US" sz="1399">
              <a:solidFill>
                <a:srgbClr val="FFFFFF"/>
              </a:solidFill>
            </a:endParaRPr>
          </a:p>
        </p:txBody>
      </p:sp>
      <p:sp>
        <p:nvSpPr>
          <p:cNvPr id="23" name="1B Windows 10 Devices"/>
          <p:cNvSpPr txBox="1"/>
          <p:nvPr/>
        </p:nvSpPr>
        <p:spPr>
          <a:xfrm>
            <a:off x="2648950" y="3497262"/>
            <a:ext cx="7096377" cy="1126420"/>
          </a:xfrm>
          <a:prstGeom prst="rect">
            <a:avLst/>
          </a:prstGeom>
          <a:noFill/>
        </p:spPr>
        <p:txBody>
          <a:bodyPr wrap="none" lIns="182854" tIns="146283" rIns="182854" bIns="146283" rtlCol="0">
            <a:spAutoFit/>
          </a:bodyPr>
          <a:lstStyle/>
          <a:p>
            <a:pPr algn="ctr" defTabSz="932619">
              <a:lnSpc>
                <a:spcPct val="90000"/>
              </a:lnSpc>
              <a:spcAft>
                <a:spcPts val="600"/>
              </a:spcAft>
            </a:pPr>
            <a:r>
              <a:rPr lang="en-US" sz="6000" spc="-101" dirty="0">
                <a:gradFill>
                  <a:gsLst>
                    <a:gs pos="2917">
                      <a:srgbClr val="FFFFFF"/>
                    </a:gs>
                    <a:gs pos="30000">
                      <a:srgbClr val="FFFFFF"/>
                    </a:gs>
                  </a:gsLst>
                  <a:lin ang="5400000" scaled="0"/>
                </a:gradFill>
              </a:rPr>
              <a:t>Windows 10 Devices</a:t>
            </a:r>
          </a:p>
        </p:txBody>
      </p:sp>
      <p:sp>
        <p:nvSpPr>
          <p:cNvPr id="2" name="TextBox 1"/>
          <p:cNvSpPr txBox="1"/>
          <p:nvPr/>
        </p:nvSpPr>
        <p:spPr>
          <a:xfrm>
            <a:off x="3215396" y="2553292"/>
            <a:ext cx="6005684" cy="1888039"/>
          </a:xfrm>
          <a:prstGeom prst="rect">
            <a:avLst/>
          </a:prstGeom>
          <a:noFill/>
        </p:spPr>
        <p:txBody>
          <a:bodyPr wrap="square" lIns="182854" tIns="146283" rIns="182854" bIns="146283" rtlCol="0">
            <a:spAutoFit/>
          </a:bodyPr>
          <a:lstStyle/>
          <a:p>
            <a:pPr algn="ctr" defTabSz="932619">
              <a:lnSpc>
                <a:spcPct val="90000"/>
              </a:lnSpc>
              <a:spcAft>
                <a:spcPts val="600"/>
              </a:spcAft>
            </a:pPr>
            <a:r>
              <a:rPr lang="en-US" sz="11499" b="1" dirty="0">
                <a:gradFill>
                  <a:gsLst>
                    <a:gs pos="2917">
                      <a:srgbClr val="FFFFFF"/>
                    </a:gs>
                    <a:gs pos="30000">
                      <a:srgbClr val="FFFFFF"/>
                    </a:gs>
                  </a:gsLst>
                  <a:lin ang="5400000" scaled="0"/>
                </a:gradFill>
              </a:rPr>
              <a:t>1 Billion</a:t>
            </a:r>
          </a:p>
        </p:txBody>
      </p:sp>
    </p:spTree>
    <p:extLst>
      <p:ext uri="{BB962C8B-B14F-4D97-AF65-F5344CB8AC3E}">
        <p14:creationId xmlns:p14="http://schemas.microsoft.com/office/powerpoint/2010/main" val="3887837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par>
                                <p:cTn id="14" presetID="63" presetClass="path" presetSubtype="0" decel="100000" fill="hold" grpId="1" nodeType="withEffect">
                                  <p:stCondLst>
                                    <p:cond delay="750"/>
                                  </p:stCondLst>
                                  <p:childTnLst>
                                    <p:animMotion origin="layout" path="M 0 0 L 0.00013 0.10213 " pathEditMode="relative" rAng="0" ptsTypes="AA">
                                      <p:cBhvr>
                                        <p:cTn id="15" dur="750" spd="-100000" fill="hold"/>
                                        <p:tgtEl>
                                          <p:spTgt spid="2"/>
                                        </p:tgtEl>
                                        <p:attrNameLst>
                                          <p:attrName>ppt_x</p:attrName>
                                          <p:attrName>ppt_y</p:attrName>
                                        </p:attrNameLst>
                                      </p:cBhvr>
                                      <p:rCtr x="0" y="5107"/>
                                    </p:animMotion>
                                  </p:childTnLst>
                                </p:cTn>
                              </p:par>
                            </p:childTnLst>
                          </p:cTn>
                        </p:par>
                      </p:childTnLst>
                    </p:cTn>
                  </p:par>
                  <p:par>
                    <p:cTn id="16" fill="hold">
                      <p:stCondLst>
                        <p:cond delay="indefinite"/>
                      </p:stCondLst>
                      <p:childTnLst>
                        <p:par>
                          <p:cTn id="17" fill="hold">
                            <p:stCondLst>
                              <p:cond delay="0"/>
                            </p:stCondLst>
                            <p:childTnLst>
                              <p:par>
                                <p:cTn id="18" presetID="6" presetClass="emph" presetSubtype="0" accel="50000" decel="50000" fill="hold" grpId="2" nodeType="clickEffect">
                                  <p:stCondLst>
                                    <p:cond delay="0"/>
                                  </p:stCondLst>
                                  <p:childTnLst>
                                    <p:animScale>
                                      <p:cBhvr>
                                        <p:cTn id="19" dur="1000" fill="hold"/>
                                        <p:tgtEl>
                                          <p:spTgt spid="2"/>
                                        </p:tgtEl>
                                      </p:cBhvr>
                                      <p:by x="75000" y="75000"/>
                                    </p:animScale>
                                  </p:childTnLst>
                                </p:cTn>
                              </p:par>
                              <p:par>
                                <p:cTn id="20" presetID="35" presetClass="path" presetSubtype="0" accel="50000" decel="50000" fill="hold" grpId="3" nodeType="withEffect">
                                  <p:stCondLst>
                                    <p:cond delay="0"/>
                                  </p:stCondLst>
                                  <p:childTnLst>
                                    <p:animMotion origin="layout" path="M 0 0 L 0 -0.05606 " pathEditMode="relative" rAng="0" ptsTypes="AA">
                                      <p:cBhvr>
                                        <p:cTn id="21" dur="1000" fill="hold"/>
                                        <p:tgtEl>
                                          <p:spTgt spid="2"/>
                                        </p:tgtEl>
                                        <p:attrNameLst>
                                          <p:attrName>ppt_x</p:attrName>
                                          <p:attrName>ppt_y</p:attrName>
                                        </p:attrNameLst>
                                      </p:cBhvr>
                                      <p:rCtr x="0" y="-2814"/>
                                    </p:animMotion>
                                  </p:childTnLst>
                                </p:cTn>
                              </p:par>
                              <p:par>
                                <p:cTn id="22" presetID="10" presetClass="entr" presetSubtype="0" fill="hold" grpId="0" nodeType="withEffect">
                                  <p:stCondLst>
                                    <p:cond delay="65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250"/>
                                        <p:tgtEl>
                                          <p:spTgt spid="23"/>
                                        </p:tgtEl>
                                      </p:cBhvr>
                                    </p:animEffect>
                                  </p:childTnLst>
                                </p:cTn>
                              </p:par>
                              <p:par>
                                <p:cTn id="25" presetID="63" presetClass="path" presetSubtype="0" decel="100000" fill="hold" grpId="1" nodeType="withEffect">
                                  <p:stCondLst>
                                    <p:cond delay="400"/>
                                  </p:stCondLst>
                                  <p:childTnLst>
                                    <p:animMotion origin="layout" path="M -5.6676E-7 -1.94734E-6 L -0.09791 0.00046 " pathEditMode="relative" rAng="0" ptsTypes="AA">
                                      <p:cBhvr>
                                        <p:cTn id="26" dur="750" spd="-100000" fill="hold"/>
                                        <p:tgtEl>
                                          <p:spTgt spid="23"/>
                                        </p:tgtEl>
                                        <p:attrNameLst>
                                          <p:attrName>ppt_x</p:attrName>
                                          <p:attrName>ppt_y</p:attrName>
                                        </p:attrNameLst>
                                      </p:cBhvr>
                                      <p:rCtr x="-4902"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3" grpId="0"/>
      <p:bldP spid="23" grpId="1"/>
      <p:bldP spid="2" grpId="0"/>
      <p:bldP spid="2" grpId="1"/>
      <p:bldP spid="2" grpId="2"/>
      <p:bldP spid="2" grpId="3"/>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txBox="1">
            <a:spLocks/>
          </p:cNvSpPr>
          <p:nvPr/>
        </p:nvSpPr>
        <p:spPr>
          <a:xfrm>
            <a:off x="618330" y="2201862"/>
            <a:ext cx="11255709" cy="2743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indent="-342900">
              <a:lnSpc>
                <a:spcPct val="100000"/>
              </a:lnSpc>
              <a:buFont typeface="Arial" panose="020B0604020202020204" pitchFamily="34" charset="0"/>
              <a:buChar char="•"/>
            </a:pPr>
            <a:r>
              <a:rPr lang="en-US" sz="2000" dirty="0">
                <a:gradFill>
                  <a:gsLst>
                    <a:gs pos="0">
                      <a:srgbClr val="FFFFFF"/>
                    </a:gs>
                    <a:gs pos="100000">
                      <a:srgbClr val="FFFFFF"/>
                    </a:gs>
                  </a:gsLst>
                  <a:lin ang="5400000" scaled="0"/>
                </a:gradFill>
              </a:rPr>
              <a:t>Visual Studio 2015 </a:t>
            </a:r>
            <a:r>
              <a:rPr lang="en-US" sz="2000" dirty="0" smtClean="0">
                <a:gradFill>
                  <a:gsLst>
                    <a:gs pos="0">
                      <a:srgbClr val="FFFFFF"/>
                    </a:gs>
                    <a:gs pos="100000">
                      <a:srgbClr val="FFFFFF"/>
                    </a:gs>
                  </a:gsLst>
                  <a:lin ang="5400000" scaled="0"/>
                </a:gradFill>
              </a:rPr>
              <a:t>- https</a:t>
            </a:r>
            <a:r>
              <a:rPr lang="en-US" sz="2000" dirty="0">
                <a:gradFill>
                  <a:gsLst>
                    <a:gs pos="0">
                      <a:srgbClr val="FFFFFF"/>
                    </a:gs>
                    <a:gs pos="100000">
                      <a:srgbClr val="FFFFFF"/>
                    </a:gs>
                  </a:gsLst>
                  <a:lin ang="5400000" scaled="0"/>
                </a:gradFill>
              </a:rPr>
              <a:t>://www.visualstudio.com </a:t>
            </a:r>
            <a:endParaRPr lang="en-US" sz="2000" dirty="0" smtClean="0">
              <a:gradFill>
                <a:gsLst>
                  <a:gs pos="0">
                    <a:srgbClr val="FFFFFF"/>
                  </a:gs>
                  <a:gs pos="100000">
                    <a:srgbClr val="FFFFFF"/>
                  </a:gs>
                </a:gsLst>
                <a:lin ang="5400000" scaled="0"/>
              </a:gradFill>
            </a:endParaRPr>
          </a:p>
          <a:p>
            <a:pPr marL="342900" indent="-342900">
              <a:lnSpc>
                <a:spcPct val="100000"/>
              </a:lnSpc>
              <a:buFont typeface="Arial" panose="020B0604020202020204" pitchFamily="34" charset="0"/>
              <a:buChar char="•"/>
            </a:pPr>
            <a:endParaRPr lang="en-US" sz="2000" dirty="0">
              <a:gradFill>
                <a:gsLst>
                  <a:gs pos="0">
                    <a:srgbClr val="FFFFFF"/>
                  </a:gs>
                  <a:gs pos="100000">
                    <a:srgbClr val="FFFFFF"/>
                  </a:gs>
                </a:gsLst>
                <a:lin ang="5400000" scaled="0"/>
              </a:gradFill>
            </a:endParaRPr>
          </a:p>
          <a:p>
            <a:pPr marL="342900" indent="-342900">
              <a:lnSpc>
                <a:spcPct val="100000"/>
              </a:lnSpc>
              <a:buFont typeface="Arial" panose="020B0604020202020204" pitchFamily="34" charset="0"/>
              <a:buChar char="•"/>
            </a:pPr>
            <a:r>
              <a:rPr lang="en-US" sz="2000" dirty="0" smtClean="0">
                <a:gradFill>
                  <a:gsLst>
                    <a:gs pos="0">
                      <a:srgbClr val="FFFFFF"/>
                    </a:gs>
                    <a:gs pos="100000">
                      <a:srgbClr val="FFFFFF"/>
                    </a:gs>
                  </a:gsLst>
                  <a:lin ang="5400000" scaled="0"/>
                </a:gradFill>
              </a:rPr>
              <a:t>Project </a:t>
            </a:r>
            <a:r>
              <a:rPr lang="en-US" sz="2000" dirty="0">
                <a:gradFill>
                  <a:gsLst>
                    <a:gs pos="0">
                      <a:srgbClr val="FFFFFF"/>
                    </a:gs>
                    <a:gs pos="100000">
                      <a:srgbClr val="FFFFFF"/>
                    </a:gs>
                  </a:gsLst>
                  <a:lin ang="5400000" scaled="0"/>
                </a:gradFill>
              </a:rPr>
              <a:t>Astoria </a:t>
            </a:r>
            <a:r>
              <a:rPr lang="en-US" sz="2000" dirty="0" smtClean="0">
                <a:gradFill>
                  <a:gsLst>
                    <a:gs pos="0">
                      <a:srgbClr val="FFFFFF"/>
                    </a:gs>
                    <a:gs pos="100000">
                      <a:srgbClr val="FFFFFF"/>
                    </a:gs>
                  </a:gsLst>
                  <a:lin ang="5400000" scaled="0"/>
                </a:gradFill>
              </a:rPr>
              <a:t>- http</a:t>
            </a:r>
            <a:r>
              <a:rPr lang="en-US" sz="2000" dirty="0">
                <a:gradFill>
                  <a:gsLst>
                    <a:gs pos="0">
                      <a:srgbClr val="FFFFFF"/>
                    </a:gs>
                    <a:gs pos="100000">
                      <a:srgbClr val="FFFFFF"/>
                    </a:gs>
                  </a:gsLst>
                  <a:lin ang="5400000" scaled="0"/>
                </a:gradFill>
              </a:rPr>
              <a:t>://aka.ms/projectastoria</a:t>
            </a:r>
          </a:p>
          <a:p>
            <a:pPr marL="342900" indent="-342900">
              <a:lnSpc>
                <a:spcPct val="100000"/>
              </a:lnSpc>
              <a:buFont typeface="Arial" panose="020B0604020202020204" pitchFamily="34" charset="0"/>
              <a:buChar char="•"/>
            </a:pPr>
            <a:endParaRPr lang="en-US" sz="2000" dirty="0">
              <a:gradFill>
                <a:gsLst>
                  <a:gs pos="0">
                    <a:srgbClr val="FFFFFF"/>
                  </a:gs>
                  <a:gs pos="100000">
                    <a:srgbClr val="FFFFFF"/>
                  </a:gs>
                </a:gsLst>
                <a:lin ang="5400000" scaled="0"/>
              </a:gradFill>
            </a:endParaRPr>
          </a:p>
          <a:p>
            <a:pPr marL="342900" indent="-342900">
              <a:lnSpc>
                <a:spcPct val="100000"/>
              </a:lnSpc>
              <a:buFont typeface="Arial" panose="020B0604020202020204" pitchFamily="34" charset="0"/>
              <a:buChar char="•"/>
            </a:pPr>
            <a:r>
              <a:rPr lang="en-US" sz="2000" dirty="0">
                <a:gradFill>
                  <a:gsLst>
                    <a:gs pos="0">
                      <a:srgbClr val="FFFFFF"/>
                    </a:gs>
                    <a:gs pos="100000">
                      <a:srgbClr val="FFFFFF"/>
                    </a:gs>
                  </a:gsLst>
                  <a:lin ang="5400000" scaled="0"/>
                </a:gradFill>
              </a:rPr>
              <a:t>"Project Spartan": Introducing the New Browser and Web App Platform for Windows </a:t>
            </a:r>
            <a:r>
              <a:rPr lang="en-US" sz="2000" dirty="0" smtClean="0">
                <a:gradFill>
                  <a:gsLst>
                    <a:gs pos="0">
                      <a:srgbClr val="FFFFFF"/>
                    </a:gs>
                    <a:gs pos="100000">
                      <a:srgbClr val="FFFFFF"/>
                    </a:gs>
                  </a:gsLst>
                  <a:lin ang="5400000" scaled="0"/>
                </a:gradFill>
              </a:rPr>
              <a:t>10</a:t>
            </a:r>
          </a:p>
          <a:p>
            <a:pPr>
              <a:lnSpc>
                <a:spcPct val="100000"/>
              </a:lnSpc>
            </a:pPr>
            <a:r>
              <a:rPr lang="en-US" sz="2000" dirty="0">
                <a:gradFill>
                  <a:gsLst>
                    <a:gs pos="0">
                      <a:srgbClr val="FFFFFF"/>
                    </a:gs>
                    <a:gs pos="100000">
                      <a:srgbClr val="FFFFFF"/>
                    </a:gs>
                  </a:gsLst>
                  <a:lin ang="5400000" scaled="0"/>
                </a:gradFill>
              </a:rPr>
              <a:t>	</a:t>
            </a:r>
            <a:r>
              <a:rPr lang="en-US" sz="2000" dirty="0" smtClean="0">
                <a:gradFill>
                  <a:gsLst>
                    <a:gs pos="0">
                      <a:srgbClr val="FFFFFF"/>
                    </a:gs>
                    <a:gs pos="100000">
                      <a:srgbClr val="FFFFFF"/>
                    </a:gs>
                  </a:gsLst>
                  <a:lin ang="5400000" scaled="0"/>
                </a:gradFill>
              </a:rPr>
              <a:t>https</a:t>
            </a:r>
            <a:r>
              <a:rPr lang="en-US" sz="2000" dirty="0">
                <a:gradFill>
                  <a:gsLst>
                    <a:gs pos="0">
                      <a:srgbClr val="FFFFFF"/>
                    </a:gs>
                    <a:gs pos="100000">
                      <a:srgbClr val="FFFFFF"/>
                    </a:gs>
                  </a:gsLst>
                  <a:lin ang="5400000" scaled="0"/>
                </a:gradFill>
              </a:rPr>
              <a:t>://channel9.msdn.com/Events/Build/2015/2-656</a:t>
            </a:r>
          </a:p>
          <a:p>
            <a:pPr>
              <a:lnSpc>
                <a:spcPct val="100000"/>
              </a:lnSpc>
            </a:pPr>
            <a:r>
              <a:rPr lang="en-US" sz="2000" dirty="0">
                <a:gradFill>
                  <a:gsLst>
                    <a:gs pos="0">
                      <a:srgbClr val="FFFFFF"/>
                    </a:gs>
                    <a:gs pos="100000">
                      <a:srgbClr val="FFFFFF"/>
                    </a:gs>
                  </a:gsLst>
                  <a:lin ang="5400000" scaled="0"/>
                </a:gradFill>
              </a:rPr>
              <a:t> </a:t>
            </a:r>
          </a:p>
          <a:p>
            <a:pPr marL="342900" indent="-342900">
              <a:lnSpc>
                <a:spcPct val="100000"/>
              </a:lnSpc>
              <a:buFont typeface="Arial" panose="020B0604020202020204" pitchFamily="34" charset="0"/>
              <a:buChar char="•"/>
            </a:pPr>
            <a:r>
              <a:rPr lang="en-US" sz="2000" dirty="0">
                <a:gradFill>
                  <a:gsLst>
                    <a:gs pos="0">
                      <a:srgbClr val="FFFFFF"/>
                    </a:gs>
                    <a:gs pos="100000">
                      <a:srgbClr val="FFFFFF"/>
                    </a:gs>
                  </a:gsLst>
                  <a:lin ang="5400000" scaled="0"/>
                </a:gradFill>
              </a:rPr>
              <a:t>The "Project Spartan" Rendering Engine That Makes the Web Just Work</a:t>
            </a:r>
          </a:p>
          <a:p>
            <a:pPr>
              <a:lnSpc>
                <a:spcPct val="100000"/>
              </a:lnSpc>
            </a:pPr>
            <a:r>
              <a:rPr lang="en-US" sz="2000" dirty="0" smtClean="0">
                <a:gradFill>
                  <a:gsLst>
                    <a:gs pos="0">
                      <a:srgbClr val="FFFFFF"/>
                    </a:gs>
                    <a:gs pos="100000">
                      <a:srgbClr val="FFFFFF"/>
                    </a:gs>
                  </a:gsLst>
                  <a:lin ang="5400000" scaled="0"/>
                </a:gradFill>
              </a:rPr>
              <a:t>	https</a:t>
            </a:r>
            <a:r>
              <a:rPr lang="en-US" sz="2000" dirty="0">
                <a:gradFill>
                  <a:gsLst>
                    <a:gs pos="0">
                      <a:srgbClr val="FFFFFF"/>
                    </a:gs>
                    <a:gs pos="100000">
                      <a:srgbClr val="FFFFFF"/>
                    </a:gs>
                  </a:gsLst>
                  <a:lin ang="5400000" scaled="0"/>
                </a:gradFill>
              </a:rPr>
              <a:t>://channel9.msdn.com/Events/Build/2015/3-682</a:t>
            </a:r>
          </a:p>
          <a:p>
            <a:pPr marL="342900" indent="-342900">
              <a:lnSpc>
                <a:spcPct val="100000"/>
              </a:lnSpc>
              <a:buFont typeface="Arial" panose="020B0604020202020204" pitchFamily="34" charset="0"/>
              <a:buChar char="•"/>
            </a:pPr>
            <a:endParaRPr lang="en-US" sz="2000" dirty="0">
              <a:gradFill>
                <a:gsLst>
                  <a:gs pos="0">
                    <a:srgbClr val="FFFFFF"/>
                  </a:gs>
                  <a:gs pos="100000">
                    <a:srgbClr val="FFFFFF"/>
                  </a:gs>
                </a:gsLst>
                <a:lin ang="5400000" scaled="0"/>
              </a:gradFill>
            </a:endParaRPr>
          </a:p>
          <a:p>
            <a:pPr marL="342900" indent="-342900">
              <a:lnSpc>
                <a:spcPct val="100000"/>
              </a:lnSpc>
              <a:buFont typeface="Arial" panose="020B0604020202020204" pitchFamily="34" charset="0"/>
              <a:buChar char="•"/>
            </a:pPr>
            <a:r>
              <a:rPr lang="en-US" sz="2000" dirty="0">
                <a:gradFill>
                  <a:gsLst>
                    <a:gs pos="0">
                      <a:srgbClr val="FFFFFF"/>
                    </a:gs>
                    <a:gs pos="100000">
                      <a:srgbClr val="FFFFFF"/>
                    </a:gs>
                  </a:gsLst>
                  <a:lin ang="5400000" scaled="0"/>
                </a:gradFill>
              </a:rPr>
              <a:t>“PROJECT ASTORIA“: Build Great Windows Apps with Your Android Code</a:t>
            </a:r>
          </a:p>
          <a:p>
            <a:pPr>
              <a:lnSpc>
                <a:spcPct val="100000"/>
              </a:lnSpc>
            </a:pPr>
            <a:r>
              <a:rPr lang="en-US" sz="2000" dirty="0" smtClean="0">
                <a:gradFill>
                  <a:gsLst>
                    <a:gs pos="0">
                      <a:srgbClr val="FFFFFF"/>
                    </a:gs>
                    <a:gs pos="100000">
                      <a:srgbClr val="FFFFFF"/>
                    </a:gs>
                  </a:gsLst>
                  <a:lin ang="5400000" scaled="0"/>
                </a:gradFill>
              </a:rPr>
              <a:t>	https</a:t>
            </a:r>
            <a:r>
              <a:rPr lang="en-US" sz="2000" dirty="0">
                <a:gradFill>
                  <a:gsLst>
                    <a:gs pos="0">
                      <a:srgbClr val="FFFFFF"/>
                    </a:gs>
                    <a:gs pos="100000">
                      <a:srgbClr val="FFFFFF"/>
                    </a:gs>
                  </a:gsLst>
                  <a:lin ang="5400000" scaled="0"/>
                </a:gradFill>
              </a:rPr>
              <a:t>://channel9.msdn.com/Events/Build/2015/2-702</a:t>
            </a:r>
          </a:p>
          <a:p>
            <a:pPr marL="342900" indent="-342900">
              <a:lnSpc>
                <a:spcPct val="100000"/>
              </a:lnSpc>
              <a:buFont typeface="Arial" panose="020B0604020202020204" pitchFamily="34" charset="0"/>
              <a:buChar char="•"/>
            </a:pPr>
            <a:endParaRPr sz="2000" dirty="0">
              <a:gradFill>
                <a:gsLst>
                  <a:gs pos="0">
                    <a:srgbClr val="FFFFFF"/>
                  </a:gs>
                  <a:gs pos="100000">
                    <a:srgbClr val="FFFFFF"/>
                  </a:gs>
                </a:gsLst>
                <a:lin ang="5400000" scaled="0"/>
              </a:gradFill>
            </a:endParaRPr>
          </a:p>
        </p:txBody>
      </p:sp>
      <p:sp>
        <p:nvSpPr>
          <p:cNvPr id="5" name="Title 3"/>
          <p:cNvSpPr txBox="1">
            <a:spLocks/>
          </p:cNvSpPr>
          <p:nvPr/>
        </p:nvSpPr>
        <p:spPr>
          <a:xfrm>
            <a:off x="618330" y="982662"/>
            <a:ext cx="11255709" cy="914400"/>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24376" b="0" kern="1200" cap="none" spc="-102" baseline="0">
                <a:ln w="3175">
                  <a:noFill/>
                </a:ln>
                <a:solidFill>
                  <a:schemeClr val="bg1"/>
                </a:solidFill>
                <a:effectLst/>
                <a:latin typeface="+mj-lt"/>
                <a:ea typeface="+mn-ea"/>
                <a:cs typeface="Segoe UI" pitchFamily="34" charset="0"/>
              </a:defRPr>
            </a:lvl1pPr>
          </a:lstStyle>
          <a:p>
            <a:pPr>
              <a:lnSpc>
                <a:spcPct val="100000"/>
              </a:lnSpc>
            </a:pPr>
            <a:r>
              <a:rPr sz="6000" dirty="0" smtClean="0">
                <a:solidFill>
                  <a:srgbClr val="0078D7">
                    <a:lumMod val="60000"/>
                    <a:lumOff val="40000"/>
                  </a:srgbClr>
                </a:solidFill>
                <a:sym typeface="Wingdings" panose="05000000000000000000" pitchFamily="2" charset="2"/>
              </a:rPr>
              <a:t>More Info</a:t>
            </a:r>
            <a:r>
              <a:rPr lang="en-US" sz="6000" dirty="0" smtClean="0">
                <a:solidFill>
                  <a:srgbClr val="0078D7">
                    <a:lumMod val="60000"/>
                    <a:lumOff val="40000"/>
                  </a:srgbClr>
                </a:solidFill>
                <a:sym typeface="Wingdings" panose="05000000000000000000" pitchFamily="2" charset="2"/>
              </a:rPr>
              <a:t>…</a:t>
            </a:r>
            <a:endParaRPr sz="6000" dirty="0">
              <a:solidFill>
                <a:srgbClr val="0078D7">
                  <a:lumMod val="60000"/>
                  <a:lumOff val="40000"/>
                </a:srgbClr>
              </a:solidFill>
            </a:endParaRPr>
          </a:p>
        </p:txBody>
      </p:sp>
    </p:spTree>
    <p:extLst>
      <p:ext uri="{BB962C8B-B14F-4D97-AF65-F5344CB8AC3E}">
        <p14:creationId xmlns:p14="http://schemas.microsoft.com/office/powerpoint/2010/main" val="1296431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816977"/>
          </a:xfrm>
        </p:spPr>
        <p:txBody>
          <a:bodyPr/>
          <a:lstStyle/>
          <a:p>
            <a:r>
              <a:rPr lang="en-US" dirty="0"/>
              <a:t>Rate </a:t>
            </a:r>
            <a:r>
              <a:rPr lang="en-US" sz="3600" dirty="0"/>
              <a:t>My Talk &amp; Download </a:t>
            </a:r>
            <a:r>
              <a:rPr lang="en-US" sz="3600" dirty="0" smtClean="0"/>
              <a:t>Slides!</a:t>
            </a:r>
            <a:endParaRPr lang="en-US" sz="3600" dirty="0"/>
          </a:p>
          <a:p>
            <a:pPr marL="342900" lvl="1" indent="0">
              <a:buNone/>
            </a:pPr>
            <a:endParaRPr lang="en-US" sz="2000" b="1" dirty="0" smtClean="0"/>
          </a:p>
          <a:p>
            <a:pPr marL="342900" lvl="1" indent="0">
              <a:buNone/>
            </a:pPr>
            <a:r>
              <a:rPr lang="en-US" sz="6000" b="1" dirty="0" smtClean="0"/>
              <a:t>	http</a:t>
            </a:r>
            <a:r>
              <a:rPr lang="en-US" sz="6000" b="1" dirty="0"/>
              <a:t>://</a:t>
            </a:r>
            <a:r>
              <a:rPr lang="en-US" sz="6000" b="1" dirty="0" smtClean="0"/>
              <a:t>bit.ly/RateShawnsTalk</a:t>
            </a:r>
          </a:p>
          <a:p>
            <a:pPr marL="342900" lvl="1" indent="0" algn="ctr">
              <a:buNone/>
            </a:pPr>
            <a:r>
              <a:rPr lang="en-US" sz="3200" dirty="0" smtClean="0"/>
              <a:t>(case sensitive)</a:t>
            </a:r>
            <a:r>
              <a:rPr lang="en-US" sz="6000" dirty="0" smtClean="0"/>
              <a:t> </a:t>
            </a:r>
            <a:endParaRPr lang="en-US" sz="6000" dirty="0"/>
          </a:p>
          <a:p>
            <a:r>
              <a:rPr lang="en-US" dirty="0" smtClean="0"/>
              <a:t>Contact </a:t>
            </a:r>
            <a:r>
              <a:rPr lang="en-US" dirty="0"/>
              <a:t>Information</a:t>
            </a:r>
          </a:p>
          <a:p>
            <a:pPr lvl="1"/>
            <a:r>
              <a:rPr lang="en-US" dirty="0" smtClean="0"/>
              <a:t>Email: shawn@shawnweisfeld.com</a:t>
            </a:r>
            <a:endParaRPr lang="en-US" dirty="0"/>
          </a:p>
          <a:p>
            <a:pPr lvl="1"/>
            <a:r>
              <a:rPr lang="en-US" dirty="0" smtClean="0"/>
              <a:t>Blog: http</a:t>
            </a:r>
            <a:r>
              <a:rPr lang="en-US" dirty="0"/>
              <a:t>://www.shawnweisfeld.com</a:t>
            </a:r>
          </a:p>
          <a:p>
            <a:pPr lvl="1"/>
            <a:r>
              <a:rPr lang="en-US" dirty="0" smtClean="0"/>
              <a:t>Twitter: @</a:t>
            </a:r>
            <a:r>
              <a:rPr lang="en-US" dirty="0" err="1" smtClean="0"/>
              <a:t>shawnweisfeld</a:t>
            </a:r>
            <a:endParaRPr lang="en-US" dirty="0"/>
          </a:p>
          <a:p>
            <a:endParaRPr lang="en-US" dirty="0"/>
          </a:p>
        </p:txBody>
      </p:sp>
      <p:sp>
        <p:nvSpPr>
          <p:cNvPr id="3" name="Title 2"/>
          <p:cNvSpPr>
            <a:spLocks noGrp="1"/>
          </p:cNvSpPr>
          <p:nvPr>
            <p:ph type="title"/>
          </p:nvPr>
        </p:nvSpPr>
        <p:spPr/>
        <p:txBody>
          <a:bodyPr/>
          <a:lstStyle/>
          <a:p>
            <a:r>
              <a:rPr lang="en-US" dirty="0" smtClean="0"/>
              <a:t>Thank you! Your Feedback is Important</a:t>
            </a:r>
            <a:endParaRPr lang="en-US" dirty="0"/>
          </a:p>
        </p:txBody>
      </p:sp>
      <p:pic>
        <p:nvPicPr>
          <p:cNvPr id="6" name="Picture 5"/>
          <p:cNvPicPr>
            <a:picLocks noChangeAspect="1"/>
          </p:cNvPicPr>
          <p:nvPr/>
        </p:nvPicPr>
        <p:blipFill>
          <a:blip r:embed="rId2"/>
          <a:stretch>
            <a:fillRect/>
          </a:stretch>
        </p:blipFill>
        <p:spPr>
          <a:xfrm>
            <a:off x="8123237" y="3293034"/>
            <a:ext cx="3438525" cy="3480827"/>
          </a:xfrm>
          <a:prstGeom prst="rect">
            <a:avLst/>
          </a:prstGeom>
        </p:spPr>
      </p:pic>
    </p:spTree>
    <p:extLst>
      <p:ext uri="{BB962C8B-B14F-4D97-AF65-F5344CB8AC3E}">
        <p14:creationId xmlns:p14="http://schemas.microsoft.com/office/powerpoint/2010/main" val="242879098"/>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354408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443940" y="2478682"/>
            <a:ext cx="2760030" cy="3468434"/>
            <a:chOff x="8165905" y="2383769"/>
            <a:chExt cx="2760422" cy="3468927"/>
          </a:xfrm>
        </p:grpSpPr>
        <p:sp>
          <p:nvSpPr>
            <p:cNvPr id="30" name="TextBox 29"/>
            <p:cNvSpPr txBox="1"/>
            <p:nvPr/>
          </p:nvSpPr>
          <p:spPr>
            <a:xfrm>
              <a:off x="8165905" y="5058305"/>
              <a:ext cx="2760422" cy="794391"/>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grpSp>
        <p:nvGrpSpPr>
          <p:cNvPr id="4" name="Group 3"/>
          <p:cNvGrpSpPr/>
          <p:nvPr/>
        </p:nvGrpSpPr>
        <p:grpSpPr>
          <a:xfrm>
            <a:off x="4670266" y="2478682"/>
            <a:ext cx="2880719" cy="3468435"/>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TextBox 12"/>
            <p:cNvSpPr txBox="1"/>
            <p:nvPr/>
          </p:nvSpPr>
          <p:spPr>
            <a:xfrm>
              <a:off x="4670046" y="5153072"/>
              <a:ext cx="2881128" cy="794391"/>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183588" y="2478683"/>
            <a:ext cx="2742071" cy="3468435"/>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TextBox 18"/>
            <p:cNvSpPr txBox="1"/>
            <p:nvPr/>
          </p:nvSpPr>
          <p:spPr>
            <a:xfrm>
              <a:off x="8183867" y="5153072"/>
              <a:ext cx="2742460" cy="794391"/>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sp>
        <p:nvSpPr>
          <p:cNvPr id="17" name="Rectangle 16"/>
          <p:cNvSpPr/>
          <p:nvPr/>
        </p:nvSpPr>
        <p:spPr>
          <a:xfrm>
            <a:off x="1673870" y="1096710"/>
            <a:ext cx="9088736" cy="1020023"/>
          </a:xfrm>
          <a:prstGeom prst="rect">
            <a:avLst/>
          </a:prstGeom>
        </p:spPr>
        <p:txBody>
          <a:bodyPr wrap="square">
            <a:spAutoFit/>
          </a:bodyPr>
          <a:lstStyle/>
          <a:p>
            <a:pPr algn="ctr" defTabSz="932411" fontAlgn="base">
              <a:lnSpc>
                <a:spcPct val="90000"/>
              </a:lnSpc>
              <a:spcBef>
                <a:spcPct val="0"/>
              </a:spcBef>
              <a:spcAft>
                <a:spcPct val="0"/>
              </a:spcAft>
            </a:pPr>
            <a:r>
              <a:rPr lang="en-US" sz="3349"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E</a:t>
            </a:r>
            <a:r>
              <a:rPr lang="en-US" sz="3349" spc="-10"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m</a:t>
            </a:r>
            <a:r>
              <a:rPr lang="en-US" sz="3349"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power</a:t>
            </a:r>
            <a:r>
              <a:rPr lang="en-US" sz="3349" dirty="0">
                <a:gradFill>
                  <a:gsLst>
                    <a:gs pos="0">
                      <a:srgbClr val="496B87"/>
                    </a:gs>
                    <a:gs pos="74000">
                      <a:srgbClr val="496B87"/>
                    </a:gs>
                  </a:gsLst>
                  <a:lin ang="5400000" scaled="1"/>
                </a:gradFill>
                <a:latin typeface="Segoe UI Light"/>
                <a:ea typeface="Segoe UI" pitchFamily="34" charset="0"/>
                <a:cs typeface="Segoe UI" pitchFamily="34" charset="0"/>
              </a:rPr>
              <a:t> </a:t>
            </a:r>
            <a:r>
              <a:rPr lang="en-US" sz="3349" spc="-101" dirty="0">
                <a:gradFill>
                  <a:gsLst>
                    <a:gs pos="0">
                      <a:srgbClr val="496B87"/>
                    </a:gs>
                    <a:gs pos="74000">
                      <a:srgbClr val="496B87"/>
                    </a:gs>
                  </a:gsLst>
                  <a:lin ang="5400000" scaled="1"/>
                </a:gradFill>
                <a:latin typeface="Segoe UI Light"/>
                <a:ea typeface="Segoe UI" pitchFamily="34" charset="0"/>
                <a:cs typeface="Segoe UI" pitchFamily="34" charset="0"/>
              </a:rPr>
              <a:t>every person and every organization </a:t>
            </a:r>
            <a:br>
              <a:rPr lang="en-US" sz="3349" spc="-101" dirty="0">
                <a:gradFill>
                  <a:gsLst>
                    <a:gs pos="0">
                      <a:srgbClr val="496B87"/>
                    </a:gs>
                    <a:gs pos="74000">
                      <a:srgbClr val="496B87"/>
                    </a:gs>
                  </a:gsLst>
                  <a:lin ang="5400000" scaled="1"/>
                </a:gradFill>
                <a:latin typeface="Segoe UI Light"/>
                <a:ea typeface="Segoe UI" pitchFamily="34" charset="0"/>
                <a:cs typeface="Segoe UI" pitchFamily="34" charset="0"/>
              </a:rPr>
            </a:br>
            <a:r>
              <a:rPr lang="en-US" sz="3349" spc="-101" dirty="0">
                <a:gradFill>
                  <a:gsLst>
                    <a:gs pos="0">
                      <a:srgbClr val="496B87"/>
                    </a:gs>
                    <a:gs pos="74000">
                      <a:srgbClr val="496B87"/>
                    </a:gs>
                  </a:gsLst>
                  <a:lin ang="5400000" scaled="1"/>
                </a:gradFill>
                <a:latin typeface="Segoe UI Light"/>
                <a:ea typeface="Segoe UI" pitchFamily="34" charset="0"/>
                <a:cs typeface="Segoe UI" pitchFamily="34" charset="0"/>
              </a:rPr>
              <a:t>on the planet to achieve more</a:t>
            </a:r>
          </a:p>
        </p:txBody>
      </p:sp>
    </p:spTree>
    <p:extLst>
      <p:ext uri="{BB962C8B-B14F-4D97-AF65-F5344CB8AC3E}">
        <p14:creationId xmlns:p14="http://schemas.microsoft.com/office/powerpoint/2010/main" val="3586520972"/>
      </p:ext>
    </p:extLst>
  </p:cSld>
  <p:clrMapOvr>
    <a:masterClrMapping/>
  </p:clrMapOvr>
  <mc:AlternateContent xmlns:mc="http://schemas.openxmlformats.org/markup-compatibility/2006" xmlns:p14="http://schemas.microsoft.com/office/powerpoint/2010/main">
    <mc:Choice Requires="p14">
      <p:transition p14:dur="4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accel="18000" decel="82000" fill="hold" grpId="1" nodeType="withEffect">
                                  <p:stCondLst>
                                    <p:cond delay="0"/>
                                  </p:stCondLst>
                                  <p:childTnLst>
                                    <p:animMotion origin="layout" path="M 6.51008E-7 -2.42397E-6 L 6.51008E-7 -0.04062 " pathEditMode="relative" rAng="0" ptsTypes="AA">
                                      <p:cBhvr>
                                        <p:cTn id="9" dur="750" spd="-100000" fill="hold"/>
                                        <p:tgtEl>
                                          <p:spTgt spid="17"/>
                                        </p:tgtEl>
                                        <p:attrNameLst>
                                          <p:attrName>ppt_x</p:attrName>
                                          <p:attrName>ppt_y</p:attrName>
                                        </p:attrNameLst>
                                      </p:cBhvr>
                                      <p:rCtr x="0" y="-2043"/>
                                    </p:animMotion>
                                  </p:childTnLst>
                                </p:cTn>
                              </p:par>
                              <p:par>
                                <p:cTn id="10" presetID="10" presetClass="entr" presetSubtype="0" fill="hold" nodeType="withEffect">
                                  <p:stCondLst>
                                    <p:cond delay="9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50"/>
                                        <p:tgtEl>
                                          <p:spTgt spid="29"/>
                                        </p:tgtEl>
                                      </p:cBhvr>
                                    </p:animEffect>
                                  </p:childTnLst>
                                </p:cTn>
                              </p:par>
                              <p:par>
                                <p:cTn id="13" presetID="6" presetClass="emph" presetSubtype="0" accel="100000" autoRev="1" fill="hold" nodeType="withEffect">
                                  <p:stCondLst>
                                    <p:cond delay="250"/>
                                  </p:stCondLst>
                                  <p:childTnLst>
                                    <p:animScale>
                                      <p:cBhvr>
                                        <p:cTn id="14" dur="750" fill="hold"/>
                                        <p:tgtEl>
                                          <p:spTgt spid="29"/>
                                        </p:tgtEl>
                                      </p:cBhvr>
                                      <p:by x="95000" y="95000"/>
                                    </p:animScale>
                                  </p:childTnLst>
                                </p:cTn>
                              </p:par>
                              <p:par>
                                <p:cTn id="15" presetID="10" presetClass="entr" presetSubtype="0" fill="hold" nodeType="withEffect">
                                  <p:stCondLst>
                                    <p:cond delay="11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6" presetClass="emph" presetSubtype="0" accel="100000" autoRev="1" fill="hold" nodeType="withEffect">
                                  <p:stCondLst>
                                    <p:cond delay="350"/>
                                  </p:stCondLst>
                                  <p:childTnLst>
                                    <p:animScale>
                                      <p:cBhvr>
                                        <p:cTn id="19" dur="750" fill="hold"/>
                                        <p:tgtEl>
                                          <p:spTgt spid="4"/>
                                        </p:tgtEl>
                                      </p:cBhvr>
                                      <p:by x="95000" y="95000"/>
                                    </p:animScale>
                                  </p:childTnLst>
                                </p:cTn>
                              </p:par>
                              <p:par>
                                <p:cTn id="20" presetID="10" presetClass="entr" presetSubtype="0" fill="hold" nodeType="withEffect">
                                  <p:stCondLst>
                                    <p:cond delay="1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6" presetClass="emph" presetSubtype="0" accel="100000" autoRev="1" fill="hold" nodeType="withEffect">
                                  <p:stCondLst>
                                    <p:cond delay="500"/>
                                  </p:stCondLst>
                                  <p:childTnLst>
                                    <p:animScale>
                                      <p:cBhvr>
                                        <p:cTn id="24" dur="750" fill="hold"/>
                                        <p:tgtEl>
                                          <p:spTgt spid="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600242" y="2478683"/>
            <a:ext cx="2459387" cy="2459387"/>
            <a:chOff x="8322227" y="2383769"/>
            <a:chExt cx="2459736" cy="2459736"/>
          </a:xfrm>
        </p:grpSpPr>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sp>
        <p:nvSpPr>
          <p:cNvPr id="2" name="TextBox 1"/>
          <p:cNvSpPr txBox="1"/>
          <p:nvPr/>
        </p:nvSpPr>
        <p:spPr>
          <a:xfrm>
            <a:off x="3141078" y="615925"/>
            <a:ext cx="6033842" cy="1226127"/>
          </a:xfrm>
          <a:prstGeom prst="rect">
            <a:avLst/>
          </a:prstGeom>
          <a:noFill/>
        </p:spPr>
        <p:txBody>
          <a:bodyPr wrap="none" lIns="182854" tIns="146283" rIns="182854" bIns="146283" rtlCol="0">
            <a:spAutoFit/>
          </a:bodyPr>
          <a:lstStyle/>
          <a:p>
            <a:pPr algn="ctr" defTabSz="932681">
              <a:lnSpc>
                <a:spcPct val="112000"/>
              </a:lnSpc>
              <a:spcBef>
                <a:spcPct val="0"/>
              </a:spcBef>
              <a:spcAft>
                <a:spcPts val="600"/>
              </a:spcAft>
            </a:pPr>
            <a:r>
              <a:rPr lang="en-US" sz="5400" spc="-150"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grpSp>
        <p:nvGrpSpPr>
          <p:cNvPr id="4" name="Group 3"/>
          <p:cNvGrpSpPr/>
          <p:nvPr/>
        </p:nvGrpSpPr>
        <p:grpSpPr>
          <a:xfrm>
            <a:off x="4670266" y="2478682"/>
            <a:ext cx="2880719" cy="3468435"/>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TextBox 12"/>
            <p:cNvSpPr txBox="1"/>
            <p:nvPr/>
          </p:nvSpPr>
          <p:spPr>
            <a:xfrm>
              <a:off x="4670046" y="5153072"/>
              <a:ext cx="2881128" cy="794391"/>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183588" y="2478683"/>
            <a:ext cx="2742071" cy="3468435"/>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TextBox 18"/>
            <p:cNvSpPr txBox="1"/>
            <p:nvPr/>
          </p:nvSpPr>
          <p:spPr>
            <a:xfrm>
              <a:off x="8183867" y="5153072"/>
              <a:ext cx="2742460" cy="794391"/>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grpSp>
        <p:nvGrpSpPr>
          <p:cNvPr id="9" name="Group 8"/>
          <p:cNvGrpSpPr/>
          <p:nvPr/>
        </p:nvGrpSpPr>
        <p:grpSpPr>
          <a:xfrm>
            <a:off x="4911060" y="2469317"/>
            <a:ext cx="2459387" cy="2459387"/>
            <a:chOff x="5078585" y="3037622"/>
            <a:chExt cx="1808537" cy="1808537"/>
          </a:xfrm>
        </p:grpSpPr>
        <p:sp>
          <p:nvSpPr>
            <p:cNvPr id="18" name="Oval 17"/>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grpSp>
        <p:nvGrpSpPr>
          <p:cNvPr id="10" name="Group 9"/>
          <p:cNvGrpSpPr/>
          <p:nvPr/>
        </p:nvGrpSpPr>
        <p:grpSpPr>
          <a:xfrm>
            <a:off x="8324005" y="2469317"/>
            <a:ext cx="2459387" cy="2459387"/>
            <a:chOff x="6045400" y="3334963"/>
            <a:chExt cx="1808537" cy="1808537"/>
          </a:xfrm>
        </p:grpSpPr>
        <p:sp>
          <p:nvSpPr>
            <p:cNvPr id="20" name="Oval 19"/>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Freeform 16"/>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4329" tIns="62165" rIns="124329" bIns="62165" numCol="1" anchor="t" anchorCtr="0" compatLnSpc="1">
              <a:prstTxWarp prst="textNoShape">
                <a:avLst/>
              </a:prstTxWarp>
            </a:bodyPr>
            <a:lstStyle/>
            <a:p>
              <a:pPr defTabSz="932535"/>
              <a:endParaRPr lang="en-US" sz="2448">
                <a:solidFill>
                  <a:srgbClr val="737373"/>
                </a:solidFill>
              </a:endParaRPr>
            </a:p>
          </p:txBody>
        </p:sp>
      </p:grpSp>
      <p:grpSp>
        <p:nvGrpSpPr>
          <p:cNvPr id="11" name="Group 10"/>
          <p:cNvGrpSpPr/>
          <p:nvPr/>
        </p:nvGrpSpPr>
        <p:grpSpPr>
          <a:xfrm>
            <a:off x="1617601" y="2469317"/>
            <a:ext cx="2459387" cy="2459387"/>
            <a:chOff x="156900" y="18108"/>
            <a:chExt cx="1808537" cy="1808537"/>
          </a:xfrm>
        </p:grpSpPr>
        <p:sp>
          <p:nvSpPr>
            <p:cNvPr id="22" name="Oval 21"/>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24" name="TextBox 23"/>
          <p:cNvSpPr txBox="1"/>
          <p:nvPr/>
        </p:nvSpPr>
        <p:spPr>
          <a:xfrm>
            <a:off x="1443940" y="5152838"/>
            <a:ext cx="2760030" cy="794278"/>
          </a:xfrm>
          <a:prstGeom prst="rect">
            <a:avLst/>
          </a:prstGeom>
          <a:noFill/>
        </p:spPr>
        <p:txBody>
          <a:bodyPr wrap="square" lIns="182854" tIns="146283" rIns="182854" bIns="146283" rtlCol="0">
            <a:spAutoFit/>
          </a:bodyPr>
          <a:lstStyle/>
          <a:p>
            <a:pPr algn="ctr" defTabSz="932681">
              <a:lnSpc>
                <a:spcPct val="90000"/>
              </a:lnSpc>
              <a:spcAft>
                <a:spcPts val="600"/>
              </a:spcAft>
            </a:pP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801" spc="-30"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26" name="Title 3"/>
          <p:cNvSpPr txBox="1">
            <a:spLocks/>
          </p:cNvSpPr>
          <p:nvPr/>
        </p:nvSpPr>
        <p:spPr>
          <a:xfrm>
            <a:off x="1253344" y="2079908"/>
            <a:ext cx="11887878" cy="3256933"/>
          </a:xfrm>
          <a:prstGeom prst="rect">
            <a:avLst/>
          </a:prstGeom>
        </p:spPr>
        <p:txBody>
          <a:bodyPr vert="horz" wrap="square" lIns="198955" tIns="124347" rIns="198955" bIns="124347" rtlCol="0" anchor="ctr">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sz="16599" dirty="0">
                <a:solidFill>
                  <a:srgbClr val="0078D7"/>
                </a:solidFill>
              </a:rPr>
              <a:t>Azure</a:t>
            </a:r>
            <a:endParaRPr sz="3999" dirty="0">
              <a:solidFill>
                <a:srgbClr val="0078D7"/>
              </a:solidFill>
            </a:endParaRPr>
          </a:p>
        </p:txBody>
      </p:sp>
    </p:spTree>
    <p:extLst>
      <p:ext uri="{BB962C8B-B14F-4D97-AF65-F5344CB8AC3E}">
        <p14:creationId xmlns:p14="http://schemas.microsoft.com/office/powerpoint/2010/main" val="305966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29"/>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childTnLst>
                          </p:cTn>
                        </p:par>
                        <p:par>
                          <p:cTn id="33" fill="hold">
                            <p:stCondLst>
                              <p:cond delay="500"/>
                            </p:stCondLst>
                            <p:childTnLst>
                              <p:par>
                                <p:cTn id="34" presetID="14" presetClass="entr" presetSubtype="1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randombar(horizontal)">
                                      <p:cBhvr>
                                        <p:cTn id="3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grpSp>
        <p:nvGrpSpPr>
          <p:cNvPr id="5" name="Group 4"/>
          <p:cNvGrpSpPr/>
          <p:nvPr/>
        </p:nvGrpSpPr>
        <p:grpSpPr>
          <a:xfrm>
            <a:off x="49431" y="152707"/>
            <a:ext cx="12305419" cy="6695291"/>
            <a:chOff x="20477812" y="894310"/>
            <a:chExt cx="7341050" cy="3994213"/>
          </a:xfrm>
        </p:grpSpPr>
        <p:sp>
          <p:nvSpPr>
            <p:cNvPr id="6" name="Rectangle 5"/>
            <p:cNvSpPr/>
            <p:nvPr/>
          </p:nvSpPr>
          <p:spPr bwMode="auto">
            <a:xfrm>
              <a:off x="20477812" y="894310"/>
              <a:ext cx="7341050" cy="3994213"/>
            </a:xfrm>
            <a:prstGeom prst="rect">
              <a:avLst/>
            </a:prstGeom>
            <a:solidFill>
              <a:srgbClr val="1D1D1D"/>
            </a:solidFill>
            <a:ln w="9525" cap="flat" cmpd="sng" algn="ctr">
              <a:noFill/>
              <a:prstDash val="solid"/>
              <a:headEnd type="none" w="med" len="med"/>
              <a:tailEnd type="none" w="med" len="med"/>
            </a:ln>
            <a:effectLst/>
          </p:spPr>
          <p:txBody>
            <a:bodyPr lIns="274203" tIns="639807" rIns="182776" bIns="34274" rtlCol="0" anchor="t" anchorCtr="0"/>
            <a:lstStyle/>
            <a:p>
              <a:pPr defTabSz="931808">
                <a:defRPr/>
              </a:pPr>
              <a:endParaRPr lang="en-US" sz="139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22999547" y="3579554"/>
              <a:ext cx="2317215" cy="1141657"/>
              <a:chOff x="8824878" y="2029499"/>
              <a:chExt cx="2644511" cy="2605824"/>
            </a:xfrm>
          </p:grpSpPr>
          <p:sp>
            <p:nvSpPr>
              <p:cNvPr id="36" name="Rectangle 35"/>
              <p:cNvSpPr/>
              <p:nvPr/>
            </p:nvSpPr>
            <p:spPr bwMode="auto">
              <a:xfrm>
                <a:off x="8824878" y="2029499"/>
                <a:ext cx="2644511" cy="2605824"/>
              </a:xfrm>
              <a:prstGeom prst="rect">
                <a:avLst/>
              </a:prstGeom>
              <a:solidFill>
                <a:srgbClr val="FF8B00"/>
              </a:solidFill>
              <a:ln w="9525" cap="flat" cmpd="sng" algn="ctr">
                <a:noFill/>
                <a:prstDash val="solid"/>
                <a:headEnd type="none" w="med" len="med"/>
                <a:tailEnd type="none" w="med" len="med"/>
              </a:ln>
              <a:effectLst/>
            </p:spPr>
            <p:txBody>
              <a:bodyPr lIns="274203" tIns="639807" rIns="182776" bIns="34274" rtlCol="0" anchor="t" anchorCtr="0"/>
              <a:lstStyle/>
              <a:p>
                <a:pPr algn="ctr" defTabSz="931874" fontAlgn="base">
                  <a:spcBef>
                    <a:spcPct val="0"/>
                  </a:spcBef>
                  <a:spcAft>
                    <a:spcPct val="0"/>
                  </a:spcAft>
                  <a:defRPr/>
                </a:pPr>
                <a:endParaRPr lang="en-US" sz="2176" kern="0" dirty="0">
                  <a:solidFill>
                    <a:srgbClr val="FFFFFF"/>
                  </a:solidFill>
                </a:endParaRPr>
              </a:p>
              <a:p>
                <a:pPr algn="ctr" defTabSz="931874" fontAlgn="base">
                  <a:spcBef>
                    <a:spcPct val="0"/>
                  </a:spcBef>
                  <a:spcAft>
                    <a:spcPct val="0"/>
                  </a:spcAft>
                  <a:defRPr/>
                </a:pPr>
                <a:r>
                  <a:rPr lang="en-US" sz="2176" kern="0" dirty="0">
                    <a:solidFill>
                      <a:srgbClr val="FFFFFF"/>
                    </a:solidFill>
                  </a:rPr>
                  <a:t>Nearly 50 million Office Online users</a:t>
                </a:r>
                <a:endParaRPr lang="en-US" sz="2176" kern="6000" dirty="0">
                  <a:solidFill>
                    <a:srgbClr val="FFFFFF"/>
                  </a:solidFill>
                  <a:cs typeface="Segoe UI Light" panose="020B0502040204020203" pitchFamily="34" charset="0"/>
                </a:endParaRPr>
              </a:p>
            </p:txBody>
          </p:sp>
          <p:pic>
            <p:nvPicPr>
              <p:cNvPr id="37" name="Picture 36"/>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269867" y="2231895"/>
                <a:ext cx="1576701" cy="1100516"/>
              </a:xfrm>
              <a:prstGeom prst="rect">
                <a:avLst/>
              </a:prstGeom>
            </p:spPr>
          </p:pic>
        </p:grpSp>
        <p:grpSp>
          <p:nvGrpSpPr>
            <p:cNvPr id="8" name="Group 7"/>
            <p:cNvGrpSpPr/>
            <p:nvPr/>
          </p:nvGrpSpPr>
          <p:grpSpPr>
            <a:xfrm>
              <a:off x="22999547" y="1101661"/>
              <a:ext cx="2317215" cy="1141463"/>
              <a:chOff x="9028816" y="3963684"/>
              <a:chExt cx="2644511" cy="2605379"/>
            </a:xfrm>
            <a:solidFill>
              <a:srgbClr val="FF8B00"/>
            </a:solidFill>
          </p:grpSpPr>
          <p:sp>
            <p:nvSpPr>
              <p:cNvPr id="34" name="Rectangle 33"/>
              <p:cNvSpPr/>
              <p:nvPr/>
            </p:nvSpPr>
            <p:spPr bwMode="auto">
              <a:xfrm>
                <a:off x="9028816" y="3963684"/>
                <a:ext cx="2644511" cy="2605379"/>
              </a:xfrm>
              <a:prstGeom prst="rect">
                <a:avLst/>
              </a:prstGeom>
              <a:solidFill>
                <a:srgbClr val="7EB900"/>
              </a:solidFill>
              <a:ln w="9525" cap="flat" cmpd="sng" algn="ctr">
                <a:noFill/>
                <a:prstDash val="solid"/>
                <a:headEnd type="none" w="med" len="med"/>
                <a:tailEnd type="none" w="med" len="med"/>
              </a:ln>
              <a:effectLst/>
            </p:spPr>
            <p:txBody>
              <a:bodyPr lIns="274203" tIns="822493" rIns="182776" bIns="34274" rtlCol="0" anchor="t" anchorCtr="0"/>
              <a:lstStyle/>
              <a:p>
                <a:pPr algn="ctr" defTabSz="931808">
                  <a:defRPr/>
                </a:pPr>
                <a:endParaRPr lang="en-US" sz="1904" kern="0" dirty="0">
                  <a:gradFill>
                    <a:gsLst>
                      <a:gs pos="0">
                        <a:srgbClr val="FFFFFF"/>
                      </a:gs>
                      <a:gs pos="100000">
                        <a:srgbClr val="FFFFFF"/>
                      </a:gs>
                    </a:gsLst>
                    <a:lin ang="5400000" scaled="0"/>
                  </a:gradFill>
                  <a:ea typeface="Segoe UI" pitchFamily="34" charset="0"/>
                  <a:cs typeface="Segoe UI" pitchFamily="34" charset="0"/>
                </a:endParaRPr>
              </a:p>
              <a:p>
                <a:pPr algn="ctr" defTabSz="931808">
                  <a:defRPr/>
                </a:pPr>
                <a:r>
                  <a:rPr lang="en-US" sz="1904" kern="0" dirty="0">
                    <a:gradFill>
                      <a:gsLst>
                        <a:gs pos="0">
                          <a:srgbClr val="FFFFFF"/>
                        </a:gs>
                        <a:gs pos="100000">
                          <a:srgbClr val="FFFFFF"/>
                        </a:gs>
                      </a:gsLst>
                      <a:lin ang="5400000" scaled="0"/>
                    </a:gradFill>
                    <a:ea typeface="Segoe UI" pitchFamily="34" charset="0"/>
                    <a:cs typeface="Segoe UI" pitchFamily="34" charset="0"/>
                  </a:rPr>
                  <a:t>48 Million Subscribers in </a:t>
                </a:r>
              </a:p>
              <a:p>
                <a:pPr algn="ctr" defTabSz="931808">
                  <a:defRPr/>
                </a:pPr>
                <a:r>
                  <a:rPr lang="en-US" sz="1904" kern="0" dirty="0">
                    <a:gradFill>
                      <a:gsLst>
                        <a:gs pos="0">
                          <a:srgbClr val="FFFFFF"/>
                        </a:gs>
                        <a:gs pos="100000">
                          <a:srgbClr val="FFFFFF"/>
                        </a:gs>
                      </a:gsLst>
                      <a:lin ang="5400000" scaled="0"/>
                    </a:gradFill>
                    <a:ea typeface="Segoe UI" pitchFamily="34" charset="0"/>
                    <a:cs typeface="Segoe UI" pitchFamily="34" charset="0"/>
                  </a:rPr>
                  <a:t>41 countries </a:t>
                </a:r>
              </a:p>
              <a:p>
                <a:pPr algn="ctr" defTabSz="931808">
                  <a:defRPr/>
                </a:pPr>
                <a:endParaRPr lang="en-US" sz="190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5"/>
              <p:cNvPicPr>
                <a:picLocks noChangeAspect="1" noChangeArrowheads="1"/>
              </p:cNvPicPr>
              <p:nvPr/>
            </p:nvPicPr>
            <p:blipFill>
              <a:blip r:embed="rId4"/>
              <a:srcRect/>
              <a:stretch>
                <a:fillRect/>
              </a:stretch>
            </p:blipFill>
            <p:spPr bwMode="black">
              <a:xfrm>
                <a:off x="9587562" y="4720373"/>
                <a:ext cx="1606236" cy="436020"/>
              </a:xfrm>
              <a:prstGeom prst="rect">
                <a:avLst/>
              </a:prstGeom>
              <a:noFill/>
              <a:ln w="9525">
                <a:noFill/>
                <a:miter lim="800000"/>
                <a:headEnd/>
                <a:tailEnd/>
              </a:ln>
              <a:effectLst/>
            </p:spPr>
          </p:pic>
        </p:grpSp>
        <p:sp>
          <p:nvSpPr>
            <p:cNvPr id="9" name="Rectangle 8"/>
            <p:cNvSpPr/>
            <p:nvPr/>
          </p:nvSpPr>
          <p:spPr bwMode="auto">
            <a:xfrm>
              <a:off x="20573516" y="2350021"/>
              <a:ext cx="2317214" cy="1146000"/>
            </a:xfrm>
            <a:prstGeom prst="rect">
              <a:avLst/>
            </a:prstGeom>
            <a:solidFill>
              <a:srgbClr val="00BBF1"/>
            </a:solidFill>
            <a:ln w="9525" cap="flat" cmpd="sng" algn="ctr">
              <a:noFill/>
              <a:prstDash val="solid"/>
              <a:headEnd type="none" w="med" len="med"/>
              <a:tailEnd type="none" w="med" len="med"/>
            </a:ln>
            <a:effectLst/>
          </p:spPr>
          <p:txBody>
            <a:bodyPr lIns="274203" tIns="274203" rIns="182776" bIns="34274" rtlCol="0" anchor="t" anchorCtr="0"/>
            <a:lstStyle/>
            <a:p>
              <a:pPr marL="1003862" defTabSz="932052" fontAlgn="base">
                <a:lnSpc>
                  <a:spcPct val="90000"/>
                </a:lnSpc>
                <a:spcBef>
                  <a:spcPct val="0"/>
                </a:spcBef>
                <a:spcAft>
                  <a:spcPct val="0"/>
                </a:spcAft>
                <a:defRPr/>
              </a:pPr>
              <a:r>
                <a:rPr lang="en-US" sz="1904" kern="0" dirty="0">
                  <a:gradFill>
                    <a:gsLst>
                      <a:gs pos="0">
                        <a:srgbClr val="FFFFFF"/>
                      </a:gs>
                      <a:gs pos="100000">
                        <a:srgbClr val="FFFFFF"/>
                      </a:gs>
                    </a:gsLst>
                    <a:lin ang="5400000" scaled="0"/>
                  </a:gradFill>
                  <a:ea typeface="Segoe UI" pitchFamily="34" charset="0"/>
                  <a:cs typeface="Segoe UI" pitchFamily="34" charset="0"/>
                </a:rPr>
                <a:t>Outlook.com has over 400 Million active users and is the world’s fastest growing email service</a:t>
              </a:r>
            </a:p>
          </p:txBody>
        </p:sp>
        <p:grpSp>
          <p:nvGrpSpPr>
            <p:cNvPr id="10" name="Group 9"/>
            <p:cNvGrpSpPr/>
            <p:nvPr/>
          </p:nvGrpSpPr>
          <p:grpSpPr>
            <a:xfrm>
              <a:off x="20573518" y="1101661"/>
              <a:ext cx="1059576" cy="1141463"/>
              <a:chOff x="2802881" y="5351396"/>
              <a:chExt cx="1441301" cy="1552690"/>
            </a:xfrm>
          </p:grpSpPr>
          <p:sp>
            <p:nvSpPr>
              <p:cNvPr id="32" name="Rectangle 31"/>
              <p:cNvSpPr/>
              <p:nvPr/>
            </p:nvSpPr>
            <p:spPr bwMode="auto">
              <a:xfrm>
                <a:off x="2802881" y="5351396"/>
                <a:ext cx="1441301" cy="1552690"/>
              </a:xfrm>
              <a:prstGeom prst="rect">
                <a:avLst/>
              </a:prstGeom>
              <a:solidFill>
                <a:srgbClr val="0072C6"/>
              </a:solidFill>
              <a:ln w="9525" cap="flat" cmpd="sng" algn="ctr">
                <a:noFill/>
                <a:prstDash val="solid"/>
                <a:headEnd type="none" w="med" len="med"/>
                <a:tailEnd type="none" w="med" len="med"/>
              </a:ln>
              <a:effectLst/>
            </p:spPr>
            <p:txBody>
              <a:bodyPr lIns="274203" tIns="639807" rIns="182776" bIns="34274" rtlCol="0" anchor="t" anchorCtr="0"/>
              <a:lstStyle/>
              <a:p>
                <a:pPr defTabSz="931808">
                  <a:defRPr/>
                </a:pPr>
                <a:endParaRPr lang="en-US" sz="1496" kern="0" dirty="0">
                  <a:gradFill>
                    <a:gsLst>
                      <a:gs pos="0">
                        <a:srgbClr val="FFFFFF"/>
                      </a:gs>
                      <a:gs pos="100000">
                        <a:srgbClr val="FFFFFF"/>
                      </a:gs>
                    </a:gsLst>
                    <a:lin ang="5400000" scaled="0"/>
                  </a:gradFill>
                  <a:ea typeface="Segoe UI" pitchFamily="34" charset="0"/>
                  <a:cs typeface="Segoe UI" pitchFamily="34" charset="0"/>
                </a:endParaRPr>
              </a:p>
              <a:p>
                <a:pPr defTabSz="931808">
                  <a:defRPr/>
                </a:pPr>
                <a:r>
                  <a:rPr lang="en-US" sz="1496" kern="0" dirty="0">
                    <a:gradFill>
                      <a:gsLst>
                        <a:gs pos="0">
                          <a:srgbClr val="FFFFFF"/>
                        </a:gs>
                        <a:gs pos="100000">
                          <a:srgbClr val="FFFFFF"/>
                        </a:gs>
                      </a:gsLst>
                      <a:lin ang="5400000" scaled="0"/>
                    </a:gradFill>
                    <a:ea typeface="Segoe UI" pitchFamily="34" charset="0"/>
                    <a:cs typeface="Segoe UI" pitchFamily="34" charset="0"/>
                  </a:rPr>
                  <a:t>1 Billion mobile notifications a month</a:t>
                </a:r>
              </a:p>
            </p:txBody>
          </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6996" y="5537858"/>
                <a:ext cx="922584" cy="354475"/>
              </a:xfrm>
              <a:prstGeom prst="rect">
                <a:avLst/>
              </a:prstGeom>
            </p:spPr>
          </p:pic>
        </p:grpSp>
        <p:grpSp>
          <p:nvGrpSpPr>
            <p:cNvPr id="11" name="Group 10"/>
            <p:cNvGrpSpPr/>
            <p:nvPr/>
          </p:nvGrpSpPr>
          <p:grpSpPr>
            <a:xfrm>
              <a:off x="25427573" y="2342853"/>
              <a:ext cx="2324559" cy="1153167"/>
              <a:chOff x="204198" y="957140"/>
              <a:chExt cx="2324559" cy="1153167"/>
            </a:xfrm>
          </p:grpSpPr>
          <p:sp>
            <p:nvSpPr>
              <p:cNvPr id="30" name="Rectangle 29"/>
              <p:cNvSpPr/>
              <p:nvPr/>
            </p:nvSpPr>
            <p:spPr bwMode="auto">
              <a:xfrm>
                <a:off x="204198" y="957140"/>
                <a:ext cx="2324559" cy="1153167"/>
              </a:xfrm>
              <a:prstGeom prst="rect">
                <a:avLst/>
              </a:prstGeom>
              <a:solidFill>
                <a:srgbClr val="ED008B"/>
              </a:solidFill>
              <a:ln w="9525" cap="flat" cmpd="sng" algn="ctr">
                <a:noFill/>
                <a:prstDash val="solid"/>
                <a:headEnd type="none" w="med" len="med"/>
                <a:tailEnd type="none" w="med" len="med"/>
              </a:ln>
              <a:effectLst/>
            </p:spPr>
            <p:txBody>
              <a:bodyPr lIns="274203" tIns="731208" rIns="182776" bIns="34274" rtlCol="0" anchor="t" anchorCtr="0"/>
              <a:lstStyle/>
              <a:p>
                <a:pPr algn="ctr" defTabSz="932052" fontAlgn="base">
                  <a:lnSpc>
                    <a:spcPct val="90000"/>
                  </a:lnSpc>
                  <a:spcBef>
                    <a:spcPct val="0"/>
                  </a:spcBef>
                  <a:spcAft>
                    <a:spcPct val="0"/>
                  </a:spcAft>
                  <a:defRPr/>
                </a:pPr>
                <a:endParaRPr lang="en-US" sz="2176" kern="0" dirty="0">
                  <a:gradFill>
                    <a:gsLst>
                      <a:gs pos="0">
                        <a:srgbClr val="FFFFFF"/>
                      </a:gs>
                      <a:gs pos="100000">
                        <a:srgbClr val="FFFFFF"/>
                      </a:gs>
                    </a:gsLst>
                    <a:lin ang="5400000" scaled="0"/>
                  </a:gradFill>
                  <a:ea typeface="Segoe UI" pitchFamily="34" charset="0"/>
                  <a:cs typeface="Segoe UI" pitchFamily="34" charset="0"/>
                </a:endParaRPr>
              </a:p>
              <a:p>
                <a:pPr algn="ctr" defTabSz="932052" fontAlgn="base">
                  <a:lnSpc>
                    <a:spcPct val="90000"/>
                  </a:lnSpc>
                  <a:spcBef>
                    <a:spcPct val="0"/>
                  </a:spcBef>
                  <a:spcAft>
                    <a:spcPct val="0"/>
                  </a:spcAft>
                  <a:defRPr/>
                </a:pPr>
                <a:r>
                  <a:rPr lang="en-US" sz="2176" kern="0" dirty="0">
                    <a:gradFill>
                      <a:gsLst>
                        <a:gs pos="0">
                          <a:srgbClr val="FFFFFF"/>
                        </a:gs>
                        <a:gs pos="100000">
                          <a:srgbClr val="FFFFFF"/>
                        </a:gs>
                      </a:gsLst>
                      <a:lin ang="5400000" scaled="0"/>
                    </a:gradFill>
                    <a:ea typeface="Segoe UI" pitchFamily="34" charset="0"/>
                    <a:cs typeface="Segoe UI" pitchFamily="34" charset="0"/>
                  </a:rPr>
                  <a:t>Bing holds 20.2 percent of US market share</a:t>
                </a:r>
              </a:p>
              <a:p>
                <a:pPr algn="ctr" defTabSz="932052"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ea typeface="Segoe UI" pitchFamily="34" charset="0"/>
                    <a:cs typeface="Segoe UI" pitchFamily="34" charset="0"/>
                  </a:rPr>
                  <a:t>- comScore</a:t>
                </a: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143" y="1125358"/>
                <a:ext cx="830916" cy="319254"/>
              </a:xfrm>
              <a:prstGeom prst="rect">
                <a:avLst/>
              </a:prstGeom>
            </p:spPr>
          </p:pic>
        </p:grpSp>
        <p:grpSp>
          <p:nvGrpSpPr>
            <p:cNvPr id="12" name="Group 11"/>
            <p:cNvGrpSpPr/>
            <p:nvPr/>
          </p:nvGrpSpPr>
          <p:grpSpPr>
            <a:xfrm>
              <a:off x="21718020" y="1101661"/>
              <a:ext cx="1172709" cy="1141463"/>
              <a:chOff x="7221318" y="2729548"/>
              <a:chExt cx="1595192" cy="1552690"/>
            </a:xfrm>
          </p:grpSpPr>
          <p:sp>
            <p:nvSpPr>
              <p:cNvPr id="28" name="Rectangle 27"/>
              <p:cNvSpPr/>
              <p:nvPr/>
            </p:nvSpPr>
            <p:spPr bwMode="auto">
              <a:xfrm>
                <a:off x="7221318" y="2729548"/>
                <a:ext cx="1595192" cy="1552690"/>
              </a:xfrm>
              <a:prstGeom prst="rect">
                <a:avLst/>
              </a:prstGeom>
              <a:solidFill>
                <a:srgbClr val="00BBF1"/>
              </a:solidFill>
              <a:ln w="9525" cap="flat" cmpd="sng" algn="ctr">
                <a:noFill/>
                <a:prstDash val="solid"/>
                <a:headEnd type="none" w="med" len="med"/>
                <a:tailEnd type="none" w="med" len="med"/>
              </a:ln>
              <a:effectLst/>
            </p:spPr>
            <p:txBody>
              <a:bodyPr lIns="274203" tIns="731208" rIns="182776" bIns="34274" rtlCol="0" anchor="ctr" anchorCtr="0"/>
              <a:lstStyle/>
              <a:p>
                <a:pPr defTabSz="932052" fontAlgn="base">
                  <a:lnSpc>
                    <a:spcPct val="90000"/>
                  </a:lnSpc>
                  <a:spcBef>
                    <a:spcPct val="0"/>
                  </a:spcBef>
                  <a:defRPr/>
                </a:pPr>
                <a:r>
                  <a:rPr lang="en-US" sz="1632" kern="0" dirty="0">
                    <a:gradFill>
                      <a:gsLst>
                        <a:gs pos="0">
                          <a:srgbClr val="FFFFFF"/>
                        </a:gs>
                        <a:gs pos="100000">
                          <a:srgbClr val="FFFFFF"/>
                        </a:gs>
                      </a:gsLst>
                      <a:lin ang="5400000" scaled="0"/>
                    </a:gradFill>
                    <a:ea typeface="Segoe UI" pitchFamily="34" charset="0"/>
                    <a:cs typeface="Segoe UI" pitchFamily="34" charset="0"/>
                  </a:rPr>
                  <a:t>Yammer has over 8 million registered users</a:t>
                </a:r>
              </a:p>
              <a:p>
                <a:pPr defTabSz="932052" fontAlgn="base">
                  <a:lnSpc>
                    <a:spcPct val="90000"/>
                  </a:lnSpc>
                  <a:spcBef>
                    <a:spcPct val="0"/>
                  </a:spcBef>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547169" y="2962653"/>
                <a:ext cx="1081330" cy="261191"/>
              </a:xfrm>
              <a:prstGeom prst="rect">
                <a:avLst/>
              </a:prstGeom>
            </p:spPr>
          </p:pic>
        </p:grpSp>
        <p:grpSp>
          <p:nvGrpSpPr>
            <p:cNvPr id="13" name="Group 12"/>
            <p:cNvGrpSpPr/>
            <p:nvPr/>
          </p:nvGrpSpPr>
          <p:grpSpPr>
            <a:xfrm>
              <a:off x="20573517" y="3593568"/>
              <a:ext cx="2317214" cy="1127643"/>
              <a:chOff x="179057" y="1948083"/>
              <a:chExt cx="2317214" cy="1127643"/>
            </a:xfrm>
          </p:grpSpPr>
          <p:sp>
            <p:nvSpPr>
              <p:cNvPr id="26" name="Rectangle 25"/>
              <p:cNvSpPr/>
              <p:nvPr/>
            </p:nvSpPr>
            <p:spPr bwMode="auto">
              <a:xfrm>
                <a:off x="179057" y="1948083"/>
                <a:ext cx="2317214" cy="1127643"/>
              </a:xfrm>
              <a:prstGeom prst="rect">
                <a:avLst/>
              </a:prstGeom>
              <a:solidFill>
                <a:srgbClr val="00158F"/>
              </a:solidFill>
              <a:ln w="9525" cap="flat" cmpd="sng" algn="ctr">
                <a:noFill/>
                <a:prstDash val="solid"/>
                <a:headEnd type="none" w="med" len="med"/>
                <a:tailEnd type="none" w="med" len="med"/>
              </a:ln>
              <a:effectLst/>
            </p:spPr>
            <p:txBody>
              <a:bodyPr lIns="274203" tIns="639807" rIns="182776" bIns="34274" rtlCol="0" anchor="t" anchorCtr="0"/>
              <a:lstStyle/>
              <a:p>
                <a:pPr defTabSz="931808">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a:p>
                <a:pPr defTabSz="931808">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a:p>
                <a:pPr defTabSz="931808">
                  <a:defRPr/>
                </a:pPr>
                <a:r>
                  <a:rPr lang="en-US" sz="1632" kern="0" dirty="0">
                    <a:gradFill>
                      <a:gsLst>
                        <a:gs pos="0">
                          <a:srgbClr val="FFFFFF"/>
                        </a:gs>
                        <a:gs pos="100000">
                          <a:srgbClr val="FFFFFF"/>
                        </a:gs>
                      </a:gsLst>
                      <a:lin ang="5400000" scaled="0"/>
                    </a:gradFill>
                    <a:ea typeface="Segoe UI" pitchFamily="34" charset="0"/>
                    <a:cs typeface="Segoe UI" pitchFamily="34" charset="0"/>
                  </a:rPr>
                  <a:t>Over 250 million people use OneDrive</a:t>
                </a: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4339" y="2101316"/>
                <a:ext cx="1318772" cy="415650"/>
              </a:xfrm>
              <a:prstGeom prst="rect">
                <a:avLst/>
              </a:prstGeom>
            </p:spPr>
          </p:pic>
        </p:grpSp>
        <p:grpSp>
          <p:nvGrpSpPr>
            <p:cNvPr id="14" name="Group 13"/>
            <p:cNvGrpSpPr/>
            <p:nvPr/>
          </p:nvGrpSpPr>
          <p:grpSpPr>
            <a:xfrm>
              <a:off x="22999546" y="2342853"/>
              <a:ext cx="2317215" cy="1153168"/>
              <a:chOff x="2355189" y="3052710"/>
              <a:chExt cx="2317215" cy="1153168"/>
            </a:xfrm>
            <a:solidFill>
              <a:srgbClr val="0072C6"/>
            </a:solidFill>
          </p:grpSpPr>
          <p:sp>
            <p:nvSpPr>
              <p:cNvPr id="24" name="Rectangle 23"/>
              <p:cNvSpPr/>
              <p:nvPr/>
            </p:nvSpPr>
            <p:spPr bwMode="auto">
              <a:xfrm>
                <a:off x="2355189" y="3052710"/>
                <a:ext cx="2317215" cy="1153168"/>
              </a:xfrm>
              <a:prstGeom prst="rect">
                <a:avLst/>
              </a:prstGeom>
              <a:grpFill/>
              <a:ln w="9525" cap="flat" cmpd="sng" algn="ctr">
                <a:noFill/>
                <a:prstDash val="solid"/>
                <a:headEnd type="none" w="med" len="med"/>
                <a:tailEnd type="none" w="med" len="med"/>
              </a:ln>
              <a:effectLst/>
            </p:spPr>
            <p:txBody>
              <a:bodyPr lIns="274203" tIns="457006" rIns="182776" bIns="34274" rtlCol="0" anchor="t" anchorCtr="0"/>
              <a:lstStyle/>
              <a:p>
                <a:pPr defTabSz="931808">
                  <a:defRPr/>
                </a:pPr>
                <a:endParaRPr lang="en-US" sz="1398" kern="0" dirty="0">
                  <a:gradFill>
                    <a:gsLst>
                      <a:gs pos="0">
                        <a:srgbClr val="FFFFFF"/>
                      </a:gs>
                      <a:gs pos="100000">
                        <a:srgbClr val="FFFFFF"/>
                      </a:gs>
                    </a:gsLst>
                    <a:lin ang="5400000" scaled="0"/>
                  </a:gradFill>
                  <a:ea typeface="Segoe UI" pitchFamily="34" charset="0"/>
                  <a:cs typeface="Segoe UI" pitchFamily="34" charset="0"/>
                </a:endParaRPr>
              </a:p>
              <a:p>
                <a:pPr defTabSz="932052" fontAlgn="base">
                  <a:lnSpc>
                    <a:spcPct val="90000"/>
                  </a:lnSpc>
                  <a:spcBef>
                    <a:spcPct val="0"/>
                  </a:spcBef>
                  <a:spcAft>
                    <a:spcPts val="600"/>
                  </a:spcAft>
                  <a:defRPr/>
                </a:pPr>
                <a:endParaRPr lang="en-US" sz="1398" kern="0" dirty="0">
                  <a:gradFill>
                    <a:gsLst>
                      <a:gs pos="0">
                        <a:srgbClr val="FFFFFF"/>
                      </a:gs>
                      <a:gs pos="100000">
                        <a:srgbClr val="FFFFFF"/>
                      </a:gs>
                    </a:gsLst>
                    <a:lin ang="5400000" scaled="0"/>
                  </a:gradFill>
                  <a:ea typeface="Segoe UI" pitchFamily="34" charset="0"/>
                  <a:cs typeface="Segoe UI" pitchFamily="34" charset="0"/>
                </a:endParaRPr>
              </a:p>
              <a:p>
                <a:pPr algn="ctr" defTabSz="932052" fontAlgn="base">
                  <a:lnSpc>
                    <a:spcPct val="90000"/>
                  </a:lnSpc>
                  <a:spcBef>
                    <a:spcPct val="0"/>
                  </a:spcBef>
                  <a:spcAft>
                    <a:spcPts val="600"/>
                  </a:spcAft>
                  <a:defRPr/>
                </a:pPr>
                <a:r>
                  <a:rPr lang="en-US" sz="2176" kern="0" dirty="0">
                    <a:gradFill>
                      <a:gsLst>
                        <a:gs pos="0">
                          <a:srgbClr val="FFFFFF"/>
                        </a:gs>
                        <a:gs pos="100000">
                          <a:srgbClr val="FFFFFF"/>
                        </a:gs>
                      </a:gsLst>
                      <a:lin ang="5400000" scaled="0"/>
                    </a:gradFill>
                    <a:ea typeface="Segoe UI" pitchFamily="34" charset="0"/>
                    <a:cs typeface="Segoe UI" pitchFamily="34" charset="0"/>
                  </a:rPr>
                  <a:t>On average, Skype users use the service 50 Billion minutes/mo</a:t>
                </a:r>
              </a:p>
            </p:txBody>
          </p:sp>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9469" y="3167892"/>
                <a:ext cx="704420" cy="310619"/>
              </a:xfrm>
              <a:prstGeom prst="rect">
                <a:avLst/>
              </a:prstGeom>
              <a:grpFill/>
            </p:spPr>
          </p:pic>
        </p:grpSp>
        <p:grpSp>
          <p:nvGrpSpPr>
            <p:cNvPr id="15" name="Group 14"/>
            <p:cNvGrpSpPr/>
            <p:nvPr/>
          </p:nvGrpSpPr>
          <p:grpSpPr>
            <a:xfrm>
              <a:off x="25427572" y="3559436"/>
              <a:ext cx="2324559" cy="1161776"/>
              <a:chOff x="6974661" y="4085051"/>
              <a:chExt cx="2324559" cy="1161776"/>
            </a:xfrm>
          </p:grpSpPr>
          <p:sp>
            <p:nvSpPr>
              <p:cNvPr id="20" name="Rectangle 19"/>
              <p:cNvSpPr/>
              <p:nvPr/>
            </p:nvSpPr>
            <p:spPr bwMode="auto">
              <a:xfrm>
                <a:off x="6974661" y="4105169"/>
                <a:ext cx="2324559" cy="1141658"/>
              </a:xfrm>
              <a:prstGeom prst="rect">
                <a:avLst/>
              </a:prstGeom>
              <a:solidFill>
                <a:srgbClr val="00158F"/>
              </a:solidFill>
              <a:ln w="9525" cap="flat" cmpd="sng" algn="ctr">
                <a:noFill/>
                <a:prstDash val="solid"/>
                <a:headEnd type="none" w="med" len="med"/>
                <a:tailEnd type="none" w="med" len="med"/>
              </a:ln>
              <a:effectLst/>
            </p:spPr>
            <p:txBody>
              <a:bodyPr lIns="274203" tIns="548406" rIns="182776" bIns="34274" rtlCol="0" anchor="t" anchorCtr="0"/>
              <a:lstStyle/>
              <a:p>
                <a:pPr algn="ctr" defTabSz="932052" fontAlgn="base">
                  <a:lnSpc>
                    <a:spcPct val="90000"/>
                  </a:lnSpc>
                  <a:spcBef>
                    <a:spcPct val="0"/>
                  </a:spcBef>
                  <a:spcAft>
                    <a:spcPts val="600"/>
                  </a:spcAft>
                  <a:defRPr/>
                </a:pPr>
                <a:endParaRPr lang="en-US" sz="2176" kern="0" dirty="0">
                  <a:gradFill>
                    <a:gsLst>
                      <a:gs pos="0">
                        <a:srgbClr val="FFFFFF"/>
                      </a:gs>
                      <a:gs pos="100000">
                        <a:srgbClr val="FFFFFF"/>
                      </a:gs>
                    </a:gsLst>
                    <a:lin ang="5400000" scaled="0"/>
                  </a:gradFill>
                  <a:ea typeface="Segoe UI" pitchFamily="34" charset="0"/>
                  <a:cs typeface="Segoe UI" pitchFamily="34" charset="0"/>
                </a:endParaRPr>
              </a:p>
              <a:p>
                <a:pPr algn="ctr" defTabSz="932052" fontAlgn="base">
                  <a:lnSpc>
                    <a:spcPct val="90000"/>
                  </a:lnSpc>
                  <a:spcBef>
                    <a:spcPct val="0"/>
                  </a:spcBef>
                  <a:spcAft>
                    <a:spcPts val="600"/>
                  </a:spcAft>
                  <a:defRPr/>
                </a:pPr>
                <a:r>
                  <a:rPr lang="en-US" sz="2176" kern="0" dirty="0">
                    <a:gradFill>
                      <a:gsLst>
                        <a:gs pos="0">
                          <a:srgbClr val="FFFFFF"/>
                        </a:gs>
                        <a:gs pos="100000">
                          <a:srgbClr val="FFFFFF"/>
                        </a:gs>
                      </a:gsLst>
                      <a:lin ang="5400000" scaled="0"/>
                    </a:gradFill>
                    <a:ea typeface="Segoe UI" pitchFamily="34" charset="0"/>
                    <a:cs typeface="Segoe UI" pitchFamily="34" charset="0"/>
                  </a:rPr>
                  <a:t>Xbox delivered over 740 million hours of entertainment</a:t>
                </a:r>
              </a:p>
            </p:txBody>
          </p:sp>
          <p:grpSp>
            <p:nvGrpSpPr>
              <p:cNvPr id="21" name="Group 20"/>
              <p:cNvGrpSpPr/>
              <p:nvPr/>
            </p:nvGrpSpPr>
            <p:grpSpPr>
              <a:xfrm>
                <a:off x="7301963" y="4085051"/>
                <a:ext cx="1677261" cy="663908"/>
                <a:chOff x="9736983" y="5384530"/>
                <a:chExt cx="2236983" cy="885462"/>
              </a:xfrm>
            </p:grpSpPr>
            <p:pic>
              <p:nvPicPr>
                <p:cNvPr id="22" name="Picture 21"/>
                <p:cNvPicPr>
                  <a:picLocks noChangeAspect="1"/>
                </p:cNvPicPr>
                <p:nvPr/>
              </p:nvPicPr>
              <p:blipFill rotWithShape="1">
                <a:blip r:embed="rId10" cstate="print">
                  <a:extLst>
                    <a:ext uri="{28A0092B-C50C-407E-A947-70E740481C1C}">
                      <a14:useLocalDpi xmlns:a14="http://schemas.microsoft.com/office/drawing/2010/main" val="0"/>
                    </a:ext>
                  </a:extLst>
                </a:blip>
                <a:srcRect l="26558"/>
                <a:stretch/>
              </p:blipFill>
              <p:spPr>
                <a:xfrm>
                  <a:off x="10137956" y="5384530"/>
                  <a:ext cx="1836010" cy="885462"/>
                </a:xfrm>
                <a:prstGeom prst="rect">
                  <a:avLst/>
                </a:prstGeom>
              </p:spPr>
            </p:pic>
            <p:sp>
              <p:nvSpPr>
                <p:cNvPr id="23" name="Freeform 53"/>
                <p:cNvSpPr>
                  <a:spLocks noEditPoints="1"/>
                </p:cNvSpPr>
                <p:nvPr/>
              </p:nvSpPr>
              <p:spPr bwMode="auto">
                <a:xfrm>
                  <a:off x="9736983" y="5634420"/>
                  <a:ext cx="388090" cy="385682"/>
                </a:xfrm>
                <a:custGeom>
                  <a:avLst/>
                  <a:gdLst>
                    <a:gd name="T0" fmla="*/ 987 w 1157"/>
                    <a:gd name="T1" fmla="*/ 955 h 1150"/>
                    <a:gd name="T2" fmla="*/ 844 w 1157"/>
                    <a:gd name="T3" fmla="*/ 1071 h 1150"/>
                    <a:gd name="T4" fmla="*/ 521 w 1157"/>
                    <a:gd name="T5" fmla="*/ 1139 h 1150"/>
                    <a:gd name="T6" fmla="*/ 172 w 1157"/>
                    <a:gd name="T7" fmla="*/ 970 h 1150"/>
                    <a:gd name="T8" fmla="*/ 169 w 1157"/>
                    <a:gd name="T9" fmla="*/ 965 h 1150"/>
                    <a:gd name="T10" fmla="*/ 167 w 1157"/>
                    <a:gd name="T11" fmla="*/ 947 h 1150"/>
                    <a:gd name="T12" fmla="*/ 226 w 1157"/>
                    <a:gd name="T13" fmla="*/ 818 h 1150"/>
                    <a:gd name="T14" fmla="*/ 388 w 1157"/>
                    <a:gd name="T15" fmla="*/ 611 h 1150"/>
                    <a:gd name="T16" fmla="*/ 558 w 1157"/>
                    <a:gd name="T17" fmla="*/ 437 h 1150"/>
                    <a:gd name="T18" fmla="*/ 587 w 1157"/>
                    <a:gd name="T19" fmla="*/ 436 h 1150"/>
                    <a:gd name="T20" fmla="*/ 893 w 1157"/>
                    <a:gd name="T21" fmla="*/ 772 h 1150"/>
                    <a:gd name="T22" fmla="*/ 978 w 1157"/>
                    <a:gd name="T23" fmla="*/ 929 h 1150"/>
                    <a:gd name="T24" fmla="*/ 987 w 1157"/>
                    <a:gd name="T25" fmla="*/ 950 h 1150"/>
                    <a:gd name="T26" fmla="*/ 987 w 1157"/>
                    <a:gd name="T27" fmla="*/ 955 h 1150"/>
                    <a:gd name="T28" fmla="*/ 160 w 1157"/>
                    <a:gd name="T29" fmla="*/ 943 h 1150"/>
                    <a:gd name="T30" fmla="*/ 157 w 1157"/>
                    <a:gd name="T31" fmla="*/ 891 h 1150"/>
                    <a:gd name="T32" fmla="*/ 213 w 1157"/>
                    <a:gd name="T33" fmla="*/ 678 h 1150"/>
                    <a:gd name="T34" fmla="*/ 442 w 1157"/>
                    <a:gd name="T35" fmla="*/ 353 h 1150"/>
                    <a:gd name="T36" fmla="*/ 441 w 1157"/>
                    <a:gd name="T37" fmla="*/ 293 h 1150"/>
                    <a:gd name="T38" fmla="*/ 264 w 1157"/>
                    <a:gd name="T39" fmla="*/ 180 h 1150"/>
                    <a:gd name="T40" fmla="*/ 166 w 1157"/>
                    <a:gd name="T41" fmla="*/ 205 h 1150"/>
                    <a:gd name="T42" fmla="*/ 131 w 1157"/>
                    <a:gd name="T43" fmla="*/ 247 h 1150"/>
                    <a:gd name="T44" fmla="*/ 24 w 1157"/>
                    <a:gd name="T45" fmla="*/ 669 h 1150"/>
                    <a:gd name="T46" fmla="*/ 169 w 1157"/>
                    <a:gd name="T47" fmla="*/ 965 h 1150"/>
                    <a:gd name="T48" fmla="*/ 167 w 1157"/>
                    <a:gd name="T49" fmla="*/ 947 h 1150"/>
                    <a:gd name="T50" fmla="*/ 160 w 1157"/>
                    <a:gd name="T51" fmla="*/ 943 h 1150"/>
                    <a:gd name="T52" fmla="*/ 1002 w 1157"/>
                    <a:gd name="T53" fmla="*/ 940 h 1150"/>
                    <a:gd name="T54" fmla="*/ 1112 w 1157"/>
                    <a:gd name="T55" fmla="*/ 444 h 1150"/>
                    <a:gd name="T56" fmla="*/ 979 w 1157"/>
                    <a:gd name="T57" fmla="*/ 203 h 1150"/>
                    <a:gd name="T58" fmla="*/ 873 w 1157"/>
                    <a:gd name="T59" fmla="*/ 185 h 1150"/>
                    <a:gd name="T60" fmla="*/ 688 w 1157"/>
                    <a:gd name="T61" fmla="*/ 309 h 1150"/>
                    <a:gd name="T62" fmla="*/ 687 w 1157"/>
                    <a:gd name="T63" fmla="*/ 337 h 1150"/>
                    <a:gd name="T64" fmla="*/ 912 w 1157"/>
                    <a:gd name="T65" fmla="*/ 625 h 1150"/>
                    <a:gd name="T66" fmla="*/ 987 w 1157"/>
                    <a:gd name="T67" fmla="*/ 950 h 1150"/>
                    <a:gd name="T68" fmla="*/ 987 w 1157"/>
                    <a:gd name="T69" fmla="*/ 955 h 1150"/>
                    <a:gd name="T70" fmla="*/ 1002 w 1157"/>
                    <a:gd name="T71" fmla="*/ 940 h 1150"/>
                    <a:gd name="T72" fmla="*/ 292 w 1157"/>
                    <a:gd name="T73" fmla="*/ 105 h 1150"/>
                    <a:gd name="T74" fmla="*/ 301 w 1157"/>
                    <a:gd name="T75" fmla="*/ 109 h 1150"/>
                    <a:gd name="T76" fmla="*/ 378 w 1157"/>
                    <a:gd name="T77" fmla="*/ 119 h 1150"/>
                    <a:gd name="T78" fmla="*/ 540 w 1157"/>
                    <a:gd name="T79" fmla="*/ 210 h 1150"/>
                    <a:gd name="T80" fmla="*/ 605 w 1157"/>
                    <a:gd name="T81" fmla="*/ 211 h 1150"/>
                    <a:gd name="T82" fmla="*/ 862 w 1157"/>
                    <a:gd name="T83" fmla="*/ 110 h 1150"/>
                    <a:gd name="T84" fmla="*/ 292 w 1157"/>
                    <a:gd name="T85" fmla="*/ 105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7" h="1150">
                      <a:moveTo>
                        <a:pt x="987" y="955"/>
                      </a:moveTo>
                      <a:cubicBezTo>
                        <a:pt x="948" y="1004"/>
                        <a:pt x="898" y="1041"/>
                        <a:pt x="844" y="1071"/>
                      </a:cubicBezTo>
                      <a:cubicBezTo>
                        <a:pt x="744" y="1128"/>
                        <a:pt x="635" y="1150"/>
                        <a:pt x="521" y="1139"/>
                      </a:cubicBezTo>
                      <a:cubicBezTo>
                        <a:pt x="384" y="1126"/>
                        <a:pt x="268" y="1069"/>
                        <a:pt x="172" y="970"/>
                      </a:cubicBezTo>
                      <a:cubicBezTo>
                        <a:pt x="171" y="969"/>
                        <a:pt x="170" y="967"/>
                        <a:pt x="169" y="965"/>
                      </a:cubicBezTo>
                      <a:cubicBezTo>
                        <a:pt x="168" y="959"/>
                        <a:pt x="168" y="953"/>
                        <a:pt x="167" y="947"/>
                      </a:cubicBezTo>
                      <a:cubicBezTo>
                        <a:pt x="175" y="899"/>
                        <a:pt x="200" y="858"/>
                        <a:pt x="226" y="818"/>
                      </a:cubicBezTo>
                      <a:cubicBezTo>
                        <a:pt x="272" y="743"/>
                        <a:pt x="328" y="675"/>
                        <a:pt x="388" y="611"/>
                      </a:cubicBezTo>
                      <a:cubicBezTo>
                        <a:pt x="444" y="552"/>
                        <a:pt x="502" y="495"/>
                        <a:pt x="558" y="437"/>
                      </a:cubicBezTo>
                      <a:cubicBezTo>
                        <a:pt x="569" y="426"/>
                        <a:pt x="575" y="423"/>
                        <a:pt x="587" y="436"/>
                      </a:cubicBezTo>
                      <a:cubicBezTo>
                        <a:pt x="695" y="542"/>
                        <a:pt x="799" y="652"/>
                        <a:pt x="893" y="772"/>
                      </a:cubicBezTo>
                      <a:cubicBezTo>
                        <a:pt x="930" y="819"/>
                        <a:pt x="957" y="872"/>
                        <a:pt x="978" y="929"/>
                      </a:cubicBezTo>
                      <a:cubicBezTo>
                        <a:pt x="980" y="936"/>
                        <a:pt x="980" y="945"/>
                        <a:pt x="987" y="950"/>
                      </a:cubicBezTo>
                      <a:cubicBezTo>
                        <a:pt x="987" y="952"/>
                        <a:pt x="987" y="953"/>
                        <a:pt x="987" y="955"/>
                      </a:cubicBezTo>
                      <a:close/>
                      <a:moveTo>
                        <a:pt x="160" y="943"/>
                      </a:moveTo>
                      <a:cubicBezTo>
                        <a:pt x="159" y="926"/>
                        <a:pt x="156" y="908"/>
                        <a:pt x="157" y="891"/>
                      </a:cubicBezTo>
                      <a:cubicBezTo>
                        <a:pt x="161" y="816"/>
                        <a:pt x="181" y="745"/>
                        <a:pt x="213" y="678"/>
                      </a:cubicBezTo>
                      <a:cubicBezTo>
                        <a:pt x="269" y="556"/>
                        <a:pt x="353" y="452"/>
                        <a:pt x="442" y="353"/>
                      </a:cubicBezTo>
                      <a:cubicBezTo>
                        <a:pt x="471" y="321"/>
                        <a:pt x="472" y="321"/>
                        <a:pt x="441" y="293"/>
                      </a:cubicBezTo>
                      <a:cubicBezTo>
                        <a:pt x="389" y="244"/>
                        <a:pt x="334" y="201"/>
                        <a:pt x="264" y="180"/>
                      </a:cubicBezTo>
                      <a:cubicBezTo>
                        <a:pt x="225" y="168"/>
                        <a:pt x="193" y="177"/>
                        <a:pt x="166" y="205"/>
                      </a:cubicBezTo>
                      <a:cubicBezTo>
                        <a:pt x="153" y="218"/>
                        <a:pt x="141" y="232"/>
                        <a:pt x="131" y="247"/>
                      </a:cubicBezTo>
                      <a:cubicBezTo>
                        <a:pt x="37" y="373"/>
                        <a:pt x="0" y="514"/>
                        <a:pt x="24" y="669"/>
                      </a:cubicBezTo>
                      <a:cubicBezTo>
                        <a:pt x="41" y="783"/>
                        <a:pt x="88" y="882"/>
                        <a:pt x="169" y="965"/>
                      </a:cubicBezTo>
                      <a:cubicBezTo>
                        <a:pt x="168" y="959"/>
                        <a:pt x="168" y="953"/>
                        <a:pt x="167" y="947"/>
                      </a:cubicBezTo>
                      <a:cubicBezTo>
                        <a:pt x="163" y="949"/>
                        <a:pt x="161" y="949"/>
                        <a:pt x="160" y="943"/>
                      </a:cubicBezTo>
                      <a:close/>
                      <a:moveTo>
                        <a:pt x="1002" y="940"/>
                      </a:moveTo>
                      <a:cubicBezTo>
                        <a:pt x="1120" y="793"/>
                        <a:pt x="1157" y="627"/>
                        <a:pt x="1112" y="444"/>
                      </a:cubicBezTo>
                      <a:cubicBezTo>
                        <a:pt x="1090" y="352"/>
                        <a:pt x="1043" y="272"/>
                        <a:pt x="979" y="203"/>
                      </a:cubicBezTo>
                      <a:cubicBezTo>
                        <a:pt x="948" y="168"/>
                        <a:pt x="918" y="164"/>
                        <a:pt x="873" y="185"/>
                      </a:cubicBezTo>
                      <a:cubicBezTo>
                        <a:pt x="804" y="216"/>
                        <a:pt x="744" y="259"/>
                        <a:pt x="688" y="309"/>
                      </a:cubicBezTo>
                      <a:cubicBezTo>
                        <a:pt x="676" y="320"/>
                        <a:pt x="675" y="325"/>
                        <a:pt x="687" y="337"/>
                      </a:cubicBezTo>
                      <a:cubicBezTo>
                        <a:pt x="772" y="425"/>
                        <a:pt x="850" y="518"/>
                        <a:pt x="912" y="625"/>
                      </a:cubicBezTo>
                      <a:cubicBezTo>
                        <a:pt x="971" y="726"/>
                        <a:pt x="1010" y="831"/>
                        <a:pt x="987" y="950"/>
                      </a:cubicBezTo>
                      <a:cubicBezTo>
                        <a:pt x="987" y="952"/>
                        <a:pt x="987" y="953"/>
                        <a:pt x="987" y="955"/>
                      </a:cubicBezTo>
                      <a:cubicBezTo>
                        <a:pt x="995" y="953"/>
                        <a:pt x="998" y="945"/>
                        <a:pt x="1002" y="940"/>
                      </a:cubicBezTo>
                      <a:close/>
                      <a:moveTo>
                        <a:pt x="292" y="105"/>
                      </a:moveTo>
                      <a:cubicBezTo>
                        <a:pt x="295" y="106"/>
                        <a:pt x="297" y="110"/>
                        <a:pt x="301" y="109"/>
                      </a:cubicBezTo>
                      <a:cubicBezTo>
                        <a:pt x="328" y="103"/>
                        <a:pt x="353" y="111"/>
                        <a:pt x="378" y="119"/>
                      </a:cubicBezTo>
                      <a:cubicBezTo>
                        <a:pt x="437" y="140"/>
                        <a:pt x="490" y="174"/>
                        <a:pt x="540" y="210"/>
                      </a:cubicBezTo>
                      <a:cubicBezTo>
                        <a:pt x="573" y="234"/>
                        <a:pt x="572" y="233"/>
                        <a:pt x="605" y="211"/>
                      </a:cubicBezTo>
                      <a:cubicBezTo>
                        <a:pt x="682" y="160"/>
                        <a:pt x="758" y="104"/>
                        <a:pt x="862" y="110"/>
                      </a:cubicBezTo>
                      <a:cubicBezTo>
                        <a:pt x="698" y="2"/>
                        <a:pt x="455" y="0"/>
                        <a:pt x="292" y="105"/>
                      </a:cubicBezTo>
                      <a:close/>
                    </a:path>
                  </a:pathLst>
                </a:custGeom>
                <a:solidFill>
                  <a:srgbClr val="FFFFFF"/>
                </a:solidFill>
                <a:ln>
                  <a:noFill/>
                </a:ln>
                <a:extLst/>
              </p:spPr>
              <p:txBody>
                <a:bodyPr vert="horz" wrap="square" lIns="91401" tIns="45700" rIns="91401" bIns="45700" numCol="1" anchor="t" anchorCtr="0" compatLnSpc="1">
                  <a:prstTxWarp prst="textNoShape">
                    <a:avLst/>
                  </a:prstTxWarp>
                </a:bodyPr>
                <a:lstStyle/>
                <a:p>
                  <a:pPr defTabSz="932323">
                    <a:defRPr/>
                  </a:pPr>
                  <a:endParaRPr lang="en-US" sz="1801" kern="0">
                    <a:solidFill>
                      <a:srgbClr val="404040"/>
                    </a:solidFill>
                  </a:endParaRPr>
                </a:p>
              </p:txBody>
            </p:sp>
          </p:grpSp>
        </p:grpSp>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783851" y="2638468"/>
              <a:ext cx="461331" cy="461331"/>
            </a:xfrm>
            <a:prstGeom prst="rect">
              <a:avLst/>
            </a:prstGeom>
          </p:spPr>
        </p:pic>
        <p:grpSp>
          <p:nvGrpSpPr>
            <p:cNvPr id="17" name="Group 16"/>
            <p:cNvGrpSpPr/>
            <p:nvPr/>
          </p:nvGrpSpPr>
          <p:grpSpPr>
            <a:xfrm>
              <a:off x="25423953" y="1101466"/>
              <a:ext cx="2317215" cy="1141658"/>
              <a:chOff x="8841710" y="1821564"/>
              <a:chExt cx="2644511" cy="2605824"/>
            </a:xfrm>
          </p:grpSpPr>
          <p:sp>
            <p:nvSpPr>
              <p:cNvPr id="18" name="Rectangle 17"/>
              <p:cNvSpPr/>
              <p:nvPr/>
            </p:nvSpPr>
            <p:spPr bwMode="auto">
              <a:xfrm>
                <a:off x="8841710" y="1821564"/>
                <a:ext cx="2644511" cy="2605824"/>
              </a:xfrm>
              <a:prstGeom prst="rect">
                <a:avLst/>
              </a:prstGeom>
              <a:solidFill>
                <a:srgbClr val="FF8B00"/>
              </a:solidFill>
              <a:ln w="9525" cap="flat" cmpd="sng" algn="ctr">
                <a:noFill/>
                <a:prstDash val="solid"/>
                <a:headEnd type="none" w="med" len="med"/>
                <a:tailEnd type="none" w="med" len="med"/>
              </a:ln>
              <a:effectLst/>
            </p:spPr>
            <p:txBody>
              <a:bodyPr lIns="274203" tIns="639807" rIns="182776" bIns="34274" rtlCol="0" anchor="t" anchorCtr="0"/>
              <a:lstStyle/>
              <a:p>
                <a:pPr algn="ctr" defTabSz="931874" fontAlgn="base">
                  <a:spcBef>
                    <a:spcPct val="0"/>
                  </a:spcBef>
                  <a:spcAft>
                    <a:spcPct val="0"/>
                  </a:spcAft>
                  <a:defRPr/>
                </a:pPr>
                <a:endParaRPr lang="en-US" sz="1904" kern="0" dirty="0">
                  <a:solidFill>
                    <a:srgbClr val="FFFFFF"/>
                  </a:solidFill>
                </a:endParaRPr>
              </a:p>
              <a:p>
                <a:pPr algn="ctr" defTabSz="931874" fontAlgn="base">
                  <a:spcBef>
                    <a:spcPct val="0"/>
                  </a:spcBef>
                  <a:spcAft>
                    <a:spcPct val="0"/>
                  </a:spcAft>
                  <a:defRPr/>
                </a:pPr>
                <a:r>
                  <a:rPr lang="en-US" sz="1904" kern="0" dirty="0">
                    <a:solidFill>
                      <a:srgbClr val="FFFFFF"/>
                    </a:solidFill>
                  </a:rPr>
                  <a:t>Office for iOS has been downloaded over 80M times</a:t>
                </a:r>
                <a:endParaRPr lang="en-US" sz="1904" kern="6000" dirty="0">
                  <a:solidFill>
                    <a:srgbClr val="FFFFFF"/>
                  </a:solidFill>
                  <a:cs typeface="Segoe UI Light" panose="020B0502040204020203" pitchFamily="34" charset="0"/>
                </a:endParaRPr>
              </a:p>
            </p:txBody>
          </p:sp>
          <p:pic>
            <p:nvPicPr>
              <p:cNvPr id="19" name="Picture 18"/>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399577" y="1940384"/>
                <a:ext cx="1576701" cy="1100515"/>
              </a:xfrm>
              <a:prstGeom prst="rect">
                <a:avLst/>
              </a:prstGeom>
            </p:spPr>
          </p:pic>
        </p:grpSp>
      </p:grpSp>
    </p:spTree>
    <p:extLst>
      <p:ext uri="{BB962C8B-B14F-4D97-AF65-F5344CB8AC3E}">
        <p14:creationId xmlns:p14="http://schemas.microsoft.com/office/powerpoint/2010/main" val="10572810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001299" y="1278255"/>
            <a:ext cx="7821153" cy="4582370"/>
          </a:xfrm>
          <a:prstGeom prst="rect">
            <a:avLst/>
          </a:prstGeom>
        </p:spPr>
      </p:pic>
      <p:sp>
        <p:nvSpPr>
          <p:cNvPr id="29" name="Oval 28"/>
          <p:cNvSpPr/>
          <p:nvPr/>
        </p:nvSpPr>
        <p:spPr bwMode="auto">
          <a:xfrm>
            <a:off x="7758465" y="39019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7851456" y="309904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8046005" y="259822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7302703" y="348804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7026517" y="350923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745685" y="243092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5432797" y="240541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672655" y="432117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3960967" y="286778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729860" y="289903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p:cNvSpPr/>
          <p:nvPr/>
        </p:nvSpPr>
        <p:spPr bwMode="auto">
          <a:xfrm>
            <a:off x="3824314" y="255423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3567367" y="25854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140888" y="276535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3387492" y="30723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3006564" y="277266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8604852" y="295334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8424931" y="309935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8722951" y="4587657"/>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8734094" y="49450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8110725" y="337999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3459833" y="27903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10094026" y="-1484416"/>
            <a:ext cx="1330036" cy="8550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p:cNvSpPr txBox="1"/>
          <p:nvPr/>
        </p:nvSpPr>
        <p:spPr>
          <a:xfrm>
            <a:off x="211612" y="3617288"/>
            <a:ext cx="2608278" cy="1458861"/>
          </a:xfrm>
          <a:prstGeom prst="rect">
            <a:avLst/>
          </a:prstGeom>
          <a:noFill/>
        </p:spPr>
        <p:txBody>
          <a:bodyPr wrap="none" lIns="283464" tIns="283464" rIns="283464" bIns="283464" rtlCol="0">
            <a:spAutoFit/>
          </a:bodyPr>
          <a:lstStyle/>
          <a:p>
            <a:pPr>
              <a:lnSpc>
                <a:spcPct val="90000"/>
              </a:lnSpc>
              <a:spcAft>
                <a:spcPts val="600"/>
              </a:spcAft>
            </a:pPr>
            <a:r>
              <a:rPr lang="en-US" sz="3200" dirty="0" smtClean="0">
                <a:gradFill>
                  <a:gsLst>
                    <a:gs pos="2917">
                      <a:srgbClr val="ECECEC"/>
                    </a:gs>
                    <a:gs pos="30000">
                      <a:srgbClr val="ECECEC"/>
                    </a:gs>
                  </a:gsLst>
                  <a:lin ang="5400000" scaled="0"/>
                </a:gradFill>
                <a:latin typeface="+mj-lt"/>
              </a:rPr>
              <a:t>Hyper-scale</a:t>
            </a:r>
            <a:br>
              <a:rPr lang="en-US" sz="3200" dirty="0" smtClean="0">
                <a:gradFill>
                  <a:gsLst>
                    <a:gs pos="2917">
                      <a:srgbClr val="ECECEC"/>
                    </a:gs>
                    <a:gs pos="30000">
                      <a:srgbClr val="ECECEC"/>
                    </a:gs>
                  </a:gsLst>
                  <a:lin ang="5400000" scaled="0"/>
                </a:gradFill>
                <a:latin typeface="+mj-lt"/>
              </a:rPr>
            </a:br>
            <a:r>
              <a:rPr lang="en-US" sz="3200" dirty="0" smtClean="0">
                <a:gradFill>
                  <a:gsLst>
                    <a:gs pos="2917">
                      <a:srgbClr val="ECECEC"/>
                    </a:gs>
                    <a:gs pos="30000">
                      <a:srgbClr val="ECECEC"/>
                    </a:gs>
                  </a:gsLst>
                  <a:lin ang="5400000" scaled="0"/>
                </a:gradFill>
                <a:latin typeface="+mj-lt"/>
              </a:rPr>
              <a:t>footprint</a:t>
            </a:r>
            <a:endParaRPr lang="en-US" sz="3200" dirty="0">
              <a:gradFill>
                <a:gsLst>
                  <a:gs pos="2917">
                    <a:srgbClr val="ECECEC"/>
                  </a:gs>
                  <a:gs pos="30000">
                    <a:srgbClr val="ECECEC"/>
                  </a:gs>
                </a:gsLst>
                <a:lin ang="5400000" scaled="0"/>
              </a:gradFill>
              <a:latin typeface="+mj-lt"/>
            </a:endParaRPr>
          </a:p>
        </p:txBody>
      </p:sp>
      <p:grpSp>
        <p:nvGrpSpPr>
          <p:cNvPr id="72" name="Group 71"/>
          <p:cNvGrpSpPr/>
          <p:nvPr/>
        </p:nvGrpSpPr>
        <p:grpSpPr>
          <a:xfrm>
            <a:off x="508821" y="5014712"/>
            <a:ext cx="2116222" cy="461665"/>
            <a:chOff x="508821" y="5014712"/>
            <a:chExt cx="2116222" cy="461665"/>
          </a:xfrm>
        </p:grpSpPr>
        <p:sp>
          <p:nvSpPr>
            <p:cNvPr id="73" name="Oval 72"/>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p:cNvSpPr txBox="1"/>
            <p:nvPr/>
          </p:nvSpPr>
          <p:spPr>
            <a:xfrm>
              <a:off x="683678" y="5014712"/>
              <a:ext cx="1941365"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tx1">
                      <a:lumMod val="85000"/>
                    </a:schemeClr>
                  </a:solidFill>
                </a:rPr>
                <a:t>Azure compute regions</a:t>
              </a:r>
              <a:endParaRPr lang="en-US" sz="1200" dirty="0" smtClean="0">
                <a:solidFill>
                  <a:schemeClr val="tx1">
                    <a:lumMod val="85000"/>
                  </a:schemeClr>
                </a:solidFill>
              </a:endParaRPr>
            </a:p>
          </p:txBody>
        </p:sp>
      </p:grpSp>
    </p:spTree>
    <p:extLst>
      <p:ext uri="{BB962C8B-B14F-4D97-AF65-F5344CB8AC3E}">
        <p14:creationId xmlns:p14="http://schemas.microsoft.com/office/powerpoint/2010/main" val="214674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250"/>
                                        <p:tgtEl>
                                          <p:spTgt spid="2"/>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2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4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6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8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10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12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grpId="0" nodeType="withEffect">
                                  <p:stCondLst>
                                    <p:cond delay="14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16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par>
                                <p:cTn id="47" presetID="10" presetClass="entr" presetSubtype="0" fill="hold" grpId="0" nodeType="withEffect">
                                  <p:stCondLst>
                                    <p:cond delay="18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20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grpId="0" nodeType="withEffect">
                                  <p:stCondLst>
                                    <p:cond delay="22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grpId="0" nodeType="withEffect">
                                  <p:stCondLst>
                                    <p:cond delay="24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grpId="0" nodeType="withEffect">
                                  <p:stCondLst>
                                    <p:cond delay="26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28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par>
                                <p:cTn id="65" presetID="10" presetClass="entr" presetSubtype="0" fill="hold" grpId="0" nodeType="withEffect">
                                  <p:stCondLst>
                                    <p:cond delay="3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34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grpId="0" nodeType="withEffect">
                                  <p:stCondLst>
                                    <p:cond delay="38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42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48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55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8" grpId="0" animBg="1"/>
      <p:bldP spid="45"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27" grpId="0" animBg="1"/>
      <p:bldP spid="30" grpId="0" animBg="1"/>
      <p:bldP spid="31" grpId="0" animBg="1"/>
      <p:bldP spid="32" grpId="0" animBg="1"/>
      <p:bldP spid="41" grpId="0" animBg="1"/>
      <p:bldP spid="42" grpId="0" animBg="1"/>
      <p:bldP spid="2" grpId="0" animBg="1"/>
      <p:bldP spid="7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001299" y="1278255"/>
            <a:ext cx="7821153" cy="4582370"/>
            <a:chOff x="2001299" y="1278255"/>
            <a:chExt cx="7821153" cy="4582370"/>
          </a:xfrm>
        </p:grpSpPr>
        <p:sp>
          <p:nvSpPr>
            <p:cNvPr id="29" name="Oval 28"/>
            <p:cNvSpPr/>
            <p:nvPr/>
          </p:nvSpPr>
          <p:spPr bwMode="auto">
            <a:xfrm>
              <a:off x="7758465" y="39019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7851456" y="309904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8046005" y="259822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7302703" y="348804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7026517" y="350923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745685" y="243092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5432797" y="240541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672655" y="432117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3960967" y="286778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729860" y="289903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p:cNvSpPr/>
            <p:nvPr/>
          </p:nvSpPr>
          <p:spPr bwMode="auto">
            <a:xfrm>
              <a:off x="3824314" y="255423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3567367" y="25854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140888" y="276535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3387492" y="30723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3006564" y="277266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8604852" y="295334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8424931" y="309935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8722951" y="4587657"/>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8734094" y="49450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8110725" y="337999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3459833" y="27903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6" name="Picture 10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001299" y="1278255"/>
              <a:ext cx="7821153" cy="4582370"/>
            </a:xfrm>
            <a:prstGeom prst="rect">
              <a:avLst/>
            </a:prstGeom>
          </p:spPr>
        </p:pic>
      </p:grpSp>
      <p:sp>
        <p:nvSpPr>
          <p:cNvPr id="13" name="TextBox 12"/>
          <p:cNvSpPr txBox="1"/>
          <p:nvPr/>
        </p:nvSpPr>
        <p:spPr>
          <a:xfrm>
            <a:off x="211612" y="3617288"/>
            <a:ext cx="2608278" cy="1458861"/>
          </a:xfrm>
          <a:prstGeom prst="rect">
            <a:avLst/>
          </a:prstGeom>
          <a:noFill/>
        </p:spPr>
        <p:txBody>
          <a:bodyPr wrap="none" lIns="283464" tIns="283464" rIns="283464" bIns="283464" rtlCol="0">
            <a:spAutoFit/>
          </a:bodyPr>
          <a:lstStyle/>
          <a:p>
            <a:pPr>
              <a:lnSpc>
                <a:spcPct val="90000"/>
              </a:lnSpc>
              <a:spcAft>
                <a:spcPts val="600"/>
              </a:spcAft>
            </a:pPr>
            <a:r>
              <a:rPr lang="en-US" sz="3200" dirty="0" smtClean="0">
                <a:gradFill>
                  <a:gsLst>
                    <a:gs pos="2917">
                      <a:srgbClr val="ECECEC"/>
                    </a:gs>
                    <a:gs pos="30000">
                      <a:srgbClr val="ECECEC"/>
                    </a:gs>
                  </a:gsLst>
                  <a:lin ang="5400000" scaled="0"/>
                </a:gradFill>
                <a:latin typeface="+mj-lt"/>
              </a:rPr>
              <a:t>Hyper-scale</a:t>
            </a:r>
            <a:br>
              <a:rPr lang="en-US" sz="3200" dirty="0" smtClean="0">
                <a:gradFill>
                  <a:gsLst>
                    <a:gs pos="2917">
                      <a:srgbClr val="ECECEC"/>
                    </a:gs>
                    <a:gs pos="30000">
                      <a:srgbClr val="ECECEC"/>
                    </a:gs>
                  </a:gsLst>
                  <a:lin ang="5400000" scaled="0"/>
                </a:gradFill>
                <a:latin typeface="+mj-lt"/>
              </a:rPr>
            </a:br>
            <a:r>
              <a:rPr lang="en-US" sz="3200" dirty="0" smtClean="0">
                <a:gradFill>
                  <a:gsLst>
                    <a:gs pos="2917">
                      <a:srgbClr val="ECECEC"/>
                    </a:gs>
                    <a:gs pos="30000">
                      <a:srgbClr val="ECECEC"/>
                    </a:gs>
                  </a:gsLst>
                  <a:lin ang="5400000" scaled="0"/>
                </a:gradFill>
                <a:latin typeface="+mj-lt"/>
              </a:rPr>
              <a:t>footprint</a:t>
            </a:r>
            <a:endParaRPr lang="en-US" sz="3200" dirty="0">
              <a:gradFill>
                <a:gsLst>
                  <a:gs pos="2917">
                    <a:srgbClr val="ECECEC"/>
                  </a:gs>
                  <a:gs pos="30000">
                    <a:srgbClr val="ECECEC"/>
                  </a:gs>
                </a:gsLst>
                <a:lin ang="5400000" scaled="0"/>
              </a:gradFill>
              <a:latin typeface="+mj-lt"/>
            </a:endParaRPr>
          </a:p>
        </p:txBody>
      </p:sp>
      <p:grpSp>
        <p:nvGrpSpPr>
          <p:cNvPr id="7" name="Group 6"/>
          <p:cNvGrpSpPr/>
          <p:nvPr/>
        </p:nvGrpSpPr>
        <p:grpSpPr>
          <a:xfrm>
            <a:off x="508821" y="5014712"/>
            <a:ext cx="2116222" cy="461665"/>
            <a:chOff x="508821" y="5014712"/>
            <a:chExt cx="2116222" cy="461665"/>
          </a:xfrm>
        </p:grpSpPr>
        <p:sp>
          <p:nvSpPr>
            <p:cNvPr id="4" name="Oval 3"/>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83678" y="5014712"/>
              <a:ext cx="1941365" cy="461665"/>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solidFill>
                    <a:schemeClr val="tx1">
                      <a:lumMod val="85000"/>
                    </a:schemeClr>
                  </a:solidFill>
                </a:rPr>
                <a:t>Azure compute regions</a:t>
              </a:r>
            </a:p>
          </p:txBody>
        </p:sp>
      </p:grpSp>
      <p:grpSp>
        <p:nvGrpSpPr>
          <p:cNvPr id="34" name="Group 33"/>
          <p:cNvGrpSpPr/>
          <p:nvPr/>
        </p:nvGrpSpPr>
        <p:grpSpPr>
          <a:xfrm>
            <a:off x="8879356" y="0"/>
            <a:ext cx="3561965" cy="6994525"/>
            <a:chOff x="7918451" y="0"/>
            <a:chExt cx="4270036" cy="6994525"/>
          </a:xfrm>
        </p:grpSpPr>
        <p:sp>
          <p:nvSpPr>
            <p:cNvPr id="36" name="Rectangle 35"/>
            <p:cNvSpPr/>
            <p:nvPr/>
          </p:nvSpPr>
          <p:spPr bwMode="auto">
            <a:xfrm>
              <a:off x="7918451" y="0"/>
              <a:ext cx="4270036"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p:cNvSpPr txBox="1"/>
            <p:nvPr/>
          </p:nvSpPr>
          <p:spPr>
            <a:xfrm>
              <a:off x="7933142" y="1321188"/>
              <a:ext cx="2227433"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11500" dirty="0" smtClean="0">
                  <a:gradFill>
                    <a:gsLst>
                      <a:gs pos="0">
                        <a:schemeClr val="tx1"/>
                      </a:gs>
                      <a:gs pos="100000">
                        <a:schemeClr val="tx1"/>
                      </a:gs>
                    </a:gsLst>
                    <a:lin ang="5400000" scaled="0"/>
                  </a:gradFill>
                </a:rPr>
                <a:t>19</a:t>
              </a:r>
              <a:endParaRPr lang="en-US" sz="11500" dirty="0">
                <a:gradFill>
                  <a:gsLst>
                    <a:gs pos="0">
                      <a:schemeClr val="tx1"/>
                    </a:gs>
                    <a:gs pos="100000">
                      <a:schemeClr val="tx1"/>
                    </a:gs>
                  </a:gsLst>
                  <a:lin ang="5400000" scaled="0"/>
                </a:gradFill>
              </a:endParaRPr>
            </a:p>
          </p:txBody>
        </p:sp>
        <p:sp>
          <p:nvSpPr>
            <p:cNvPr id="39" name="TextBox 38"/>
            <p:cNvSpPr txBox="1"/>
            <p:nvPr/>
          </p:nvSpPr>
          <p:spPr>
            <a:xfrm>
              <a:off x="8013945" y="2895333"/>
              <a:ext cx="4027553" cy="1237262"/>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24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Azure </a:t>
              </a:r>
              <a:r>
                <a:rPr lang="en-US" sz="2400" dirty="0" smtClea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compute regions open today</a:t>
              </a:r>
              <a:endParaRPr lang="en-US" sz="24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grpSp>
      <p:cxnSp>
        <p:nvCxnSpPr>
          <p:cNvPr id="62" name="Straight Connector 61"/>
          <p:cNvCxnSpPr/>
          <p:nvPr/>
        </p:nvCxnSpPr>
        <p:spPr>
          <a:xfrm>
            <a:off x="9239250" y="413804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239250" y="503910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993458" y="4035073"/>
            <a:ext cx="3359691" cy="14034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2000" dirty="0">
                <a:gradFill>
                  <a:gsLst>
                    <a:gs pos="0">
                      <a:schemeClr val="tx1"/>
                    </a:gs>
                    <a:gs pos="100000">
                      <a:schemeClr val="tx1"/>
                    </a:gs>
                  </a:gsLst>
                  <a:lin ang="5400000" scaled="0"/>
                </a:gradFill>
              </a:rPr>
              <a:t>M</a:t>
            </a:r>
            <a:r>
              <a:rPr lang="en-US" sz="2000" dirty="0" smtClean="0">
                <a:gradFill>
                  <a:gsLst>
                    <a:gs pos="0">
                      <a:schemeClr val="tx1"/>
                    </a:gs>
                    <a:gs pos="100000">
                      <a:schemeClr val="tx1"/>
                    </a:gs>
                  </a:gsLst>
                  <a:lin ang="5400000" scaled="0"/>
                </a:gradFill>
              </a:rPr>
              <a:t>ore than AWS and Google Cloud combined</a:t>
            </a:r>
            <a:br>
              <a:rPr lang="en-US" sz="2000" dirty="0" smtClean="0">
                <a:gradFill>
                  <a:gsLst>
                    <a:gs pos="0">
                      <a:schemeClr val="tx1"/>
                    </a:gs>
                    <a:gs pos="100000">
                      <a:schemeClr val="tx1"/>
                    </a:gs>
                  </a:gsLst>
                  <a:lin ang="5400000" scaled="0"/>
                </a:gradFill>
              </a:rPr>
            </a:br>
            <a:endParaRPr lang="en-US" sz="2000" dirty="0" smtClean="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3342187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400"/>
                                        <p:tgtEl>
                                          <p:spTgt spid="13"/>
                                        </p:tgtEl>
                                      </p:cBhvr>
                                    </p:animEffect>
                                    <p:set>
                                      <p:cBhvr>
                                        <p:cTn id="7" dur="1" fill="hold">
                                          <p:stCondLst>
                                            <p:cond delay="399"/>
                                          </p:stCondLst>
                                        </p:cTn>
                                        <p:tgtEl>
                                          <p:spTgt spid="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400"/>
                                        <p:tgtEl>
                                          <p:spTgt spid="7"/>
                                        </p:tgtEl>
                                      </p:cBhvr>
                                    </p:animEffect>
                                    <p:set>
                                      <p:cBhvr>
                                        <p:cTn id="10" dur="1" fill="hold">
                                          <p:stCondLst>
                                            <p:cond delay="399"/>
                                          </p:stCondLst>
                                        </p:cTn>
                                        <p:tgtEl>
                                          <p:spTgt spid="7"/>
                                        </p:tgtEl>
                                        <p:attrNameLst>
                                          <p:attrName>style.visibility</p:attrName>
                                        </p:attrNameLst>
                                      </p:cBhvr>
                                      <p:to>
                                        <p:strVal val="hidden"/>
                                      </p:to>
                                    </p:set>
                                  </p:childTnLst>
                                </p:cTn>
                              </p:par>
                              <p:par>
                                <p:cTn id="11" presetID="35" presetClass="path" presetSubtype="0" decel="100000" fill="hold" nodeType="withEffect">
                                  <p:stCondLst>
                                    <p:cond delay="0"/>
                                  </p:stCondLst>
                                  <p:childTnLst>
                                    <p:animMotion origin="layout" path="M -3.79883E-6 -3.34544E-6 L -0.1085 -3.34544E-6 " pathEditMode="relative" rAng="0" ptsTypes="AA">
                                      <p:cBhvr>
                                        <p:cTn id="12" dur="900" fill="hold"/>
                                        <p:tgtEl>
                                          <p:spTgt spid="6"/>
                                        </p:tgtEl>
                                        <p:attrNameLst>
                                          <p:attrName>ppt_x</p:attrName>
                                          <p:attrName>ppt_y</p:attrName>
                                        </p:attrNameLst>
                                      </p:cBhvr>
                                      <p:rCtr x="-5425" y="0"/>
                                    </p:animMotion>
                                  </p:childTnLst>
                                </p:cTn>
                              </p:par>
                              <p:par>
                                <p:cTn id="13" presetID="22" presetClass="entr" presetSubtype="8" fill="hold" nodeType="withEffect">
                                  <p:stCondLst>
                                    <p:cond delay="25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par>
                                <p:cTn id="16" presetID="22" presetClass="entr" presetSubtype="2" fill="hold" nodeType="withEffect">
                                  <p:stCondLst>
                                    <p:cond delay="250"/>
                                  </p:stCondLst>
                                  <p:childTnLst>
                                    <p:set>
                                      <p:cBhvr>
                                        <p:cTn id="17" dur="1" fill="hold">
                                          <p:stCondLst>
                                            <p:cond delay="0"/>
                                          </p:stCondLst>
                                        </p:cTn>
                                        <p:tgtEl>
                                          <p:spTgt spid="63"/>
                                        </p:tgtEl>
                                        <p:attrNameLst>
                                          <p:attrName>style.visibility</p:attrName>
                                        </p:attrNameLst>
                                      </p:cBhvr>
                                      <p:to>
                                        <p:strVal val="visible"/>
                                      </p:to>
                                    </p:set>
                                    <p:animEffect transition="in" filter="wipe(right)">
                                      <p:cBhvr>
                                        <p:cTn id="18" dur="500"/>
                                        <p:tgtEl>
                                          <p:spTgt spid="63"/>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3" grpId="0"/>
    </p:bldLst>
  </p:timing>
</p:sld>
</file>

<file path=ppt/theme/theme1.xml><?xml version="1.0" encoding="utf-8"?>
<a:theme xmlns:a="http://schemas.openxmlformats.org/drawingml/2006/main" name="7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POTX" id="{21FDE19E-6963-4C81-AD02-A6B4C632FDAC}" vid="{088E24A0-47F7-4A26-B5C9-F5342355F1AC}"/>
    </a:ext>
  </a:extLst>
</a:theme>
</file>

<file path=ppt/theme/theme10.xml><?xml version="1.0" encoding="utf-8"?>
<a:theme xmlns:a="http://schemas.openxmlformats.org/drawingml/2006/main" name="3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1.xml><?xml version="1.0" encoding="utf-8"?>
<a:theme xmlns:a="http://schemas.openxmlformats.org/drawingml/2006/main" name="2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12.xml><?xml version="1.0" encoding="utf-8"?>
<a:theme xmlns:a="http://schemas.openxmlformats.org/drawingml/2006/main" name="5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3.xml><?xml version="1.0" encoding="utf-8"?>
<a:theme xmlns:a="http://schemas.openxmlformats.org/drawingml/2006/main" name="16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4.xml><?xml version="1.0" encoding="utf-8"?>
<a:theme xmlns:a="http://schemas.openxmlformats.org/drawingml/2006/main" name="5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15.xml><?xml version="1.0" encoding="utf-8"?>
<a:theme xmlns:a="http://schemas.openxmlformats.org/drawingml/2006/main" name="6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6.xml><?xml version="1.0" encoding="utf-8"?>
<a:theme xmlns:a="http://schemas.openxmlformats.org/drawingml/2006/main" name="1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7.xml><?xml version="1.0" encoding="utf-8"?>
<a:theme xmlns:a="http://schemas.openxmlformats.org/drawingml/2006/main" name="1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8.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19.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2.xml><?xml version="1.0" encoding="utf-8"?>
<a:theme xmlns:a="http://schemas.openxmlformats.org/drawingml/2006/main" name="10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0.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 2015 - Session Template.potx" id="{6DB1F88C-3F37-4306-9967-48A78082564D}" vid="{C6593662-7E80-47A1-90BB-46240DEB8F83}"/>
    </a:ext>
  </a:extLst>
</a:theme>
</file>

<file path=ppt/theme/theme21.xml><?xml version="1.0" encoding="utf-8"?>
<a:theme xmlns:a="http://schemas.openxmlformats.org/drawingml/2006/main" name="3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22.xml><?xml version="1.0" encoding="utf-8"?>
<a:theme xmlns:a="http://schemas.openxmlformats.org/drawingml/2006/main" name="WinHEC_15_English_Light_Template">
  <a:themeElements>
    <a:clrScheme name="Custom 23">
      <a:dk1>
        <a:srgbClr val="505050"/>
      </a:dk1>
      <a:lt1>
        <a:srgbClr val="FFFFFF"/>
      </a:lt1>
      <a:dk2>
        <a:srgbClr val="0078D7"/>
      </a:dk2>
      <a:lt2>
        <a:srgbClr val="EAEAEA"/>
      </a:lt2>
      <a:accent1>
        <a:srgbClr val="0078D7"/>
      </a:accent1>
      <a:accent2>
        <a:srgbClr val="5C2D91"/>
      </a:accent2>
      <a:accent3>
        <a:srgbClr val="B4009E"/>
      </a:accent3>
      <a:accent4>
        <a:srgbClr val="008272"/>
      </a:accent4>
      <a:accent5>
        <a:srgbClr val="D83B01"/>
      </a:accent5>
      <a:accent6>
        <a:srgbClr val="737373"/>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HEC-2015_Template_English.potx" id="{81AB864D-238E-4588-9D0A-99D6225255FB}" vid="{A24EE2F5-30D2-458F-B57A-D072799E705F}"/>
    </a:ext>
  </a:extLst>
</a:theme>
</file>

<file path=ppt/theme/theme23.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4.xml><?xml version="1.0" encoding="utf-8"?>
<a:theme xmlns:a="http://schemas.openxmlformats.org/drawingml/2006/main" name="1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8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POTX" id="{21FDE19E-6963-4C81-AD02-A6B4C632FDAC}" vid="{088E24A0-47F7-4A26-B5C9-F5342355F1AC}"/>
    </a:ext>
  </a:extLst>
</a:theme>
</file>

<file path=ppt/theme/theme4.xml><?xml version="1.0" encoding="utf-8"?>
<a:theme xmlns:a="http://schemas.openxmlformats.org/drawingml/2006/main" name="9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6.xml><?xml version="1.0" encoding="utf-8"?>
<a:theme xmlns:a="http://schemas.openxmlformats.org/drawingml/2006/main" name="4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7.xml><?xml version="1.0" encoding="utf-8"?>
<a:theme xmlns:a="http://schemas.openxmlformats.org/drawingml/2006/main" name="15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8.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9.xml><?xml version="1.0" encoding="utf-8"?>
<a:theme xmlns:a="http://schemas.openxmlformats.org/drawingml/2006/main" name="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A72780FF511B4DB1E63240924DFB0B" ma:contentTypeVersion="6" ma:contentTypeDescription="Create a new document." ma:contentTypeScope="" ma:versionID="61809fcef0ab4c90cb3360bb8bccb9f8">
  <xsd:schema xmlns:xsd="http://www.w3.org/2001/XMLSchema" xmlns:xs="http://www.w3.org/2001/XMLSchema" xmlns:p="http://schemas.microsoft.com/office/2006/metadata/properties" xmlns:ns2="59c7a3ed-78ac-4d01-a981-59171879f943" xmlns:ns3="http://schemas.microsoft.com/sharepoint.v3" xmlns:ns4="c7d759ad-c71d-4e7a-8896-957c2805ad24" targetNamespace="http://schemas.microsoft.com/office/2006/metadata/properties" ma:root="true" ma:fieldsID="6b0aec2b3938f606113b6546f5006e2e" ns2:_="" ns3:_="" ns4:_="">
    <xsd:import namespace="59c7a3ed-78ac-4d01-a981-59171879f943"/>
    <xsd:import namespace="http://schemas.microsoft.com/sharepoint.v3"/>
    <xsd:import namespace="c7d759ad-c71d-4e7a-8896-957c2805ad24"/>
    <xsd:element name="properties">
      <xsd:complexType>
        <xsd:sequence>
          <xsd:element name="documentManagement">
            <xsd:complexType>
              <xsd:all>
                <xsd:element ref="ns2:Content_x0020_Category" minOccurs="0"/>
                <xsd:element ref="ns3:CategoryDescription" minOccurs="0"/>
                <xsd:element ref="ns2:Date_x0020_of_x0020_delivery" minOccurs="0"/>
                <xsd:element ref="ns4:SharedWithUsers" minOccurs="0"/>
                <xsd:element ref="ns4:SharingHintHash"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c7a3ed-78ac-4d01-a981-59171879f943" elementFormDefault="qualified">
    <xsd:import namespace="http://schemas.microsoft.com/office/2006/documentManagement/types"/>
    <xsd:import namespace="http://schemas.microsoft.com/office/infopath/2007/PartnerControls"/>
    <xsd:element name="Content_x0020_Category" ma:index="8" nillable="true" ma:displayName="Content Category" ma:default="100 Level" ma:format="RadioButtons" ma:internalName="Content_x0020_Category">
      <xsd:simpleType>
        <xsd:restriction base="dms:Choice">
          <xsd:enumeration value="100 Level"/>
          <xsd:enumeration value="Template"/>
          <xsd:enumeration value="All Hands"/>
          <xsd:enumeration value="Events"/>
          <xsd:enumeration value="Partner Decks"/>
          <xsd:enumeration value="PRISM"/>
          <xsd:enumeration value="BUILD"/>
          <xsd:enumeration value="MGX"/>
        </xsd:restriction>
      </xsd:simpleType>
    </xsd:element>
    <xsd:element name="Date_x0020_of_x0020_delivery" ma:index="10" nillable="true" ma:displayName="Date of delivery" ma:format="DateOnly" ma:internalName="Date_x0020_of_x0020_delivery">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yDescription" ma:index="9" nillable="true" ma:displayName="Description" ma:internalName="CategoryDescription">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2" nillable="true" ma:displayName="Sharing Hint Hash" ma:internalName="SharingHintHash" ma:readOnly="true">
      <xsd:simpleType>
        <xsd:restriction base="dms:Text"/>
      </xsd:simple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athena xmlns="http://schemas.microsoft.com/edu/athena" version="0.1.3396.0">
  <timings duration="12975">
    <event time="10274" type="OnNext" clickIndex="1" wacClickIndex="1"/>
  </timings>
</athena>
</file>

<file path=customXml/item4.xml><?xml version="1.0" encoding="utf-8"?>
<p:properties xmlns:p="http://schemas.microsoft.com/office/2006/metadata/properties" xmlns:xsi="http://www.w3.org/2001/XMLSchema-instance" xmlns:pc="http://schemas.microsoft.com/office/infopath/2007/PartnerControls">
  <documentManagement>
    <CategoryDescription xmlns="http://schemas.microsoft.com/sharepoint.v3" xsi:nil="true"/>
    <Content_x0020_Category xmlns="59c7a3ed-78ac-4d01-a981-59171879f943">100 Level</Content_x0020_Category>
    <Date_x0020_of_x0020_delivery xmlns="59c7a3ed-78ac-4d01-a981-59171879f943" xsi:nil="true"/>
  </documentManagement>
</p:properties>
</file>

<file path=customXml/itemProps1.xml><?xml version="1.0" encoding="utf-8"?>
<ds:datastoreItem xmlns:ds="http://schemas.openxmlformats.org/officeDocument/2006/customXml" ds:itemID="{ECB9D8BE-70A5-440F-9EA9-4C3AFA3884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c7a3ed-78ac-4d01-a981-59171879f943"/>
    <ds:schemaRef ds:uri="http://schemas.microsoft.com/sharepoint.v3"/>
    <ds:schemaRef ds:uri="c7d759ad-c71d-4e7a-8896-957c2805ad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3EC89F0-AAB3-4D32-A6D7-B41F0FBD939F}">
  <ds:schemaRefs>
    <ds:schemaRef ds:uri="http://schemas.microsoft.com/sharepoint/v3/contenttype/forms"/>
  </ds:schemaRefs>
</ds:datastoreItem>
</file>

<file path=customXml/itemProps3.xml><?xml version="1.0" encoding="utf-8"?>
<ds:datastoreItem xmlns:ds="http://schemas.openxmlformats.org/officeDocument/2006/customXml" ds:itemID="{D681AF14-FA18-49B0-B137-60329103C0D7}">
  <ds:schemaRefs>
    <ds:schemaRef ds:uri="http://schemas.microsoft.com/edu/athena"/>
  </ds:schemaRefs>
</ds:datastoreItem>
</file>

<file path=customXml/itemProps4.xml><?xml version="1.0" encoding="utf-8"?>
<ds:datastoreItem xmlns:ds="http://schemas.openxmlformats.org/officeDocument/2006/customXml" ds:itemID="{B7C0D586-8AB8-40C5-9EDD-51E94C5FF960}">
  <ds:schemaRefs>
    <ds:schemaRef ds:uri="http://schemas.microsoft.com/office/2006/metadata/properties"/>
    <ds:schemaRef ds:uri="http://schemas.microsoft.com/office/infopath/2007/PartnerControls"/>
    <ds:schemaRef ds:uri="http://schemas.microsoft.com/sharepoint.v3"/>
    <ds:schemaRef ds:uri="59c7a3ed-78ac-4d01-a981-59171879f943"/>
  </ds:schemaRefs>
</ds:datastoreItem>
</file>

<file path=docProps/app.xml><?xml version="1.0" encoding="utf-8"?>
<Properties xmlns="http://schemas.openxmlformats.org/officeDocument/2006/extended-properties" xmlns:vt="http://schemas.openxmlformats.org/officeDocument/2006/docPropsVTypes">
  <Template>Metro_TT_White_16x9_2012-04-10_v2</Template>
  <TotalTime>0</TotalTime>
  <Words>3907</Words>
  <Application>Microsoft Office PowerPoint</Application>
  <PresentationFormat>Custom</PresentationFormat>
  <Paragraphs>835</Paragraphs>
  <Slides>48</Slides>
  <Notes>37</Notes>
  <HiddenSlides>0</HiddenSlides>
  <MMClips>1</MMClips>
  <ScaleCrop>false</ScaleCrop>
  <HeadingPairs>
    <vt:vector size="6" baseType="variant">
      <vt:variant>
        <vt:lpstr>Fonts Used</vt:lpstr>
      </vt:variant>
      <vt:variant>
        <vt:i4>15</vt:i4>
      </vt:variant>
      <vt:variant>
        <vt:lpstr>Theme</vt:lpstr>
      </vt:variant>
      <vt:variant>
        <vt:i4>24</vt:i4>
      </vt:variant>
      <vt:variant>
        <vt:lpstr>Slide Titles</vt:lpstr>
      </vt:variant>
      <vt:variant>
        <vt:i4>48</vt:i4>
      </vt:variant>
    </vt:vector>
  </HeadingPairs>
  <TitlesOfParts>
    <vt:vector size="87" baseType="lpstr">
      <vt:lpstr>Arial</vt:lpstr>
      <vt:lpstr>Avenir LT Pro 45 Book</vt:lpstr>
      <vt:lpstr>Calibri</vt:lpstr>
      <vt:lpstr>Consolas</vt:lpstr>
      <vt:lpstr>Courier New</vt:lpstr>
      <vt:lpstr>ＭＳ Ｐゴシック</vt:lpstr>
      <vt:lpstr>Segoe Pro</vt:lpstr>
      <vt:lpstr>Segoe Pro Semibold</vt:lpstr>
      <vt:lpstr>Segoe UI</vt:lpstr>
      <vt:lpstr>Segoe UI Light</vt:lpstr>
      <vt:lpstr>Segoe UI Semibold</vt:lpstr>
      <vt:lpstr>Segoe UI Semilight</vt:lpstr>
      <vt:lpstr>Segoe WP Light</vt:lpstr>
      <vt:lpstr>Times New Roman</vt:lpstr>
      <vt:lpstr>Wingdings</vt:lpstr>
      <vt:lpstr>7_BUILD CHARCOAL BACKGROUND</vt:lpstr>
      <vt:lpstr>10_BUILD CHARCOAL BACKGROUND</vt:lpstr>
      <vt:lpstr>8_BUILD CHARCOAL BACKGROUND</vt:lpstr>
      <vt:lpstr>9_BUILD CHARCOAL BACKGROUND</vt:lpstr>
      <vt:lpstr>BUILD CHARCOAL BACKGROUND</vt:lpstr>
      <vt:lpstr>4_BUILD CHARCOAL BACKGROUND</vt:lpstr>
      <vt:lpstr>15_BUILD CHARCOAL BACKGROUND</vt:lpstr>
      <vt:lpstr>1_BUILD CHARCOAL BACKGROUND</vt:lpstr>
      <vt:lpstr>2_BUILD CHARCOAL BACKGROUND</vt:lpstr>
      <vt:lpstr>3_BUILD CHARCOAL BACKGROUND</vt:lpstr>
      <vt:lpstr>2_Windows Threshold</vt:lpstr>
      <vt:lpstr>5_BUILD CHARCOAL BACKGROUND</vt:lpstr>
      <vt:lpstr>16_BUILD CHARCOAL BACKGROUND</vt:lpstr>
      <vt:lpstr>5_Windows Threshold</vt:lpstr>
      <vt:lpstr>6_BUILD CHARCOAL BACKGROUND</vt:lpstr>
      <vt:lpstr>11_BUILD CHARCOAL BACKGROUND</vt:lpstr>
      <vt:lpstr>12_BUILD CHARCOAL BACKGROUND</vt:lpstr>
      <vt:lpstr>5-30629_Build_Template_WHITE</vt:lpstr>
      <vt:lpstr>1_5-30629_Build_Template_WHITE</vt:lpstr>
      <vt:lpstr>2_5-30629_Build_Template_WHITE</vt:lpstr>
      <vt:lpstr>3_Windows Threshold</vt:lpstr>
      <vt:lpstr>WinHEC_15_English_Light_Template</vt:lpstr>
      <vt:lpstr>5-30660_TR21_BO_CT_Template</vt:lpstr>
      <vt:lpstr>1_Windows Threshold</vt:lpstr>
      <vt:lpstr>Windows 10: The canvas for your next masterpiece</vt:lpstr>
      <vt:lpstr>About Me</vt:lpstr>
      <vt:lpstr>Watch User Group presentations  for FREE online!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Opportunity</vt:lpstr>
      <vt:lpstr>PowerPoint Presentation</vt:lpstr>
      <vt:lpstr>PowerPoint Presentation</vt:lpstr>
      <vt:lpstr>The journey to one Windows…</vt:lpstr>
      <vt:lpstr>on a full range of devices…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our web app guidance? </vt:lpstr>
      <vt:lpstr>PowerPoint Presentation</vt:lpstr>
      <vt:lpstr>PowerPoint Presentation</vt:lpstr>
      <vt:lpstr>PowerPoint Presentation</vt:lpstr>
      <vt:lpstr>PowerPoint Presentation</vt:lpstr>
      <vt:lpstr>Bring your code to Windows  Wherever your code was born, you can bring it to Windows</vt:lpstr>
      <vt:lpstr>Universal Windows Platform Bridges A toolkit of the relevant tools, services, and frameworks for the app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Your Feedback is Important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2015-05-08T04:53:11Z</dcterms:created>
  <dcterms:modified xsi:type="dcterms:W3CDTF">2015-08-07T13:28:08Z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TaxKeyword">
    <vt:lpwstr/>
  </property>
  <property fmtid="{D5CDD505-2E9C-101B-9397-08002B2CF9AE}" pid="4" name="ContentTypeId">
    <vt:lpwstr>0x010100A7A72780FF511B4DB1E63240924DFB0B</vt:lpwstr>
  </property>
  <property fmtid="{D5CDD505-2E9C-101B-9397-08002B2CF9AE}" pid="5" name="Product">
    <vt:lpwstr/>
  </property>
  <property fmtid="{D5CDD505-2E9C-101B-9397-08002B2CF9AE}" pid="6" name="TaxCatchAll">
    <vt:lpwstr/>
  </property>
  <property fmtid="{D5CDD505-2E9C-101B-9397-08002B2CF9AE}" pid="7" name="TaxKeywordTaxHTField">
    <vt:lpwstr/>
  </property>
  <property fmtid="{D5CDD505-2E9C-101B-9397-08002B2CF9AE}" pid="8" name="Event1">
    <vt:lpwstr>217;#Unassigned|e51362f4-782c-41a8-bb7b-e0cfc8669933</vt:lpwstr>
  </property>
  <property fmtid="{D5CDD505-2E9C-101B-9397-08002B2CF9AE}" pid="9" name="Audience">
    <vt:lpwstr/>
  </property>
</Properties>
</file>